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2" r:id="rId7"/>
    <p:sldId id="273" r:id="rId8"/>
    <p:sldId id="274" r:id="rId9"/>
    <p:sldId id="27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85"/>
    <a:srgbClr val="A7DCFD"/>
    <a:srgbClr val="0682CF"/>
    <a:srgbClr val="F7EEBF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52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4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20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8.m4a"/><Relationship Id="rId7" Type="http://schemas.openxmlformats.org/officeDocument/2006/relationships/image" Target="../media/image23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01B41B5-57DE-4E49-B699-FDF657637B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91"/>
    </mc:Choice>
    <mc:Fallback>
      <p:transition spd="slow" advTm="11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boy is wearing 2 shoes. There are 4 boys.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Let’s add the shoes.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50" y="1513946"/>
            <a:ext cx="2591213" cy="2913117"/>
            <a:chOff x="755650" y="1513946"/>
            <a:chExt cx="2591213" cy="2913117"/>
          </a:xfrm>
        </p:grpSpPr>
        <p:sp>
          <p:nvSpPr>
            <p:cNvPr id="6" name="Oval 5"/>
            <p:cNvSpPr/>
            <p:nvPr/>
          </p:nvSpPr>
          <p:spPr>
            <a:xfrm>
              <a:off x="755650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650" y="1513946"/>
              <a:ext cx="947429" cy="291311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5389" y="1551290"/>
              <a:ext cx="828538" cy="287577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797137" y="1511486"/>
            <a:ext cx="2591213" cy="2915577"/>
            <a:chOff x="5797137" y="1511486"/>
            <a:chExt cx="2591213" cy="2915577"/>
          </a:xfrm>
        </p:grpSpPr>
        <p:sp>
          <p:nvSpPr>
            <p:cNvPr id="8" name="Oval 7"/>
            <p:cNvSpPr/>
            <p:nvPr/>
          </p:nvSpPr>
          <p:spPr>
            <a:xfrm>
              <a:off x="5797137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5720" y="1511486"/>
              <a:ext cx="914744" cy="291557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9641" y="1511486"/>
              <a:ext cx="937252" cy="2832888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3608434" y="2784608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b="1" dirty="0"/>
              <a:t>2 + 2 + 2 + 2 = 8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many times do you see the number 2?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write this sum a different way.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2 = 8</a:t>
            </a:r>
          </a:p>
        </p:txBody>
      </p: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AB5BF5EA-3F34-4C7A-BA6B-76BCD09383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80"/>
    </mc:Choice>
    <mc:Fallback>
      <p:transition spd="slow" advTm="50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3" grpId="0" animBg="1"/>
      <p:bldP spid="5" grpId="0"/>
      <p:bldP spid="10" grpId="0"/>
      <p:bldP spid="12" grpId="0" animBg="1"/>
      <p:bldP spid="13" grpId="0" animBg="1"/>
      <p:bldP spid="18" grpId="0" animBg="1"/>
      <p:bldP spid="19" grpId="0" animBg="1"/>
      <p:bldP spid="14" grpId="0" animBg="1"/>
      <p:bldP spid="15" grpId="0" animBg="1"/>
    </p:bldLst>
  </p:timing>
  <p:extLst>
    <p:ext uri="{E180D4A7-C9FB-4DFB-919C-405C955672EB}">
      <p14:showEvtLst xmlns:p14="http://schemas.microsoft.com/office/powerpoint/2010/main">
        <p14:triggerEvt type="onClick" time="28138" objId="18"/>
        <p14:triggerEvt type="onClick" time="42465" objId="19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3563942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Click to reveal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monkey has 2 bananas. There are 6 monkeys.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51" y="1723712"/>
            <a:ext cx="1676427" cy="1330887"/>
            <a:chOff x="755651" y="1601290"/>
            <a:chExt cx="1945603" cy="1544581"/>
          </a:xfrm>
        </p:grpSpPr>
        <p:sp>
          <p:nvSpPr>
            <p:cNvPr id="4" name="Oval 3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759645" y="2836984"/>
            <a:ext cx="1676427" cy="1330887"/>
            <a:chOff x="755651" y="1601290"/>
            <a:chExt cx="1945603" cy="1544581"/>
          </a:xfrm>
        </p:grpSpPr>
        <p:sp>
          <p:nvSpPr>
            <p:cNvPr id="10" name="Oval 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063333" y="1723712"/>
            <a:ext cx="1676427" cy="1330887"/>
            <a:chOff x="755651" y="1601290"/>
            <a:chExt cx="1945603" cy="1544581"/>
          </a:xfrm>
        </p:grpSpPr>
        <p:sp>
          <p:nvSpPr>
            <p:cNvPr id="15" name="Oval 1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4224947" y="2836984"/>
            <a:ext cx="1676427" cy="1330887"/>
            <a:chOff x="755651" y="1601290"/>
            <a:chExt cx="1945603" cy="1544581"/>
          </a:xfrm>
        </p:grpSpPr>
        <p:sp>
          <p:nvSpPr>
            <p:cNvPr id="20" name="Oval 1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546658" y="1723712"/>
            <a:ext cx="1676427" cy="1330887"/>
            <a:chOff x="755651" y="1601290"/>
            <a:chExt cx="1945603" cy="1544581"/>
          </a:xfrm>
        </p:grpSpPr>
        <p:sp>
          <p:nvSpPr>
            <p:cNvPr id="25" name="Oval 2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711923" y="2830917"/>
            <a:ext cx="1676427" cy="1330887"/>
            <a:chOff x="755651" y="1601290"/>
            <a:chExt cx="1945603" cy="1544581"/>
          </a:xfrm>
        </p:grpSpPr>
        <p:sp>
          <p:nvSpPr>
            <p:cNvPr id="30" name="Oval 2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55650" y="4672731"/>
            <a:ext cx="7632700" cy="586086"/>
            <a:chOff x="755650" y="4672731"/>
            <a:chExt cx="7632700" cy="586086"/>
          </a:xfrm>
        </p:grpSpPr>
        <p:sp>
          <p:nvSpPr>
            <p:cNvPr id="34" name="Rounded Rectangle 33"/>
            <p:cNvSpPr/>
            <p:nvPr/>
          </p:nvSpPr>
          <p:spPr>
            <a:xfrm>
              <a:off x="755650" y="4672731"/>
              <a:ext cx="2558051" cy="586086"/>
            </a:xfrm>
            <a:prstGeom prst="roundRect">
              <a:avLst>
                <a:gd name="adj" fmla="val 2738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Addition sentence: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3031472" y="4672731"/>
              <a:ext cx="5356878" cy="586086"/>
            </a:xfrm>
            <a:prstGeom prst="roundRect">
              <a:avLst>
                <a:gd name="adj" fmla="val 27387"/>
              </a:avLst>
            </a:prstGeom>
            <a:solidFill>
              <a:srgbClr val="F7EEBF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2 + 2 + 2 + 2 + 2 + 2 = 12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016258" y="4672731"/>
              <a:ext cx="134466" cy="586086"/>
            </a:xfrm>
            <a:prstGeom prst="rect">
              <a:avLst/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55649" y="5465919"/>
            <a:ext cx="7632701" cy="586086"/>
            <a:chOff x="755649" y="5465919"/>
            <a:chExt cx="7632701" cy="586086"/>
          </a:xfrm>
        </p:grpSpPr>
        <p:sp>
          <p:nvSpPr>
            <p:cNvPr id="44" name="Rounded Rectangle 43"/>
            <p:cNvSpPr/>
            <p:nvPr/>
          </p:nvSpPr>
          <p:spPr>
            <a:xfrm>
              <a:off x="755649" y="5465919"/>
              <a:ext cx="2424339" cy="586086"/>
            </a:xfrm>
            <a:prstGeom prst="roundRect">
              <a:avLst>
                <a:gd name="adj" fmla="val 36244"/>
              </a:avLst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550" dirty="0">
                  <a:solidFill>
                    <a:schemeClr val="tx1"/>
                  </a:solidFill>
                </a:rPr>
                <a:t>Multiplication sentence: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3016258" y="5465919"/>
              <a:ext cx="5372092" cy="586086"/>
              <a:chOff x="3016258" y="4672731"/>
              <a:chExt cx="5372092" cy="586086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3031472" y="4672731"/>
                <a:ext cx="5356878" cy="586086"/>
              </a:xfrm>
              <a:prstGeom prst="roundRect">
                <a:avLst>
                  <a:gd name="adj" fmla="val 27387"/>
                </a:avLst>
              </a:prstGeom>
              <a:solidFill>
                <a:srgbClr val="F7EEBF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lvl="0" algn="ctr"/>
                <a:r>
                  <a:rPr lang="en-GB" dirty="0">
                    <a:solidFill>
                      <a:schemeClr val="tx1"/>
                    </a:solidFill>
                  </a:rPr>
                  <a:t>6 × 2 = 12</a:t>
                </a: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3016258" y="4672731"/>
                <a:ext cx="134466" cy="586086"/>
              </a:xfrm>
              <a:prstGeom prst="rect">
                <a:avLst/>
              </a:prstGeom>
              <a:solidFill>
                <a:srgbClr val="F0DD85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33D1BCCA-2A7B-4C75-BF9E-68B2B68D5D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03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772"/>
    </mc:Choice>
    <mc:Fallback>
      <p:transition spd="slow" advTm="49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  <p:bldLst>
      <p:bldP spid="47" grpId="0" animBg="1"/>
      <p:bldP spid="3" grpId="0" animBg="1"/>
    </p:bldLst>
  </p:timing>
  <p:extLst>
    <p:ext uri="{E180D4A7-C9FB-4DFB-919C-405C955672EB}">
      <p14:showEvtLst xmlns:p14="http://schemas.microsoft.com/office/powerpoint/2010/main">
        <p14:triggerEvt type="onClick" time="11814" objId="47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6422780" y="4678187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dog has 4 legs. There are 3 dogs here.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+ 4 + 4 = 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066510" y="1822778"/>
            <a:ext cx="2410592" cy="2321840"/>
            <a:chOff x="6066510" y="1822778"/>
            <a:chExt cx="2410592" cy="2321840"/>
          </a:xfrm>
        </p:grpSpPr>
        <p:sp>
          <p:nvSpPr>
            <p:cNvPr id="10" name="Oval 9"/>
            <p:cNvSpPr/>
            <p:nvPr/>
          </p:nvSpPr>
          <p:spPr>
            <a:xfrm>
              <a:off x="606651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6510" y="2067678"/>
              <a:ext cx="2410592" cy="1838910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3366704" y="1822778"/>
            <a:ext cx="2410594" cy="2321840"/>
            <a:chOff x="3366704" y="1822778"/>
            <a:chExt cx="2410594" cy="2321840"/>
          </a:xfrm>
        </p:grpSpPr>
        <p:sp>
          <p:nvSpPr>
            <p:cNvPr id="9" name="Oval 8"/>
            <p:cNvSpPr/>
            <p:nvPr/>
          </p:nvSpPr>
          <p:spPr>
            <a:xfrm>
              <a:off x="3411081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704" y="1941195"/>
              <a:ext cx="2410594" cy="215151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97595" y="1822778"/>
            <a:ext cx="2602314" cy="2321840"/>
            <a:chOff x="597595" y="1822778"/>
            <a:chExt cx="2602314" cy="2321840"/>
          </a:xfrm>
        </p:grpSpPr>
        <p:sp>
          <p:nvSpPr>
            <p:cNvPr id="4" name="Oval 3"/>
            <p:cNvSpPr/>
            <p:nvPr/>
          </p:nvSpPr>
          <p:spPr>
            <a:xfrm>
              <a:off x="75565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5" y="2315474"/>
              <a:ext cx="2602314" cy="1322581"/>
            </a:xfrm>
            <a:prstGeom prst="rect">
              <a:avLst/>
            </a:prstGeom>
          </p:spPr>
        </p:pic>
      </p:grp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AFB7D402-5208-4913-9BA7-DE4D46834B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626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60"/>
    </mc:Choice>
    <mc:Fallback>
      <p:transition spd="slow" advTm="5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7" grpId="0" animBg="1"/>
      <p:bldP spid="18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  <p:extLst>
    <p:ext uri="{E180D4A7-C9FB-4DFB-919C-405C955672EB}">
      <p14:showEvtLst xmlns:p14="http://schemas.microsoft.com/office/powerpoint/2010/main">
        <p14:triggerEvt type="onClick" time="44372" objId="1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There are 4 flowers in each vase. There are 5 vases here.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841500" y="1539692"/>
            <a:ext cx="3471349" cy="2994961"/>
            <a:chOff x="5756186" y="1539692"/>
            <a:chExt cx="3471349" cy="2994961"/>
          </a:xfrm>
        </p:grpSpPr>
        <p:sp>
          <p:nvSpPr>
            <p:cNvPr id="19" name="Oval 18"/>
            <p:cNvSpPr/>
            <p:nvPr/>
          </p:nvSpPr>
          <p:spPr>
            <a:xfrm>
              <a:off x="5756186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4941" y="1539692"/>
              <a:ext cx="2102594" cy="297415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5982" y="1560502"/>
              <a:ext cx="2102594" cy="2974151"/>
            </a:xfrm>
            <a:prstGeom prst="rect">
              <a:avLst/>
            </a:prstGeom>
          </p:spPr>
        </p:pic>
      </p:grpSp>
      <p:sp>
        <p:nvSpPr>
          <p:cNvPr id="30" name="Rounded Rectangle 29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982342" y="1539692"/>
            <a:ext cx="4677981" cy="3015769"/>
            <a:chOff x="118836" y="1421649"/>
            <a:chExt cx="4677981" cy="3015769"/>
          </a:xfrm>
        </p:grpSpPr>
        <p:sp>
          <p:nvSpPr>
            <p:cNvPr id="6" name="Oval 5"/>
            <p:cNvSpPr/>
            <p:nvPr/>
          </p:nvSpPr>
          <p:spPr>
            <a:xfrm>
              <a:off x="1043559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8773" y="1453488"/>
              <a:ext cx="2102594" cy="297415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36" y="1472714"/>
              <a:ext cx="2095914" cy="2964704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802" y="1421649"/>
              <a:ext cx="2132015" cy="3015769"/>
            </a:xfrm>
            <a:prstGeom prst="rect">
              <a:avLst/>
            </a:prstGeom>
          </p:spPr>
        </p:pic>
      </p:grpSp>
      <p:sp>
        <p:nvSpPr>
          <p:cNvPr id="32" name="Rounded Rectangle 3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4709165"/>
            <a:ext cx="2102593" cy="513219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4 + 4 + 4 + 4 + 4 = 20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× 4 = 20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9114AE-75F2-4F7A-A53B-41B8CF0829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83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11"/>
    </mc:Choice>
    <mc:Fallback>
      <p:transition spd="slow" advTm="65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  <p:extLst>
    <p:ext uri="{E180D4A7-C9FB-4DFB-919C-405C955672EB}">
      <p14:showEvtLst xmlns:p14="http://schemas.microsoft.com/office/powerpoint/2010/main">
        <p14:triggerEvt type="onClick" time="42101" objId="30"/>
        <p14:triggerEvt type="onClick" time="49568" objId="31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horse has 4 legs. There are 6 horses here.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5621" y="2382701"/>
            <a:ext cx="1105933" cy="1105933"/>
            <a:chOff x="755650" y="2342944"/>
            <a:chExt cx="1550227" cy="1550227"/>
          </a:xfrm>
        </p:grpSpPr>
        <p:sp>
          <p:nvSpPr>
            <p:cNvPr id="4" name="Oval 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103017" y="2382701"/>
            <a:ext cx="1105933" cy="1105933"/>
            <a:chOff x="755650" y="2342944"/>
            <a:chExt cx="1550227" cy="1550227"/>
          </a:xfrm>
        </p:grpSpPr>
        <p:sp>
          <p:nvSpPr>
            <p:cNvPr id="8" name="Oval 7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390413" y="2382701"/>
            <a:ext cx="1105933" cy="1105933"/>
            <a:chOff x="755650" y="2342944"/>
            <a:chExt cx="1550227" cy="1550227"/>
          </a:xfrm>
        </p:grpSpPr>
        <p:sp>
          <p:nvSpPr>
            <p:cNvPr id="11" name="Oval 10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677809" y="2382701"/>
            <a:ext cx="1105933" cy="1105933"/>
            <a:chOff x="755650" y="2342944"/>
            <a:chExt cx="1550227" cy="1550227"/>
          </a:xfrm>
        </p:grpSpPr>
        <p:sp>
          <p:nvSpPr>
            <p:cNvPr id="14" name="Oval 1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965205" y="2382701"/>
            <a:ext cx="1105933" cy="1105933"/>
            <a:chOff x="755650" y="2342944"/>
            <a:chExt cx="1550227" cy="1550227"/>
          </a:xfrm>
        </p:grpSpPr>
        <p:sp>
          <p:nvSpPr>
            <p:cNvPr id="17" name="Oval 16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7252601" y="2382701"/>
            <a:ext cx="1105933" cy="1105933"/>
            <a:chOff x="755650" y="2342944"/>
            <a:chExt cx="1550227" cy="1550227"/>
          </a:xfrm>
        </p:grpSpPr>
        <p:sp>
          <p:nvSpPr>
            <p:cNvPr id="20" name="Oval 19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sp>
        <p:nvSpPr>
          <p:cNvPr id="28" name="Rounded Rectangle 27"/>
          <p:cNvSpPr/>
          <p:nvPr/>
        </p:nvSpPr>
        <p:spPr>
          <a:xfrm>
            <a:off x="755651" y="4693930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this as a multiplication sentence?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1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legs do the horses have altogether?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150593" y="3812048"/>
            <a:ext cx="4833283" cy="586086"/>
            <a:chOff x="2150593" y="3812048"/>
            <a:chExt cx="4833283" cy="586086"/>
          </a:xfrm>
        </p:grpSpPr>
        <p:sp>
          <p:nvSpPr>
            <p:cNvPr id="24" name="Rounded Rectangle 23"/>
            <p:cNvSpPr/>
            <p:nvPr/>
          </p:nvSpPr>
          <p:spPr>
            <a:xfrm>
              <a:off x="2150593" y="3812048"/>
              <a:ext cx="4195973" cy="586086"/>
            </a:xfrm>
            <a:prstGeom prst="roundRect">
              <a:avLst>
                <a:gd name="adj" fmla="val 27387"/>
              </a:avLst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/>
              <a:r>
                <a:rPr lang="en-GB" dirty="0">
                  <a:solidFill>
                    <a:schemeClr val="tx1"/>
                  </a:solidFill>
                </a:rPr>
                <a:t>4 + 4 + 4 + 4 + 4 + 4 =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912120" y="3812048"/>
              <a:ext cx="2071756" cy="586086"/>
            </a:xfrm>
            <a:prstGeom prst="roundRect">
              <a:avLst>
                <a:gd name="adj" fmla="val 273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/>
                <a:t>Answer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866401" y="3812048"/>
              <a:ext cx="259434" cy="586086"/>
            </a:xfrm>
            <a:prstGeom prst="rect">
              <a:avLst/>
            </a:prstGeom>
            <a:solidFill>
              <a:srgbClr val="068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Rounded Rectangle 34"/>
          <p:cNvSpPr/>
          <p:nvPr/>
        </p:nvSpPr>
        <p:spPr>
          <a:xfrm>
            <a:off x="4898047" y="3812048"/>
            <a:ext cx="207175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62DFA0B3-C4D4-4508-9A0F-729D00E3F4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034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709"/>
    </mc:Choice>
    <mc:Fallback>
      <p:transition spd="slow" advTm="128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 isNarration="1"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  <p:extLst>
    <p:ext uri="{E180D4A7-C9FB-4DFB-919C-405C955672EB}">
      <p14:showEvtLst xmlns:p14="http://schemas.microsoft.com/office/powerpoint/2010/main">
        <p14:triggerEvt type="onClick" time="99665" objId="37"/>
        <p14:triggerEvt type="onClick" time="106044" objId="31"/>
        <p14:triggerEvt type="onClick" time="125446" objId="3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Sam had 3 puppies. Each puppy had 2 toys.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5651" y="468482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toys were there altogether?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5651" y="5458748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that as a multiplication sentence?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2 = 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755650" y="2239439"/>
            <a:ext cx="2247793" cy="2247793"/>
            <a:chOff x="755650" y="2239439"/>
            <a:chExt cx="2247793" cy="2247793"/>
          </a:xfrm>
        </p:grpSpPr>
        <p:grpSp>
          <p:nvGrpSpPr>
            <p:cNvPr id="10" name="Group 9"/>
            <p:cNvGrpSpPr/>
            <p:nvPr/>
          </p:nvGrpSpPr>
          <p:grpSpPr>
            <a:xfrm>
              <a:off x="755650" y="2239439"/>
              <a:ext cx="2247793" cy="2247793"/>
              <a:chOff x="887417" y="2467507"/>
              <a:chExt cx="2000250" cy="2000250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546" y="3849852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600" y="3432003"/>
              <a:ext cx="1166135" cy="55874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448610" y="2239439"/>
            <a:ext cx="2247793" cy="2247793"/>
            <a:chOff x="3448610" y="2239439"/>
            <a:chExt cx="2247793" cy="2247793"/>
          </a:xfrm>
        </p:grpSpPr>
        <p:grpSp>
          <p:nvGrpSpPr>
            <p:cNvPr id="11" name="Group 10"/>
            <p:cNvGrpSpPr/>
            <p:nvPr/>
          </p:nvGrpSpPr>
          <p:grpSpPr>
            <a:xfrm>
              <a:off x="3448610" y="2239439"/>
              <a:ext cx="2247793" cy="2247793"/>
              <a:chOff x="887417" y="2467507"/>
              <a:chExt cx="2000250" cy="200025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626" y="3416824"/>
              <a:ext cx="1166135" cy="558745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140558" y="2299888"/>
            <a:ext cx="2247793" cy="2247793"/>
            <a:chOff x="6140558" y="2299888"/>
            <a:chExt cx="2247793" cy="2247793"/>
          </a:xfrm>
        </p:grpSpPr>
        <p:grpSp>
          <p:nvGrpSpPr>
            <p:cNvPr id="17" name="Group 16"/>
            <p:cNvGrpSpPr/>
            <p:nvPr/>
          </p:nvGrpSpPr>
          <p:grpSpPr>
            <a:xfrm>
              <a:off x="6140558" y="2299888"/>
              <a:ext cx="2247793" cy="2247793"/>
              <a:chOff x="887417" y="2467507"/>
              <a:chExt cx="2000250" cy="200025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963" y="3478553"/>
              <a:ext cx="1166135" cy="558745"/>
            </a:xfrm>
            <a:prstGeom prst="rect">
              <a:avLst/>
            </a:prstGeom>
          </p:spPr>
        </p:pic>
      </p:grp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0218E0E-95CB-4F4C-914F-804A688593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927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241"/>
    </mc:Choice>
    <mc:Fallback>
      <p:transition spd="slow" advTm="69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  <p:extLst>
    <p:ext uri="{E180D4A7-C9FB-4DFB-919C-405C955672EB}">
      <p14:showEvtLst xmlns:p14="http://schemas.microsoft.com/office/powerpoint/2010/main">
        <p14:triggerEvt type="onClick" time="34190" objId="25"/>
        <p14:triggerEvt type="onClick" time="43222" objId="2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How many legs have…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1" y="2210865"/>
            <a:ext cx="2425700" cy="2425700"/>
            <a:chOff x="755651" y="2210865"/>
            <a:chExt cx="2425700" cy="2425700"/>
          </a:xfrm>
        </p:grpSpPr>
        <p:sp>
          <p:nvSpPr>
            <p:cNvPr id="5" name="Oval 4"/>
            <p:cNvSpPr/>
            <p:nvPr/>
          </p:nvSpPr>
          <p:spPr>
            <a:xfrm>
              <a:off x="755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278" y="2557027"/>
              <a:ext cx="808551" cy="8597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9481" y="2557027"/>
              <a:ext cx="808551" cy="8597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1594" y="3572296"/>
              <a:ext cx="808551" cy="859781"/>
            </a:xfrm>
            <a:prstGeom prst="rect">
              <a:avLst/>
            </a:prstGeom>
          </p:spPr>
        </p:pic>
      </p:grpSp>
      <p:sp>
        <p:nvSpPr>
          <p:cNvPr id="15" name="Rounded Rectangle 14"/>
          <p:cNvSpPr/>
          <p:nvPr/>
        </p:nvSpPr>
        <p:spPr>
          <a:xfrm>
            <a:off x="755651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…3 cats?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54385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…6 cats?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962651" y="4798092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…4 cats?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4 = 16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354385" y="2210865"/>
            <a:ext cx="2425700" cy="2425700"/>
            <a:chOff x="3354385" y="2210865"/>
            <a:chExt cx="2425700" cy="2425700"/>
          </a:xfrm>
        </p:grpSpPr>
        <p:sp>
          <p:nvSpPr>
            <p:cNvPr id="8" name="Oval 7"/>
            <p:cNvSpPr/>
            <p:nvPr/>
          </p:nvSpPr>
          <p:spPr>
            <a:xfrm>
              <a:off x="3354385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8827" y="2499878"/>
              <a:ext cx="631968" cy="5925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4177" y="2499878"/>
              <a:ext cx="631968" cy="59258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7593" y="3199485"/>
              <a:ext cx="631968" cy="5925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2127" y="3205077"/>
              <a:ext cx="631968" cy="59258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2867" y="3199485"/>
              <a:ext cx="631968" cy="5925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899" y="3910276"/>
              <a:ext cx="631968" cy="592588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5962651" y="2210865"/>
            <a:ext cx="2425700" cy="2425700"/>
            <a:chOff x="5962651" y="2210865"/>
            <a:chExt cx="2425700" cy="2425700"/>
          </a:xfrm>
        </p:grpSpPr>
        <p:sp>
          <p:nvSpPr>
            <p:cNvPr id="9" name="Oval 8"/>
            <p:cNvSpPr/>
            <p:nvPr/>
          </p:nvSpPr>
          <p:spPr>
            <a:xfrm>
              <a:off x="5962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3041" y="2496082"/>
              <a:ext cx="709572" cy="8408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501" y="2528453"/>
              <a:ext cx="709572" cy="84086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29" y="3400214"/>
              <a:ext cx="709572" cy="84086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250" y="3336949"/>
              <a:ext cx="709572" cy="840867"/>
            </a:xfrm>
            <a:prstGeom prst="rect">
              <a:avLst/>
            </a:prstGeom>
          </p:spPr>
        </p:pic>
      </p:grpSp>
      <p:sp>
        <p:nvSpPr>
          <p:cNvPr id="31" name="Rounded Rectangle 30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Answers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5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354385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BB8D64A-8351-4146-9392-6DCAA30C39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0683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225"/>
    </mc:Choice>
    <mc:Fallback>
      <p:transition spd="slow" advTm="114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34" grpId="0" animBg="1"/>
      <p:bldP spid="31" grpId="0" animBg="1"/>
      <p:bldP spid="31" grpId="1" animBg="1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240895"/>
            <a:ext cx="8220075" cy="994306"/>
          </a:xfrm>
        </p:spPr>
        <p:txBody>
          <a:bodyPr/>
          <a:lstStyle/>
          <a:p>
            <a:pPr lvl="0" algn="ctr"/>
            <a:r>
              <a:rPr lang="en-GB" dirty="0"/>
              <a:t>Now come up with your own question and challenge </a:t>
            </a:r>
            <a:br>
              <a:rPr lang="en-GB" dirty="0"/>
            </a:br>
            <a:r>
              <a:rPr lang="en-GB" dirty="0"/>
              <a:t>your partner.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97" y="3319895"/>
            <a:ext cx="6772275" cy="315026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34031C6-3FDA-4DD6-98E6-04DF888DB7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0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46"/>
    </mc:Choice>
    <mc:Fallback>
      <p:transition spd="slow" advTm="42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320</TotalTime>
  <Words>343</Words>
  <Application>Microsoft Office PowerPoint</Application>
  <PresentationFormat>On-screen Show (4:3)</PresentationFormat>
  <Paragraphs>58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Try these with your partner.</vt:lpstr>
      <vt:lpstr>Try these with your partner.</vt:lpstr>
      <vt:lpstr>Try these with your partner.</vt:lpstr>
      <vt:lpstr>Now come up with your own question and challenge  your partner.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M. Edwards</cp:lastModifiedBy>
  <cp:revision>26</cp:revision>
  <dcterms:created xsi:type="dcterms:W3CDTF">2019-11-21T12:44:26Z</dcterms:created>
  <dcterms:modified xsi:type="dcterms:W3CDTF">2021-01-05T11:12:13Z</dcterms:modified>
</cp:coreProperties>
</file>