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ink/inkAction1.xml" ContentType="application/vnd.ms-office.inkAction+xml"/>
  <Override PartName="/ppt/notesSlides/notesSlide2.xml" ContentType="application/vnd.openxmlformats-officedocument.presentationml.notesSlide+xml"/>
  <Override PartName="/ppt/ink/inkAction2.xml" ContentType="application/vnd.ms-office.inkAction+xml"/>
  <Override PartName="/ppt/notesSlides/notesSlide3.xml" ContentType="application/vnd.openxmlformats-officedocument.presentationml.notesSlide+xml"/>
  <Override PartName="/ppt/ink/inkAction3.xml" ContentType="application/vnd.ms-office.inkAction+xml"/>
  <Override PartName="/ppt/notesSlides/notesSlide4.xml" ContentType="application/vnd.openxmlformats-officedocument.presentationml.notesSlide+xml"/>
  <Override PartName="/ppt/ink/inkAction4.xml" ContentType="application/vnd.ms-office.inkAction+xml"/>
  <Override PartName="/ppt/notesSlides/notesSlide5.xml" ContentType="application/vnd.openxmlformats-officedocument.presentationml.notesSlide+xml"/>
  <Override PartName="/ppt/ink/inkAction5.xml" ContentType="application/vnd.ms-office.inkAction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Action6.xml" ContentType="application/vnd.ms-office.inkAction+xml"/>
  <Override PartName="/ppt/notesSlides/notesSlide8.xml" ContentType="application/vnd.openxmlformats-officedocument.presentationml.notesSlide+xml"/>
  <Override PartName="/ppt/ink/inkAction7.xml" ContentType="application/vnd.ms-office.inkAction+xml"/>
  <Override PartName="/ppt/notesSlides/notesSlide9.xml" ContentType="application/vnd.openxmlformats-officedocument.presentationml.notesSlide+xml"/>
  <Override PartName="/ppt/ink/inkAction8.xml" ContentType="application/vnd.ms-office.inkAction+xml"/>
  <Override PartName="/ppt/notesSlides/notesSlide10.xml" ContentType="application/vnd.openxmlformats-officedocument.presentationml.notesSlide+xml"/>
  <Override PartName="/ppt/ink/inkAction9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609" r:id="rId2"/>
    <p:sldId id="668" r:id="rId3"/>
    <p:sldId id="667" r:id="rId4"/>
    <p:sldId id="677" r:id="rId5"/>
    <p:sldId id="669" r:id="rId6"/>
    <p:sldId id="670" r:id="rId7"/>
    <p:sldId id="673" r:id="rId8"/>
    <p:sldId id="678" r:id="rId9"/>
    <p:sldId id="672" r:id="rId10"/>
    <p:sldId id="675" r:id="rId11"/>
    <p:sldId id="674" r:id="rId12"/>
    <p:sldId id="676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AFFF"/>
    <a:srgbClr val="66FFFF"/>
    <a:srgbClr val="00FF00"/>
    <a:srgbClr val="E6E6E6"/>
    <a:srgbClr val="CCFF99"/>
    <a:srgbClr val="0066FF"/>
    <a:srgbClr val="FFCDCD"/>
    <a:srgbClr val="1FEAFF"/>
    <a:srgbClr val="CC66FF"/>
    <a:srgbClr val="F6F8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48" autoAdjust="0"/>
    <p:restoredTop sz="95262" autoAdjust="0"/>
  </p:normalViewPr>
  <p:slideViewPr>
    <p:cSldViewPr snapToGrid="0">
      <p:cViewPr varScale="1">
        <p:scale>
          <a:sx n="81" d="100"/>
          <a:sy n="81" d="100"/>
        </p:scale>
        <p:origin x="67" y="1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3:21:51.573"/>
    </inkml:context>
    <inkml:brush xml:id="br0">
      <inkml:brushProperty name="width" value="0.08819" units="cm"/>
      <inkml:brushProperty name="height" value="0.35278" units="cm"/>
      <inkml:brushProperty name="color" value="#C00000"/>
      <inkml:brushProperty name="tip" value="rectangle"/>
      <inkml:brushProperty name="rasterOp" value="maskPen"/>
    </inkml:brush>
  </inkml:definitions>
  <iact:action type="add" startTime="10260">
    <iact:property name="dataType"/>
    <iact:actionData xml:id="d0">
      <inkml:trace xmlns:inkml="http://www.w3.org/2003/InkML" xml:id="stk0" contextRef="#ctx0" brushRef="#br0">9275 9820 0,'0'23'480,"0"1"-341,0 0-111,0-1 4,0 1 76,0 0-61,0-1-16,0 1-24,0-1 6,0 1-4,0 0 0,0-1 6,0 1-8,0-1 4,0 1 25,0 0-13,0-1 70,0 1-86,0-1 0,0 1 10,0 0-10,0-1 10,0 1-10,0-1 8,0 1 4,0 0-14,0-1 42,0 1-26,0-1 33,0 25-39,0-25 9,0 1-15,0-1-3,0 1 18,0 0-9,0-1 39,0 1 23,0 0 39</inkml:trace>
    </iact:actionData>
  </iact:action>
  <iact:action type="add" startTime="12853">
    <iact:property name="dataType"/>
    <iact:actionData xml:id="d1">
      <inkml:trace xmlns:inkml="http://www.w3.org/2003/InkML" xml:id="stk1" contextRef="#ctx0" brushRef="#br0">8662 11283 0,'23'0'77,"1"0"-63,0 0-8,-1 0 3,24 0-1,24 0 0,-24 0-1,48 0 1,-1 0-1,-23 0 1,0 0-1,0 0 1,-24 24 1,-24-24-2,25 24 3,-25-24-4,24 0 11,-23 0-11,23 0 10,-23 0-9,23 0 0,0 0 1,-23 0-1,23 0 1,0 0 0,0 0-1,-23 0 1,0 0 9,-1 0-9,1 0 14,-1 0 47</inkml:trace>
    </iact:actionData>
  </iact:action>
  <iact:action type="add" startTime="14025">
    <iact:property name="dataType"/>
    <iact:actionData xml:id="d2">
      <inkml:trace xmlns:inkml="http://www.w3.org/2003/InkML" xml:id="stk2" contextRef="#ctx0" brushRef="#br0">8709 12251 0,'24'0'44,"-24"-23"-34,23-1-5,1 24 12,-24-24-10,23 24 1,1-23-1,23-1 10,-23 24-10,-1 0 0,25 0 1,22-23-1,-46 23 0,23 0 3,0 0-4,1 0 2,-1 0 0,-24 0 8,1 0-9,0 0 18,-1 0-11,1 0 2,-24 23 0,0 1-9,0-1 0,23 1 1,1 0-1,-24-1 2,24 25 1,-24-25-5,0 24 3,0-23-2,0 0 3,0-1 2,0 1-6,0-1 2,0 25 0,0-25 3,0 24-4,0-23 1,0 23 1,0 0 0,0-23 0,0 47-1,0-24 1,-24-23 0,0 23-1,1 24 1,-1-48 0,24 1 0,-23 0-1,-1-24 2,0 23-3,24 1 2,0-1 0,-23-23 1,-1 0 6,24 24-7,0 0 7,-23-24 0,23 23 8,0 1 55,47-24 38,-24 0-108,1 0-2,23 0 2,-23 0 2,-1 0-5,1-24 4,0 24-1,-1 0-1,1 0 0,23 0 10,-23 0-11,23 0 12,-24 0-13,1 0 4,0 0-1,-1 0-2,24 0 2,1 0 0,-25 0 0,48 0-1,-47 0 1,-1 0 0,1 0-1,-1 0 2,1 0 6,0 0 0</inkml:trace>
    </iact:actionData>
  </iact:action>
  <iact:action type="add" startTime="18890">
    <iact:property name="dataType"/>
    <iact:actionData xml:id="d3">
      <inkml:trace xmlns:inkml="http://www.w3.org/2003/InkML" xml:id="stk3" contextRef="#ctx0" brushRef="#br0">20887 10339 0,'0'-23'62,"0"-1"1378,0 0-1293,0 1 46,23 23 92,1 0-138,-24-24 1587,24 24-1727,-24-23 9,23 23-1,1 0 1,-24-24 8,23 24-17,1 0 16,0-24-15,-1 1 14,1 23-14,-1 0 15,1 0-14,0-24-2,-1 1 20,1 23-24,-1 0 20,1 0-15,-24-24 8,24 24-9,-1 0 24,1 0-15,23 0 1,-23 0-3,-1 0 3,1 0-3,-1 0 32,1 0-15,0 0 2,-24 24-19,0-1 1,0 1 10,0 23-18,0-23-1,0-1 2,0 1 2,0 23-5,0 24 3,0-48 0,0 25 1,0-25-3,0 1 2,0 23 0,0-23 7,0-1-7,0 1-1,0-1 17,0 1-16,0 0 8,-24-1-2,24 1-6,-24-24 0,24 47 7,-23-23-8,-1-24 1,24 23 1,-23 1-2,-1 0 0,0-1 1,24 24 0,-23-47 0,-24 24 0,47 0 0,-24-24 0,-23 23 1,47 1-4,-47-1 3,-1 1 0,1-24 8,24 24-10,-1-1 4,0-23-4,1 24 2,-1-24 8,1 0-9,23 23 10,-24-23 14,0 0-2,24 24 80,24-24-91,0 0-13,23 0 2,0 0 0,24 0 1,0 0-1,-24 0 2,47 0-2,-23 0 1,0 0 1,-48 0-2,48 0 1,-47 0-1,-1 0 9,1 0-7,0 0 19,-1 0-4</inkml:trace>
    </iact:actionData>
  </iact:action>
  <iact:action type="add" startTime="24952">
    <iact:property name="dataType"/>
    <iact:actionData xml:id="d4">
      <inkml:trace xmlns:inkml="http://www.w3.org/2003/InkML" xml:id="stk4" contextRef="#ctx0" brushRef="#br0">20155 12110 0,'71'0'43,"-24"0"-35,0 0 0,71 0 0,0 0 0,-23 0-1,46 0 1,1 0-1,-24 0 3,0 0-4,-24 0 3,-23 23-3,24-23 3,-1 0-3,-23 0 2,-24 0 0,71 0-1,-47 24 1,23-24 0,1 0 0,-25 23-1,1 1 1,0-24 0,-47 0-1,23 0 2,0 0-1,-23 0 7,-1 0 0,1 0 24,-24 24 123</inkml:trace>
    </iact:actionData>
  </iact:action>
  <iact:action type="add" startTime="26038">
    <iact:property name="dataType"/>
    <iact:actionData xml:id="d5">
      <inkml:trace xmlns:inkml="http://www.w3.org/2003/InkML" xml:id="stk5" contextRef="#ctx0" brushRef="#br0">21217 12605 0,'0'0'0,"-23"0"38,-1 0-32,0 24 10,24 0-7,-23 23 0,23-24-2,-47 1-2,23 23 4,24-23-2,-24-1 2,24 25-2,-23-1 0,-1 0 1,1 0 0,-1 24 2,0 0-5,1-24 6,23 0-7,-24 1 7,24-1-6,0-24 3,0 1 1,-23 0-3,23-1 1,0 1 1,-24-1 0,48-23 139,46 0-140,1 0 1,-24 0 1,48 0-2,-24 0 0,-1 0 1,-22 0 0,46 0-1,-23 0 1,-24 0-1,24 0 2,23 0-2,1 0 2,-48 0-3,0 0 2,-23 0 0,23 0 0,-24 0-1</inkml:trace>
    </iact:actionData>
  </iact:action>
  <iact:action type="add" startTime="27480">
    <iact:property name="dataType"/>
    <iact:actionData xml:id="d6">
      <inkml:trace xmlns:inkml="http://www.w3.org/2003/InkML" xml:id="stk6" contextRef="#ctx0" brushRef="#br0">21666 13030 0,'-24'0'5,"24"24"4,-24 0-1,1 46-1,23 25 1,-24-1 1,-23 71-3,47-47 2,-71 48-1,71-25 1,0-70 0,0 24 0,-23-25-1,23-22 1,0 22-1,0-46 2,0 0-1,0 23-1,0 0 0,0-23 8,0-1-7,0 1 32,0-1-24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3:21:51.573"/>
    </inkml:context>
    <inkml:brush xml:id="br0">
      <inkml:brushProperty name="width" value="0.08819" units="cm"/>
      <inkml:brushProperty name="height" value="0.35278" units="cm"/>
      <inkml:brushProperty name="color" value="#FF0000"/>
      <inkml:brushProperty name="tip" value="rectangle"/>
      <inkml:brushProperty name="rasterOp" value="maskPen"/>
    </inkml:brush>
  </inkml:definitions>
  <iact:action type="add" startTime="12868">
    <iact:property name="dataType"/>
    <iact:actionData xml:id="d0">
      <inkml:trace xmlns:inkml="http://www.w3.org/2003/InkML" xml:id="stk0" contextRef="#ctx0" brushRef="#br0">8803 12794 0,'0'-23'107,"0"-1"-91,24 24-1,-24-24-8,24 1 1,-1-1-1,1 24 0,-24-23 1,23-1 1,1 24-2,-24-24 1,24 1 0,-1-1-1,1 24 9,-24-23 4,0-1-9,23 24-3,1 0-1,0 0 17,-1-24-17,1 24 0,-1 0 1,1 0-1,0-23 2,-1 23-2,1 0 2,-1 0 6,25 0-8,-25 0 9,24 0-9,-23 0 9,0 0-9,-1 0 17,1 0-17,-1 0 10,1 0 5,-24 23-13,24-23-3,-24 24 11,23 0-11,1-24 10,-24 23-8,23 1 0,-23-1-1,0 1 8,0 23-8,0-23 3,0-1-4,0 1 3,0 47-2,0 0 3,0-24-6,0 24 8,-23 0-8,23-1 5,-24 1-1,1-24 0,-1 24 1,0 0-4,1-47 5,-1-1-5,24 24 3,-23-47 0,23 48 0,-48-25-1,25-23 1,23 24 0,0-1 0,-24 1-1,1-24 1,23 24 0,-24-1-1,0-23 1,1 24-1,-1-1 9,24 1-7,-23-24-2,23 24 0,-24-24 1,0 23 0,1-23 7,23 24-7,0 0 15,23-24 147,1 0-163,23 0 1,-23 0 0,-1 0 1,1 0-2,0 0-1,23 0 3,24 0-2,-48 0 2,48 0-3,0 0 2,-24 0 0,24 0 0,0 0 0,-48 0-1,24 0 1,-23 0-1,0 0 1,-1 0 1,1 0-1,-1 0 30,1 0-15</inkml:trace>
    </iact:actionData>
  </iact:action>
  <iact:action type="add" startTime="14919">
    <iact:property name="dataType"/>
    <iact:actionData xml:id="d1">
      <inkml:trace xmlns:inkml="http://www.w3.org/2003/InkML" xml:id="stk1" contextRef="#ctx0" brushRef="#br0">7812 14399 0,'24'0'29,"-1"0"-21,1 0 0,23 0-1,24 0 0,0 0 2,0 0-2,23 0 1,24 0 0,-24 0-1,1 24 1,23-24 0,-71 0 1,95 24-1,-24-24-2,0 23 2,0-23-1,23 24 0,24-24 3,-94 23 0,71-23-6,-24 0 5,-71 24-3,47 0 3,1-1 0,23-23-2,-47 24 1,23 0-2,0-24 2,-46 23-1,22-23 3,25 0-4,-48 24 5,-23-24-7,-1 0 4,1 0 1,-1 0-1,25 0 13,-25 0 11,1 0-25,-1 0 9,1 0-4,0 0-10,-1 0 15,1 0-10,-1 0 16,1 0-6,0 0 12</inkml:trace>
    </iact:actionData>
  </iact:action>
  <iact:action type="add" startTime="16106">
    <iact:property name="dataType"/>
    <iact:actionData xml:id="d2">
      <inkml:trace xmlns:inkml="http://www.w3.org/2003/InkML" xml:id="stk2" contextRef="#ctx0" brushRef="#br0">9275 14966 0,'-23'0'24,"-1"0"-18,24 24 4,-23 23-5,-1-47 2,24 47 2,-24-23-3,24-1 3,-47 48-2,47-47 0,-47 23 1,23 0 0,1 47 2,-1-46-4,-23 46 1,23 1 1,-23 46 0,24-46 5,-1-1-10,0 24 6,-23-24-1,24 1-3,-1-1 3,0-23 2,24-24-4,-23 24 1,23 0 1,-24-47-1,24 23 1,0 0 0,0-23 8,0-1-8,0 1 7,24-24 101,-1 0-109,25 0 1,46 0-1,-23 0 2,-24-24-2,24 24 1,0-23 3,-24 23-6,24 0 2,-1 0 0,-22 0 1,22 0 0,1 0 1,0-24-2,0 24 0,0 0 1,23-24-1,-47 24 1,24 0 0,0 0-1,-48 0 1,25 0-1,-1 0 3,-24 0-4,25 0 2,-25 0 1,24 0-3,24 0 2,-47 0 0,23 0 1,-23 0-2,-1 0 0,24-23 0,-23 23 25,0 0-16,-1 0-1</inkml:trace>
    </iact:actionData>
  </iact:action>
  <iact:action type="add" startTime="17656">
    <iact:property name="dataType"/>
    <iact:actionData xml:id="d3">
      <inkml:trace xmlns:inkml="http://www.w3.org/2003/InkML" xml:id="stk3" contextRef="#ctx0" brushRef="#br0">9724 16146 0,'0'0'0,"-24"95"6,24-24 2,-23 70 0,23-94 0,0 48-1,-24-1 0,24-47 4,0 48-5,0-24 0,-24 23 3,24-47-2,0 24 0,0 0 1,0-24 1,0 0-3,0 1 3,0-25-1,0 1 0,0-1-2,0 1 18,0 0-9,0-1 8</inkml:trace>
    </iact:actionData>
  </iact:action>
  <iact:action type="add" startTime="20968">
    <iact:property name="dataType"/>
    <iact:actionData xml:id="d4">
      <inkml:trace xmlns:inkml="http://www.w3.org/2003/InkML" xml:id="stk4" contextRef="#ctx0" brushRef="#br0">23412 11944 0,'0'24'194,"0"0"-186,24-1-1,-24 1 1,0-1 0,0 25 0,0-1-1,0-24 0,0 25 1,0-25 0,0 48-1,0-24 3,0-23-3,0 47 0,0-48 1,0 25 1,0-1 0,23-24-3,-23 25 5,0-25-7,0 1 3,0-1 0,0 1 1,0 23 0,0-23-1,0 23 10,0-23-9,0-1 6,0 1-5,0-1-2,0 1 33,0 0-24</inkml:trace>
    </iact:actionData>
  </iact:action>
  <iact:action type="add" startTime="22205">
    <iact:property name="dataType"/>
    <iact:actionData xml:id="d5">
      <inkml:trace xmlns:inkml="http://www.w3.org/2003/InkML" xml:id="stk5" contextRef="#ctx0" brushRef="#br0">22492 13526 0,'47'0'46,"0"0"-39,-23 0-1,46 0 2,-22 0 0,22 0 0,1 0 0,-24 0-1,1 0 2,-1 0-3,-24 0 2,25 0 0,-25 0 0,48 0-1,-24 0 2,0 0-1,24 0-2,0 0 2,0 0 0,-24 0 0,0 0 0,0 0-1,1 0 1,22 0 0,-46 0-1,23 0 2,-23 0-3,23 0 4,-23 0-4,-1 0 2,24 0-1,-23 0 2,0 0-3,23 0 2,-24 0 8,1 0-8,0 0 7,-1 0 1,1 0-9,23 0 9,-23 0-9,-1 0 9,1 0 7</inkml:trace>
    </iact:actionData>
  </iact:action>
  <iact:action type="add" startTime="23608">
    <iact:property name="dataType"/>
    <iact:actionData xml:id="d6">
      <inkml:trace xmlns:inkml="http://www.w3.org/2003/InkML" xml:id="stk6" contextRef="#ctx0" brushRef="#br0">23176 14588 0,'0'-23'77,"0"-1"-63,0 0 2,24 1-9,-1-1 9,1 24-9,-1-23 8,1 23-6,0-24-3,-1 24 3,1 0-1,-1-24 1,1 24-3,0 0 1,-1 0 9,1 0-1,-1 0 33,1 0-19,0 0-21,-1 0 15,1 0-15,-1 0 7,1 0 1,0 0-8,-1 0 30,-23 24-30,24-24 0,-24 24 0,0-1 15,0 1-15,23-1-1,-23 1 0,0 23 1,0-23-1,24 23 1,-24-23 0,0-1 4,0 48-9,0-24 13,0-23-7,0 0-2,0-1 0,0 1 1,0 23 7,0-23-8,0-1 9,0 1-8,0-1 8,0 1-8,-24 0-2,1-1 3,23 1-1,-24-1-1,24 25 9,-23-25-9,23 1 1,-24-1-1,24 1 9,-24 0-9,1-1 1,-1 1 9,24-1-10,-23 1 9,-1 0-9,24-1 1,-24-23-1,1 24 1,-1 0-1,-23-1 8,23 1-7,24-1 1,-47-23-3,24 0 2,23 24 1,-24 0-1,0-1-1,1-23 0,-1 0 1,1 24 0,23-1-1,-24-23 3,0 0-4,1 24 1,23 0 2,-24-24-1,1 23-1,-1-23 16,0 0-7,24 24-8,-23-24 8,23 23-10,23-23 195,1 0-194,0 0 1,23 0 0,-24 0-1,1 0 1,0 0-1,-1 0 3,1 0-4,23 0 3,-23 0-2,23 0 1,-24 0 1,25 0 0,22 0-5,-46 0 4,47 0 0,-24 0 1,0 0 7,-23 0-3,23 0-4,0 0 15,-23 0-18,-1-23 2,25 23-1,-25 0 1,1 0 1,23-24-3,0 24 11,-23 0-10,-1 0 8,1 0-7,0 0 24,-1 0-10,1 0 9,-24-23-24,47 23 2,-23 0-3,23 0 2,0 0 0,0 0 0,24 0-1,-24 0 1,0 0 0,-23 0-1,0-24 2,-1 24-2,1 0 8,-1 0 1,1 0 23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3:34:58.60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act:action type="add" startTime="13891">
    <iact:property name="dataType"/>
    <iact:actionData xml:id="d0">
      <inkml:trace xmlns:inkml="http://www.w3.org/2003/InkML" xml:id="stk0" contextRef="#ctx0" brushRef="#br0">15223 7082 0,'0'23'83,"23"-23"-75,1 0 0,23 0-1,47 24 1,1-24 0,23 0-1,47 23 1,71-23 0,0 24-1,-47 23 1,-24-23 0,0-24-1,-23 23 2,-95 1-2,24-24 1,-47 24 0,-1-24 0,1 0-2,-1 0 3,1 0 30</inkml:trace>
    </iact:actionData>
  </iact:action>
  <iact:action type="add" startTime="14901">
    <iact:property name="dataType"/>
    <iact:actionData xml:id="d1">
      <inkml:trace xmlns:inkml="http://www.w3.org/2003/InkML" xml:id="stk1" contextRef="#ctx0" brushRef="#br0">14939 8333 0,'48'0'22,"-25"-24"-15,48 24 1,-24 0-1,0-23 2,24 23-3,24-24 3,-1 24-1,-23 0 0,23 0-2,1-24 3,23 24-2,-24 0 4,0 0-6,48 0 2,23 0 1,24 0-1,-24 0 2,-47 0-2,48-47 1,-48 47 0,-24 0 0,24 0-1,-47 0 1,-24 0 0,24 0-1,-24 0 2,-23 0-2,23 0 0,-24 0 1,1 0 7,0 0-7,-1 0 8</inkml:trace>
    </iact:actionData>
  </iact:action>
  <iact:action type="add" startTime="25077">
    <iact:property name="dataType"/>
    <iact:actionData xml:id="d2">
      <inkml:trace xmlns:inkml="http://www.w3.org/2003/InkML" xml:id="stk2" contextRef="#ctx0" brushRef="#br0">15600 14848 0,'24'0'100,"-1"0"-92,1 0-2,47-24 2,-24 24 0,0 0 0,48 0-2,-48 0 2,0 0 1,24 0-2,0 0 1,-48 0-1,24 0 1,1 0 0,-1 0 0,0 0-1,-23 0 1,23 0 0,0 0-1,-23 0 1,23 0 0,-24 0 1,25 0-3,-1 0 3,0 0-1,-23 0-1,-1 0 0,25 0 1,-1 0-1,0 0 9,-23 0-9,-1 0 1,24 0 0,-23 0 8,0 0-1,-1 0 1</inkml:trace>
    </iact:actionData>
  </iact:action>
  <iact:action type="add" startTime="26843">
    <iact:property name="dataType"/>
    <iact:actionData xml:id="d3">
      <inkml:trace xmlns:inkml="http://www.w3.org/2003/InkML" xml:id="stk3" contextRef="#ctx0" brushRef="#br0">15624 16052 0,'0'-24'46,"23"24"22,1 0-60,23 0-2,0 0 3,1 0-1,46-23-1,0 23 1,1 0 0,-48 0 0,24 0 0,0 0-2,-48-24 2,24 24 1,1 0-1,-25 0-1,1 0 0,-1 0 1,1 0-1,0 0 4,-1 0-6,1 0 2,23 0 2,0 0 6,-23 0-7,0 0-1,23 0 0,-24 0 2,25 0-1,-25 0-1,1 0 1,23 0 3,-23 0 1,23 0-4,-24 0 23,1 0-24,0 0 32,-1 0-32,1 0 1,-1 0 0,1 0-1,0 0 2,-1 0-2,1 0 1,-1-24 8,1 24-9,0 0 1,-1 0 22,1 0-6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3:34:58.605"/>
    </inkml:context>
    <inkml:brush xml:id="br0">
      <inkml:brushProperty name="width" value="0.05292" units="cm"/>
      <inkml:brushProperty name="height" value="0.05292" units="cm"/>
    </inkml:brush>
  </inkml:definitions>
  <iact:action type="add" startTime="28767">
    <iact:property name="dataType"/>
    <iact:actionData xml:id="d0">
      <inkml:trace xmlns:inkml="http://www.w3.org/2003/InkML" xml:id="stk0" contextRef="#ctx0" brushRef="#br0">11565 7436 0,'0'23'468,"0"1"-419,0 0-14,0 23-20,0-24 29,0 1-38,0 0 19,0-1-12,0 1 18,0-1-29,0 1 64,0 0-35,0 23 10,0-24-24,0 1 15,0 0-30,0 46 57,0-46-55,0 0 28,0 23-29,0-24-1,0 1 22,0 0-22,0 23 31,0 0-31,0-23 30,0 47-28,0-24 31,0-24-33,0 1 30,0 23-28,0-23 35,0-1-21,0 1 62,0 0-77,0 23 29,0-24-29,0 1-2,0 23 36,0 0 353,0 1-387,0-1-2,0-24 31,0 95-30,0-70 20,0-1-15,0-24-5,0 72 26,0-48-24,0 0 22,0 1-20,0-1 20,0 0-23,0-23 6,0 23 21,0-24-27,0 1-2,0 23 15,0-23-13,0 23 25,0 47-26,0-23 30,0 0-29,0-24-2,0-23 25,0 0-24,0-1 39,0 1 339,0 47-378,0-24 21,0 0-20,0-23-1,0 94 28,0-48-28,0 1 31,0 0-30,0-24-2,0 95 37,0-95-33,0 48 19,0-1-21,0-23 28,0 23-29,0-47 29,0 24-29,0-47 0,0-1 22,0 48-22,0-24 27,0-23 363,0 0-389,0 23 23,0 24-24,0 23 27,0-23-27,0-47 14,0 23-14,0 0 28,0 24-28,0 0 32,0 23-31,0 0 23,0-46-24,0-1-2,0 24 30,23 0-26,-23 23 18,0-70-17,0-1-2,0 1 21,0 70-22,0-47 28,0 24-27,0-47 43,0-1 270,0 48-313,0-24 17,0-23-15,0 23 11,0-23-14,0 0-1,0 46 30,0-22-29,0-1 22,0 0-22,24 0 7,-24-23-7,0 70 32,0 1-32,0-48 24,0 0-24,0-23 29,0-1-29,0 24 32,0-23-32,0 0 25,0 23-25,0-23 31,0-1-31,0 1 20,0-1-17,0 1 20,0 0-22,0-1 58</inkml:trace>
    </iact:actionData>
  </iact:action>
  <iact:action type="add" startTime="35517">
    <iact:property name="dataType"/>
    <iact:actionData xml:id="d1">
      <inkml:trace xmlns:inkml="http://www.w3.org/2003/InkML" xml:id="stk1" contextRef="#ctx0" brushRef="#br0">20958 7459 0,'0'24'280,"0"23"-278,0 0 17,0 1-14,23-1-2,-23 24 32,24 23-33,-24-47 28,23 118-28,-23 1 26,0-72-25,0 1-3,0 23 36,0 0-33,0-95 23,0 1-24,0-1 22,0 1-22,0 0 14,0-1-10,0 1-5,0 23 36,0 24-34,0-24 26,0 0-27,0 24 27,0 47-27,0-23 29,0 46-28,0-94-2,0 71 34,0-47-32,0-24 3,0 1 22,0-1-22,0-24 34,0 1 319,0 23-355,0 48 30,0 23-31,0-71 10,0 0-12,0 24 28,0 0-26,0 0 21,0-24-17,0 24-6,24-1 23,-24 1-21,0-47 2,0 23 19,0 48-22,0-48 2,0-24 17,0 72-19,0-1 32,0-23-32,0-47-1,0-1 25,0 1 348,0-1-372,0 25 15,0-25-3,0 24-12,24 48 28,-24 23-28,0-24 28,0 24-28,0-70 0,0-1 27,0 118-27,0-94 23,23 0-22,-23 0 12,0-24-13,0-24-1,0 95 33,0-23-31,0-24-1,24-48 22,-24 48-22,0 71 22,0-119-22,0 48 4,0 0 19,0 47-22,0-94 10,23 23-11,-23-24 9,0 1 6,0 0-16,0 23 361,0-24-361,0 25 22,0 22 11,0-46-32,0 0 2,0-1 24,0 48-22,0-47 17,0-1-20,0 1 27,0 47-28,0-24 43,0 0-43,0-23 46,0-1-23,0 1 6</inkml:trace>
    </iact:actionData>
  </iact:action>
  <iact:action type="add" startTime="39752">
    <iact:property name="dataType"/>
    <iact:actionData xml:id="d2">
      <inkml:trace xmlns:inkml="http://www.w3.org/2003/InkML" xml:id="stk2" contextRef="#ctx0" brushRef="#br0">17937 10670 0,'23'0'187,"1"0"-185,23 0 44,-23 0-43,23 0 28,-23 0 2,-1 0-31,1 0-1,23 0 36,-23 0-22,-1 0-13,24 0 43,1 0-43,-25 0 14,24 0 14,-23-24-28,23 24 28,-23 0-27,23 0 29,-23 0-29,-1 0 30,1 0-29,-1 0-3,1 0 32,0 0-17,-1 0-9,1-24 31,-1 24-35,1-23 26,23 23-26,0 0 30,-23-24-30,23 24 22,0 0-23,-23 0 28,23 0-28,-23-23 33,23 23-31,-23 0 38,-1 0-38,24 0 17,-23 0-18,0 0 25,-1 0-26,1 0 29,23 0-29,-23 0 28,-1 0-28,1 0 45,-1 0-45,1 0 309,70 0-309,-23 0 21,-24 0-20,1 0 2,22 0 20,1 0-23,-24 0 28,71 0-28,-70 0 27,-1 0-27,24 0 28,-48 0-28,24 0 25,1 0-25,22 0 34,1 0-34,-24 0 36,1 0-32,-1 0 27,24 0-30,-48 0 19,24 0-20,-23 0 9,0 0-10,23 0 32,0 0-31,0 0 28,24 23-27,-47-23-2,23 0 27,24 0-26,-48 0-2,48 0 28,-47 0-25,-1 0-2,1 0 31,23 0 273,0 0-303,0 0 20,1 0-19,-25 0 19,72 0-20,-25 0 26,1 0-26,0 0 28,0 0-28,0 0 29,-48 0-29,24 0-1,-23 0 27,0 0-26,-1 0 32,24 0-31,24 0 19,-47 0-5,-1 0-11,1 0 16,23 0-20,-23 0 28,-1 0-28,25 0 299,-25 0-291,1 0 24,23 0-32,24 0 31,0 0-31,-24 0 43,24 0-43,-48 0 20,1 0-20,-1 0 32,25 0-28,-25 0 18,1 0-21,23 0 23,-23 0-23,-1 0-2,24 0 46,24 0-45,-47 0 25,23 0-25,24 0 32,-24 0-10,0 0 288,-23 0-310,-1 0 13,1 0-13,0 0 27,23 0-27,-24 0 28,1-23-28,23 23-1,-23 0 29,23 0-28,24 0 45,-48 0-34,1 0-12,0 0 43,23 0-39,-24 0 36,1 0-20,23 0 23,-23 0-42,23 0 44,-47-24-44,24 24 48,-1 0-48,1 0 42,-1 0 10,1 0-36</inkml:trace>
    </iact:actionData>
  </iact:action>
  <iact:action type="add" startTime="49723">
    <iact:property name="dataType"/>
    <iact:actionData xml:id="d3">
      <inkml:trace xmlns:inkml="http://www.w3.org/2003/InkML" xml:id="stk3" contextRef="#ctx0" brushRef="#br0">11565 6326 0,'0'24'204,"0"47"-201,0-48 39,0 1-39,0-1 21,0 1 23,0 0-45,0-1 14,0 24-1,0-23-1,0 23 19,0-23-31,0 0 30,0-1 2,0 1 12,0-1 30,0 25-46,0-25 0,0 1-27</inkml:trace>
    </iact:actionData>
  </iact:action>
  <iact:action type="add" startTime="51611">
    <iact:property name="dataType"/>
    <iact:actionData xml:id="d4">
      <inkml:trace xmlns:inkml="http://www.w3.org/2003/InkML" xml:id="stk4" contextRef="#ctx0" brushRef="#br0">11352 6775 0,'24'0'145,"-1"0"-143,1 0 42,0 0-43,-24 23 26,47 25 20,-24-48-31,-23 23-15,24-23 26,-24 24-24,24-24-2,-24 23 43,23 1 34,-23 0-73,24-24 29,-24 23-9,0 1-6,23-24 236,1 0-216,0 0-10,-24-24-8,0-23 7,23 47-26,1-47 30,-24 23-30,0-23 38,23 23-17,-23 1-20,24-1 33</inkml:trace>
    </iact:actionData>
  </iact:action>
  <iact:action type="add" startTime="56958">
    <iact:property name="dataType"/>
    <iact:actionData xml:id="d5">
      <inkml:trace xmlns:inkml="http://www.w3.org/2003/InkML" xml:id="stk5" contextRef="#ctx0" brushRef="#br0">16568 10646 0,'23'0'192,"25"0"-190,-25 0 41,1 0-40,0 0 20,-1 0-10,24 0 20,-23 0-31,0 0 27,-1 0-26,1 0 41,-1 0-41,1 24 44,0-24-44,-1 0 27,1 0 13,-1 0-12,1 0 13,0 0 59</inkml:trace>
    </iact:actionData>
  </iact:action>
  <iact:action type="add" startTime="58660">
    <iact:property name="dataType"/>
    <iact:actionData xml:id="d6">
      <inkml:trace xmlns:inkml="http://www.w3.org/2003/InkML" xml:id="stk6" contextRef="#ctx0" brushRef="#br0">16946 10504 0,'23'0'185,"-23"48"-167,24-48-15,-1 23 23,-23 1-23,24-24 31,0 23-31,-24 1 29,23-24-29,-23 24 39,24-1-40,-1 1 21,1 0 24,-24-1-44,24-23 27,-24 24 66,0-1 41,0 1-134,-24-24 38,0 24-23,1-24-15,23 23 26,-24 1-25,1-24 26,-1 0 3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3:34:58.605"/>
    </inkml:context>
    <inkml:brush xml:id="br0">
      <inkml:brushProperty name="width" value="0.05292" units="cm"/>
      <inkml:brushProperty name="height" value="0.05292" units="cm"/>
    </inkml:brush>
  </inkml:definitions>
  <iact:action type="add" startTime="15023">
    <iact:property name="dataType"/>
    <iact:actionData xml:id="d0">
      <inkml:trace xmlns:inkml="http://www.w3.org/2003/InkML" xml:id="stk0" contextRef="#ctx0" brushRef="#br0">11612 7483 0,'0'24'203,"0"-1"-194,0 1 60,0-1-52,0 25 31,0-25-45,0 1 29,0-1-29,0 1 26,0 23-27,0-23 53,0-1-51,0 1 27,0 23-26,0-23 33,0-1-36,0 25 43,0-25-43,0 1 44,0-1-43,0 1 38,0 0-35,0-1 35,23-23-39,-23 24 29,0-1-29,0 1 24,0 0-24,0-1 30,24 1-30,-24 0 31,0-1-31,0 1 29,0-1-29,0 1 25,0 0-25,0 46 383,0 48-383,0-47 28,0 24-27,0-72 8,0 1-9,0 47 29,0-24-28,0 24 32,0 23-32,0-23 8,0-24-9,0-23 18,24 94-18,-24-95 22,0 48-20,0 0 32,0-24-33,23-23-2,-23-1 29,0 72-28,0-72 22,24 25-22,-24-25 35,0 24 298,0 1-333,0-1 13,0-23-13,0 23 13,0 0-13,0 0 8,0 24-8,0 47 31,0 0-31,0 0 27,0 24-27,0 47 30,0-119-30,0-22-1,0 22 25,0 25-24,0-48-1,0 0 30,0 0-29,0-23 337,0 23-337,0 24 25,0 24-25,0-1 29,0 0-29,-24-23 28,1 0-28,23-24 14,0 48-14,0-48 28,0 118-28,0-70 26,0 23-25,0-48 22,0-22-18,0-1-6,0-24 24,0 48-20,0-24 22,0-23-20,0 0 345,0 46-320,0-22-30,0-25-1,0 48 28,0-24-25,-24 24 9,24-24 13,0 24-24,0-24 17,0 24-15,0-47 2,0 23 25,0-23-29,0 23 32,0-24-31,0 25 6,0-25 24,0 48-30,0-47 22,0-1-3,0 1 10,0-1-30,0 1 195,0 0-88,0-1 31,0 1-138,0 0 29,0-1-29,0 1 23,0-1 22</inkml:trace>
    </iact:actionData>
  </iact:action>
  <iact:action type="add" startTime="25161">
    <iact:property name="dataType"/>
    <iact:actionData xml:id="d1">
      <inkml:trace xmlns:inkml="http://www.w3.org/2003/InkML" xml:id="stk1" contextRef="#ctx0" brushRef="#br0">21052 7365 0,'0'23'347,"0"25"-344,0-1 25,0 0-25,0 24 23,0-24-24,0-23 32,0 23-31,0 0 43,0 0-43,0-23 30,0 23-31,0-23 25,0 23-25,0 24 35,0-48-35,0 25 15,0-1-5,0-24-10,0 48 26,0-23-26,0-25 28,0 24-28,0-23 356,0 47-351,0-24-5,0 24 19,0-24-18,0-23 9,0 23-10,0 24 28,0-1-28,0 1 18,0-47-17,0 23 18,0 0-19,0 24 33,0 24-33,0-72 29,0 72-28,0-48 28,0-24-29,0 1 8,0 0 362,0 46-370,0 1 29,0 0-27,0-47-3,0 23 23,0 24-21,0-1 13,0 25-15,0 47 28,0-95-27,0 24-1,0-1 22,0 25-21,0-72 22,0 72-22,0-24 34,0-48-34,0 1 375,0-1-375,0 25 29,0 23-29,0-24 20,0-24-17,0 25 29,0 46-30,0-47 16,0 24-17,0 23 26,0-46-26,0-1 30,0 0-31,0-23 388,0 23-388,0 0-1,0 48 39,0-1-36,0-70-2,0 23 24,0 24-24,0-24 3,0-24 18,0 95-21,0-47 28,0 0-27,0-47-2,0-1 27,0 1-26,0 23 335,0 24-316,0 0-17,0-24-3,0 0 28,0 95-25,0-48 20,0-47-22,0 1 8,0-1-8,0 47 28,0-23-28,0-24 30,0-23-28,0 0-3,0-1 23,0 1 291,0 23-287,0 24-22,0-24 19,0 24-23,0-48 14,0 1-13,0 0 8,0-1-9,0 1 25,0 23-25,0 0 29,0 0-28,0 1 30,0-25-30,0 1-3,0 23 47,0-23-45,0-1 24,0 1-23,0 0 39,0 23-38,0-24 35,0 1-37,0 0 59</inkml:trace>
    </iact:actionData>
  </iact:action>
  <iact:action type="add" startTime="31243">
    <iact:property name="dataType"/>
    <iact:actionData xml:id="d2">
      <inkml:trace xmlns:inkml="http://www.w3.org/2003/InkML" xml:id="stk2" contextRef="#ctx0" brushRef="#br0">17937 10599 0,'47'0'200,"-23"0"-196,23 0 25,24 0-26,-24 0 26,24 0-27,23 0 27,24 0-25,-71 0-3,0 0 13,-23 0-12,23 0 22,-23 0-16,-1 0 16,1 0-21,0 0 42,-1 0-16,1 0 6,-1 0-33,1 0 45,23 0-45,0 0 37,24 0-22,0 0 15,0 0-25,-24 0 19,0 0-23,-23 0 6,-1 0 11,1 0-17,0 0 319,23 0-320,24 0 29,47 0-29,-95 0-1,72 0 30,23 0-29,-24 0 21,-47 0-21,-23 0 19,23 0-19,0 0 4,0 0 26,-23 0-30,0 0 0,23 0 42,0 0-42,-23 0 13,-1 0-13,24 0 29,1 0-28,-25 0 27,24 0 251,95 0-279,-48 0 20,-70 0-20,47 0 13,0 0-8,-24 0-6,71 0 24,-71 0-23,0 0 3,48 0 18,-48 0-19,-24 0-3,25 0 9,-1 0 23,-24 0-31,48-24 292,0 24-292,71 0 30,-24 0-31,-48 0 14,-22 0-12,22 0-2,25 0 28,-24 0-27,-24 0 22,-24 0-21,25 0 305,46 0-288,-70 0-18,23 0 9,0 0-9,95 0 29,-1 0-29,1 0 27,-71 0-27,-1 0 29,-46 0-29,23 0 29,-23 0-30,-1 0 307,72 0-302,-1 0 27,95 0-31,-118 0 17,0 0-17,-24 0-1,94 0 31,-70 24-29,-24-24 26,-23 0-27,0 0 61,-1 0 184,1 0-245,23 0 34,0 0-33,0 0 33,-23 0-29,0 0 19,-1 0-19,1 0-6,-1 0 35,1 0-33,0 0 41,23 0-42,-24 0 45,1 0-44</inkml:trace>
    </iact:actionData>
  </iact:action>
  <iact:action type="add" startTime="38694">
    <iact:property name="dataType"/>
    <iact:actionData xml:id="d3">
      <inkml:trace xmlns:inkml="http://www.w3.org/2003/InkML" xml:id="stk3" contextRef="#ctx0" brushRef="#br0">11612 6255 0,'-24'0'142,"24"48"-140,0 22 42,-23 1-42,23-24 43,0-23-24,0 0 8,0-1 62</inkml:trace>
    </iact:actionData>
  </iact:action>
  <iact:action type="add" startTime="39744">
    <iact:property name="dataType"/>
    <iact:actionData xml:id="d4">
      <inkml:trace xmlns:inkml="http://www.w3.org/2003/InkML" xml:id="stk4" contextRef="#ctx0" brushRef="#br0">11352 6562 0,'24'0'155,"-1"0"-152,1 0 44,0 47-46,-1-23 32,1 0-30,-1-24 24,-23 23-24,24-23 145,0 0-146,-1 0 43,24 0-43,-23-23 33,70-48-33,-46 24 25,-1 23-25,-24 0 22,-23 1 8,24 23 1</inkml:trace>
    </iact:actionData>
  </iact:action>
  <iact:action type="add" startTime="41445">
    <iact:property name="dataType"/>
    <iact:actionData xml:id="d5">
      <inkml:trace xmlns:inkml="http://www.w3.org/2003/InkML" xml:id="stk5" contextRef="#ctx0" brushRef="#br0">20745 5996 0,'0'23'32,"0"25"-30,0-1-1,24 24 29,23 70-28,-47-94 31,71 213-31,-48-189 19,-23-24-13,0-23-6,0-1 20,0 25-20,0-25 43,0 1-43</inkml:trace>
    </iact:actionData>
  </iact:action>
  <iact:action type="add" startTime="42476">
    <iact:property name="dataType"/>
    <iact:actionData xml:id="d6">
      <inkml:trace xmlns:inkml="http://www.w3.org/2003/InkML" xml:id="stk6" contextRef="#ctx0" brushRef="#br0">20769 6798 0,'0'24'140,"23"0"-134,1-1 35,-24 1-39,24-24 27,-1 0 34,1 0 30,-1 0-85,25 0 17,-25 0-18,24 0 32,1 0 5,-48-24-41,23 24-2,1-23 43,-1-1-9</inkml:trace>
    </iact:actionData>
  </iact:action>
  <iact:action type="add" startTime="44402">
    <iact:property name="dataType"/>
    <iact:actionData xml:id="d7">
      <inkml:trace xmlns:inkml="http://www.w3.org/2003/InkML" xml:id="stk7" contextRef="#ctx0" brushRef="#br0">16686 10410 0,'24'0'73,"46"0"-68,-46 0-4,0 0 25,23 0-24,-24 0 13,1 0-13,23 0 32,-23 0-31,-1 0 4,1 0 30,0 0-13,-1 0 10,1 0 138,23 0-140,-23 0 1,-1 0-31,1 0 69</inkml:trace>
    </iact:actionData>
  </iact:action>
  <iact:action type="add" startTime="45899">
    <iact:property name="dataType"/>
    <iact:actionData xml:id="d8">
      <inkml:trace xmlns:inkml="http://www.w3.org/2003/InkML" xml:id="stk8" contextRef="#ctx0" brushRef="#br0">17111 10127 0,'0'23'156,"23"1"-154,1 23 25,0-23-24,-1-1 31,-23 1 6,24-24-23,-24 24-1,23-1 45,1 24-44,0-23 15,-1 23-30,-23-23 0,24-1 40,-24 1-38,0 0 87,0-1 19,0 1-63,0-1-45,-24-23 29,1 24-29,-1-24 31,0 24-2,1-24-29,-1 0 115,24 23-114,-23-23 41,-1 0 53,0 0 25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4:05:03.191"/>
    </inkml:context>
    <inkml:brush xml:id="br0">
      <inkml:brushProperty name="width" value="0.05292" units="cm"/>
      <inkml:brushProperty name="height" value="0.05292" units="cm"/>
    </inkml:brush>
  </inkml:definitions>
  <iact:action type="add" startTime="18661">
    <iact:property name="dataType"/>
    <iact:actionData xml:id="d0">
      <inkml:trace xmlns:inkml="http://www.w3.org/2003/InkML" xml:id="stk0" contextRef="#ctx0" brushRef="#br0">15577 6303 0,'0'23'14,"0"-46"172,0-1-172,0 0-6,47 1 0,-24-1 0,-23 1-1,24-1 1,0 24-1,-1-24 3,1 1 4,-1 23-7,-23-24 2,24 24-1,0 0 7,-1 0 1,1 0 14,-1 0-13,1-23 5,0 23 0,-1 0 2,1 0-1,-1 0-7,1 0-9,0 0 1,-24 23-1,23 1 2,-23-1-1,24-23-2,-1 24 2,-23 0 0,24-24 0,-24 47 1,24-24-3,-1-23 2,-23 48-1,0-1 2,24-24-2,-24 25 0,0-25 2,0 24-2,0 24 1,0-24-1,0 24 1,0 24 1,0-24-1,0-1-2,0 25 2,0-24 0,-24-24-1,24 24 2,0-1 0,-23-46-2,-1 23 0,24 0 1,-24-23-1,1 23 3,23-23-5,-24 0 3,24-1 8,-23 1-8,23-1 7,-24 1-8,24 0 1,-24-24 1,-23 47-2,24-24 1,-1 1-1,-23 0 2,0 23-3,-1-24 3,25 1-3,-1 0 4,1-24-4,-1 0 11,24 23-10,-24-23 9,1 0-2,46 0 157,1 0-165,47 0 2,-24 0 0,-23 0 0,23 0-1,0 0 1,-23 0 1,-1-23-3,1 23 3,-1 0 6,1 0-7,0 0 7,-1 0-8,1 0 2,-1 0-1,25 0-1,-25 0 1,1 0-1,23 0 1,-23 0 0,-1 0-1,1 0 1,-1 0 0,1 0 0,0 0 15,-1 0-8,1 0 9,-1 0 14,1 0 63</inkml:trace>
    </iact:actionData>
  </iact:action>
  <iact:action type="add" startTime="22541">
    <iact:property name="dataType"/>
    <iact:actionData xml:id="d1">
      <inkml:trace xmlns:inkml="http://www.w3.org/2003/InkML" xml:id="stk1" contextRef="#ctx0" brushRef="#br0">11423 11047 0,'24'0'84,"-1"0"-76,24 0-1,24 0 2,-24 0-2,24 0 1,-24 0-1,-23 0 1,0 0 0,-1 0-1,1 0 1,-1 0 0,1 0 8,0 0-1,-1 0 0,1 0 2,-1 0-3,1 0 2,0 0 37</inkml:trace>
    </iact:actionData>
  </iact:action>
  <iact:action type="add" startTime="23575">
    <iact:property name="dataType"/>
    <iact:actionData xml:id="d2">
      <inkml:trace xmlns:inkml="http://www.w3.org/2003/InkML" xml:id="stk2" contextRef="#ctx0" brushRef="#br0">13453 11118 0,'0'0'1,"47"0"13,-24 0-8,1 0 3,23 0-2,-23 0 2,23 0-2,0 0 0,-23 0 2,47 0-1,-24 0-1,0 0 0,24 0 0,-48 0 3,48 0-3,0 0 0,-47 0 1,46 0 0,-22 0-1,-1 0 2,24 0-2,-24 0 1,0 0-1,24 0 4,-48 0-6,25 0 6,-1 0-5,0 0 0,0 0 1,24 0 1,-47 0 0,23 0-1,0 0 2,0 0-2,24 0 2,-24 0-2,24 0 0,0 0 2,-24 0-2,0 0 0,24 0 2,-47 0-2,23 0 0,-24 0 1,1 0 0,0 0 0,-1 0 0,1 0 31</inkml:trace>
    </iact:actionData>
  </iact:action>
  <iact:action type="add" startTime="25867">
    <iact:property name="dataType"/>
    <iact:actionData xml:id="d3">
      <inkml:trace xmlns:inkml="http://www.w3.org/2003/InkML" xml:id="stk3" contextRef="#ctx0" brushRef="#br0">22114 8734 0,'0'-24'29,"0"1"49,0-1-8,0 1-47,-24 23-8,1 0 8,-1 0-16,1-24 1,-1 24 8,0 0-9,24-24 0,-23 24 1,-1 0 0,1-23 0,-1 23 8,0 0-9,1 0 9,-1 0-9,1 0 2,-1-24 5,0 24-6,1 0 0,-1 0 0,-23-23-1,0 23 9,0 0-1,-1-24-7,25 24-1,-24 0 1,23 0 1,-23 0-2,0 0 0,23 0 1,-23 0-1,23 0 2,1 0-2,-48 0 1,24 0 7,23 0-7,0 0-1,1 0 3,-1 0-4,1 0 1,-1 0 2,0 0-2,1 0 1,-24 0 0,23 0-1,0 0 1,1 0 0,-24 0 0,23 0-1,0 0 0,-23 0 3,24 0 0,-1 0-6,-23 0 5,23 0-2,24 24 0,-23-24 1,-1 23-1,0 1 18,1-24-19,-1 0 6,24 23 0,-47-23-4,47 24-1,-24 0 9,1-1-8,-1 1-1,1-1 1,-25 1-1,1 0 1,0 23 0,47-24 1,-47 1-1,23 0 1,24-1-4,-23-23 2,-1 24 1,24-1-1,-47 1 11,47 0-12,-24-1 1,1 24 10,-1-23-9,0-24-2,24 47 5,-23-23-5,-1-24 1,1 47 1,23-23-1,-24-1 9,0 1-8,24 0-1,-23-1 1,23 1 0,-24-1-1,24 1 1,-23 23 2,23-23 6,-24 23-10,24-23 8,-24-1-6,24 1 0,0-1-1,-23 1 9,23 0-1,0 23-7,0 0 11,0-23-15,0 23 4,0 0 0,0-23-1,0 23 0,0-23 2,0-1-2,0 24 0,0-23 2,0 23-1,0-23-1,0 23 9,0 0-1,0 0-6,0-23-3,0 0 3,0-1-3,0 24 3,0 1-2,0-25 2,0 1-2,0 23 1,0-23-1,0 23 2,0 0 6,0 0 0,0 1-8,0-1 9,0-24-9,23 1 2,-23 0-3,0-1 4,24 24-4,-24-23 2,0 0 0,24 23-1,-24-24 2,23-23-2,-23 48 2,24-25-3,-1 1 2,-23 23 0,24-23-1,0-1 1,23 24 0,-24 1 0,1-25 9,23 24-12,-47-23 3,47 0 4,1-1-7,-25 25 3,1-48-1,23 47 0,0-47 1,-23 23-1,23-23 1,0 24 0,-23 0 0,23-1 0,24 1-1,-24-24 1,-23 23-1,23-23 1,0 24 0,-23-24 0,23 0-1,24 0 1,-48 0 1,24 24-2,1-24 0,-1 23 1,0-23-1,-23 0 3,23 24-3,24-24-1,-1 0 10,-46 0-7,23 0-2,24 0 0,-24 0 1,24 0 0,0 0-1,23 0 2,-47 0-3,1 0 4,-1 0-3,24 0 0,-24 0 2,-24 0-2,25 0 1,-1 0-1,-24 0 1,1 0-1,0 0 1,46 0 0,-22 0 0,-25 0-1,24 0 2,1 0-1,-1 0 0,-24 0-1,1 0 0,23 0 1,-23 0 1,23 0-2,0 0 0,0-24 0,-23 1 0,0 23 4,23-24-5,-24 0 1,25 1 1,-1-1 1,-24 1-1,1-48-2,23 24 2,0-1-1,-23-46 2,23 47-1,0-24-1,-23 0 1,-24 0-1,24 48 0,-1-48 1,1 24 2,-24 23-3,0 0 0,23 1 1,-23-1-1,0 1 10,0-1-10,24-23 8,-24 23-7,0-23 7,0 0-7,0-1 7,0 1 1,0 0-8,0 0 7,0 0-7,0-1-1,0 1 2,0 0-2,0 0 0,0 0 1,0 23 1,0 0-1,-24-23-2,24 24 12,0-1-13,0 0 19,-23 1-1,23-1-15,0 1 6,-24-1-5,1 0-2,-1-23 1,0 0 10,24 0-13,-47 23 3,47-23 0,-23 23 0,-1 24-1,24-47 1,0 23 1,-47 1-2,47-1 0,-24 1 2,24-1-3,-23 24 2,-1-47 0,0 23 0,1 24-1,-1-47 1,1 23-1,-1 1 3,0 23-3,1-24 0,23 1 0,-24-1 1,1 0-1,-1 1 2,24-1 6,-24 24-8,1-23 1,23-1 0,-24 0 7,1 1-7,-1 23 0,24-24 8,-24 0-9,1 24 1,23-23-1,-24-1 2,1 1-2,-1 23 0,24-24 1,0 0 0,-24 24 0,1 0-1,23-23 1,-24-1 9,24 1-11,-23 23 3,-1 0 6,0-24-8,24 0 1,-23 24 0,-1 0 8,24-23-9,-23 23 0,23-24 1,-24 24 0,0-23 0,1 23-1,-1 0 9,24-24-8,-47 0-1,23 1 17,1 23-17,-1 0 8,24-24 1</inkml:trace>
    </iact:actionData>
  </iact:action>
  <iact:action type="add" startTime="29841">
    <iact:property name="dataType"/>
    <iact:actionData xml:id="d4">
      <inkml:trace xmlns:inkml="http://www.w3.org/2003/InkML" xml:id="stk4" contextRef="#ctx0" brushRef="#br0">21618 8522 0,'-23'0'154,"23"23"-133,0 1-5,-24-1-9,24 1 1,0 23 8,0-23-9,0-1 10,0 1-11,0 0 10,0-1-8,0 1-2,0-1 10,0 1-8,0 0 8,0-1-9,0 1 2,0-1 5,0 1 2,0 0 15,0-1-15,0 1 7,0-1 1,0 1-17,0 0 7,0-1-6,0 1 1,0 0 6,0-1-8,0 1 32,0-1-14,0 1-19,-23-24 1,23 24 4,0-1-6,0 1 3,0-1-1,0 1 1,0 0 1,0-1-3,-24 1 3,24-1-1,0 1 0,-24 0-2,24-1 2,0 1 0,0 23 7,0-23-7,0-1 0,0 24-1,0 1 1,-23-25-1,23 48 2,0-24-2,-24 1 1,1 22-1,23 1 2,0-47-3,-24 23 2,24 24 0,-24-48 0,24 25 1,0-1-2,0-24 8,0 1-8,0 0 1,0-1-1,0 1 19,-23-24-20,23 47 17,0-23-15,-24-1 0,1 48-1,23 0 1,-24-47 0,0 46 0,24 1-1,0-47 0,0 23 2,-23 0-1,23-23 0,-24-1-2,24 1 2,0 0 8,0-1-9,0 1 9,0-1 15,0 1-8,-23 0 8,23-1 517,0 1-541,0-1 1,0 1 1,0 23 5,0 0-7,-24-47 2,24 48-2,-24-48 0,24 47 2,0-23 2,-23-1-7,23 1 4,0-1-1,0 1 9,-24 0 0,24-1-9,-23 1 16,23-1-14,0 1 14,0 0 0,0-1 8</inkml:trace>
    </iact:actionData>
  </iact:action>
  <iact:action type="add" startTime="33050">
    <iact:property name="dataType"/>
    <iact:actionData xml:id="d5">
      <inkml:trace xmlns:inkml="http://www.w3.org/2003/InkML" xml:id="stk5" contextRef="#ctx0" brushRef="#br0">19518 10056 0,'24'0'175,"-1"0"-151,1 0-8,-1 0-1,1 0 0,0 0-8,-1 0 9,1 0-9,-1 0 2,1 0 6,0 0-8,-1 0 1,1 0 9,-1 0-11,1 0 11,23 0-2,-23 0 0,-1 0-8,1 0 1,0 0-1,-1 0 2,1 0 6,-1 0-8,1 0 2,0-24 6,-1 24-8,1 0 1,-1 0 0,1 0-1,0 0 1,-1 0 0,1 0 0,23 0 8,-23 0 0,-1 0-9,1 0 2,-1 0-3,25 0 2,-25 0-1,1 0 1,-1 0-1,25 0 1,-25 0 1,1 0-3,-1 0 2,1 0 0,0 0 0,23 0 0,0 0 7,0 0-7,-23 0-1,23 0 1,-23 0 0,23 0 0,0 0-1,-23 0 1,46 24 0,-22-24 0,-25 0-1,24 0 2,-23 24-2,23-24 0,0 23 2,-23-23-2,23 24 1,0-24 0,-23 0-1,0 0 1,23 0-1,0 23 9,0-23-1,0 0-7,1 24 8,-25-24-10,24 0 2,-23 24 0,0-24 0,23 0 0,0 23-1,0-23 10,-23 0-11,-1 0 3,1 0-2,0 0 0,23 24 2,-24-24-2,1 23 1,23-23 0,0 24 3,-23-24-7,23 0 4,-23 0-1,-1 24 2,25-24-2,-25 0 1,1 0 0,23 0 0,-23 0 7,-1 0-6,24 0 6,-23 0-8,0 23 8,-1-23-8,1 0 2,-24 24 0,47-24-3,-23 0 10,-1 0-1,1 0-8,-1 0 18,1 0 5,0 0 1,-24 23 46,23-23-54,1 0 1,-1 0-18,1 24 2,23-24 0,-47 24-1,24-24 3,23 23-4,-23-23 17,-1 0 1</inkml:trace>
    </iact:actionData>
  </iact:action>
  <iact:action type="add" startTime="36769">
    <iact:property name="dataType"/>
    <iact:actionData xml:id="d6">
      <inkml:trace xmlns:inkml="http://www.w3.org/2003/InkML" xml:id="stk6" contextRef="#ctx0" brushRef="#br0">16473 4674 0,'0'0'1,"0"23"2,24-23 6,0 0 0,-1 0-2,24 0 1,-23 24-2,23-24 3,1 0-1,-1 0-1,24 0 1,-24 0-1,0 0 3,24 24-3,-24-24-1,-23 0 4,46 0-4,-46 0 2,0 0-1,-1 0 1,1 0 8,-1 0-9,1 0 2,0 0 6,-1 0-7,1 0 7,-1 0 0,1 0-7,0 0 8,-1 0-9,1 0 17,-1 0-10,1 0-5,0 0 14,-1 0-15,1 0 15,-1 0-16,1 0 16,0 0 85</inkml:trace>
    </iact:actionData>
  </iact:action>
  <iact:action type="add" startTime="39053">
    <iact:property name="dataType"/>
    <iact:actionData xml:id="d7">
      <inkml:trace xmlns:inkml="http://www.w3.org/2003/InkML" xml:id="stk7" contextRef="#ctx0" brushRef="#br0">20745 9135 0,'0'24'45,"0"0"-31,24-24-4,-1 23-4,1-23 10,0 24-9,-1-24 1,-23 23-1,24-23 1,-1 0 23,-46 0 116,-1 0-132,1 0 0,-1 0-7,0 24 30,1-24-13,-1 0 160,24-24-108,0 1-39</inkml:trace>
    </iact:actionData>
  </iact:action>
  <iact:action type="add" startTime="40440">
    <iact:property name="dataType"/>
    <iact:actionData xml:id="d8">
      <inkml:trace xmlns:inkml="http://www.w3.org/2003/InkML" xml:id="stk8" contextRef="#ctx0" brushRef="#br0">21996 9395 0,'0'0'1,"0"24"20,0-1 33,0 1-22,0-1-9,0 1-7,24 0-1,-1-1 16,-23-46 193,0-1-194,-23 24-7</inkml:trace>
    </iact:actionData>
  </iact:action>
  <iact:action type="add" startTime="41743">
    <iact:property name="dataType"/>
    <iact:actionData xml:id="d9">
      <inkml:trace xmlns:inkml="http://www.w3.org/2003/InkML" xml:id="stk9" contextRef="#ctx0" brushRef="#br0">20627 10646 0,'-23'0'23,"46"0"201,1 0-216,-1 0 31,1 0-9,-24-24 72</inkml:trace>
    </iact:actionData>
  </iact:action>
  <iact:action type="add" startTime="43196">
    <iact:property name="dataType"/>
    <iact:actionData xml:id="d10">
      <inkml:trace xmlns:inkml="http://www.w3.org/2003/InkML" xml:id="stk10" contextRef="#ctx0" brushRef="#br0">22043 10693 0,'0'0'0,"-23"0"36,23 24-19,-24-24 329,0 0-331,48 0 217,0 0 216</inkml:trace>
    </iact:actionData>
  </iact:action>
  <iact:action type="add" startTime="46004">
    <iact:property name="dataType"/>
    <iact:actionData xml:id="d11">
      <inkml:trace xmlns:inkml="http://www.w3.org/2003/InkML" xml:id="stk11" contextRef="#ctx0" brushRef="#br0">12579 10009 0,'-47'0'75,"24"0"-67,-1 0 8,0 0-9,1 0 9,-1 0-9,1 0 3,-1 0 3,0 0-5,-23 0 0,24 0-1,-1 0 1,-23 23 0,23-23-1,1 0 2,-1 24-2,0-24 1,1 0 16,-1 0-17,1 0 1,-1 0 7,0 0-7,1 24 15,-1-24-16,1 0 10,-1 0-10,0 23 0,-23-23 9,24 0-8,23 24 0,-24-24-1,0 0 0,1 0 10,-1 0 5,1 0 3,23 23-19,-24 1 10,0-24-5,1 0 1,-1 0-4,1 0 7,23 24-6,-24-24 5,0 23-6,24 1 8,-23-24-2,-1 0 2,1 0-8,23 23 15,-24-23-7,24 24-1,-24-24-7,1 0 30,23 24-14,-24-24-9,1 0 9,23 23-1,-24 1 7,0-24-14,24 23 15,-23-23-16,23 24-8,-24-24 20,24 24-7,-23-24-13,23 23 0,0 1 56,-24-1-40,24 1-15,-24 0 0,24-1-2,0 1 3,0-1-2,0 1 1,-23-24 0,23 24-1,0-1 17,0 1 0,0 0 22,0-1-39,0 1 16,0-1-7,0 1-9,0 0 32,0-1-23,23-23-10,1 24 10,-24-1-9,24 1 10,23-24-11,-47 24 3,23-24-1,25 23 0,-48 1-1,47-24 0,-24 0 2,-23 23-2,24-23 1,0 24 0,-1-24 9,1 0-10,-1 0 0,1 24 7,0-24-6,-1 0 1,1 0-2,-1 0 1,25 0 0,22 0 0,-46 23-1,23-23 3,0 0-4,1 0 1,-1 0 1,0 0-1,-23 24 1,-1-24 0,1 0-1,-1 0 9,1 0-9,0 0 2,23 0 6,-24 0-7,1 0-1,23 0 2,-23 0-2,-1 0 1,25 0-2,-25 0 3,1 0-1,-1 0 0,1 0 7,0 0-8,-1 0 18,1 0-19,-1 0 9,1 0 1,0 0-8,-1 0 8,24-24-8,-23 24 7,0 0-8,-1-23 0,-23-1 2,24 24-2,-1 0 1,-23-24-1,24 1 1,23-1 1,-47 1 5,24-1-4,-1 0-3,-23 1 8,24-1-1,0 1 2,-24-1-8,0 0 0,0 1 8,0-1-8,0 1-1,0-1 0,0 0 1,0-23-1,0-24 2,0 48-1,0-25-1,0 25 0,0-24 1,0-1-1,0 25 2,-24-1-2,24 1 1,0-1 0,0 0-1,0 1 2,-24 23-2,24-24 2,-23 1-3,23-1 2,-24 24 0,24-24 15,-23 24-15,23-23-2,-24 23 3,0-24 16,1 24-19,-1 0 3,24-23-2,-47 23 1,47-24-1,-24 24 2,1 0-3,-1 0 3,1 0-1,-1-24-2,0 24 11,1 0 14,-1 0-8,1 0 38</inkml:trace>
    </iact:actionData>
  </iact:action>
  <iact:action type="add" startTime="50494">
    <iact:property name="dataType"/>
    <iact:actionData xml:id="d12">
      <inkml:trace xmlns:inkml="http://www.w3.org/2003/InkML" xml:id="stk12" contextRef="#ctx0" brushRef="#br0">22610 8970 0,'-24'0'9,"24"24"4,-24-24-6,1 0 16,23 23-14,0 1-2,-47-1 0,23-23 1,24 24 0,-47 0 0,23-1 0,1 1-2,-1 0 2,0-1 0,1 24 8,-1-23-3,1 0-11,-1-1 14,24 1-8,-24-1 1,1-23-3,23 24 3,-24 0-2,1-1 0,-1 1 2,24-1-3,-47 1 2,23 0 9,24-1-11,-23 1 18,-1-1-8,0-23-1,24 24 0,0 0-6,-23-1 5,-1-23 111,24 24-102</inkml:trace>
    </iact:actionData>
  </iact:action>
  <iact:action type="add" startTime="51730">
    <iact:property name="dataType"/>
    <iact:actionData xml:id="d13">
      <inkml:trace xmlns:inkml="http://www.w3.org/2003/InkML" xml:id="stk13" contextRef="#ctx0" brushRef="#br0">21878 9324 0,'0'-23'5,"24"23"127,-24 23-125,23-23 8,1 24-8,-1-1 9,1 1-8,0-24 0,-24 24 7,23-1-8,1-23 2,-1 24 6,1-24-7,0 23-1,-24 1 0,23-24 9,1 24-8,-24-1 16,23-23-17,1 0 1,0 24 16,-24-1-17,23-23 9,1 0-9,-24 24 0,0 0 1,23-1 0,1-23 8,0 24 0,-24-1-1,23-23-8,1 24 9,-24 0 15,0-1-16,23-23 24</inkml:trace>
    </iact:actionData>
  </iact:action>
  <iact:action type="add" startTime="53388">
    <iact:property name="dataType"/>
    <iact:actionData xml:id="d14">
      <inkml:trace xmlns:inkml="http://www.w3.org/2003/InkML" xml:id="stk14" contextRef="#ctx0" brushRef="#br0">22350 10622 0,'0'24'36,"0"0"-28,-24-1 9,1 1-11,-1-24 3,1 24-3,23-1 3,-48 1-3,25-1 10,-1 25-8,1-48 0,-1 47 1,0-24-3,1 1 2,-24 23 0,47-23 0,-24-1 0,0 1 0,24 0-1,-23-1 0,-1 1 1,1-1 2,23 1-4,-24-24 17,24 24-14,-24-24 5,24 23-5,-23 1 21,-1-1-22,1 1 7,23 0 1,-24-24-1,24 23-7,-24-23-1,24 24 39</inkml:trace>
    </iact:actionData>
  </iact:action>
  <iact:action type="add" startTime="54577">
    <iact:property name="dataType"/>
    <iact:actionData xml:id="d15">
      <inkml:trace xmlns:inkml="http://www.w3.org/2003/InkML" xml:id="stk15" contextRef="#ctx0" brushRef="#br0">21831 10457 0,'0'0'0,"23"0"20,1 0 5,-24 24-10,24-1-8,-1-23 8,-23 24-7,24 0-1,-1-1 1,1 1 1,-24-1-2,47 1 8,-23 0-7,-24-1 0,23 1 8,1 0-9,-24-1 9,24 1-6,-1-1-4,1 1 2,-24 0-2,23-1 2,1 1 1,0-1-3,-24 1 2,0 0 8,23-24-9,-23 23 1,24-23-1,-24 24 17,0-1-9,23 1-7,1-24 8,0 24-2,-24-1-6,23-23 17,1 24-11,-24-1 10,23 1-10,1 0 18,0-1-25,-24 1 8,23-1-7,1 1 0,-24 0 8,23-1-8</inkml:trace>
    </iact:actionData>
  </iact:action>
  <iact:action type="add" startTime="57801">
    <iact:property name="dataType"/>
    <iact:actionData xml:id="d16">
      <inkml:trace xmlns:inkml="http://www.w3.org/2003/InkML" xml:id="stk16" contextRef="#ctx0" brushRef="#br0">20297 8427 0,'0'0'0,"0"24"5,23-24 3,-23 23 2,24 1-4,-24 0 10,24-1-9,-1 1 2,1-1 14,-24 1 0</inkml:trace>
    </iact:actionData>
  </iact:action>
  <iact:action type="add" startTime="59205">
    <iact:property name="dataType"/>
    <iact:actionData xml:id="d17">
      <inkml:trace xmlns:inkml="http://www.w3.org/2003/InkML" xml:id="stk17" contextRef="#ctx0" brushRef="#br0">19943 11708 0,'23'0'31,"-23"-23"-25,0-1 17,24 24-8,0-23-7,-24-1 8,23 0 1,1 1-3,-1 23-7,-23-24 17,24 1-10,0-1 3,-1 0 14,1 1-24,-1 23 24,-23-24-15,0 0 30,0 1-15,24 23-16</inkml:trace>
    </iact:actionData>
  </iact:action>
  <iact:action type="add" startTime="61057">
    <iact:property name="dataType"/>
    <iact:actionData xml:id="d18">
      <inkml:trace xmlns:inkml="http://www.w3.org/2003/InkML" xml:id="stk18" contextRef="#ctx0" brushRef="#br0">17677 9914 0,'0'-23'5,"0"-1"51,0 0-33,0 1 23,0-1-39,0 1 16,24-1-15,-1 0-1,1 1 32,0-1-29,-1 24 4,1-23-6,-1-1 0,-23 0-1,48 24 0,-25-23 8,1-1 9,-1 1-8,1 23-1,0 0 0,-1 0-7,-23-24 0,47 24 0,-23 0 0,0-24 6,-1 24-6,1 0 15,-1 0-16,1 0 17,0 0 14,-1 0-30,1 0 16,-1 0-8,1 0-10,0 0 10,-1 0-8,1 0 14,-1 24-14,1-24 8,-24 24-8,0-1 0,24-23-1,-24 24 1,23-24-1,-23 47 11,24-23-4,-24-1-6,23 1-1,-23-1 1,0 1 7,24 23-7,-24-23 8,0-1-9,0 1 9,0 0-9,0-1 18,0 1-18,0 0 3,0-1 2,0 1 3,0-1 1,0 1-1,0 0-7,0-1 9,0 1-11,0-1 18,0 1-17,0 0 9,0-1 0,-24-23-9,24 24 9,0-1 9,0 1-20,-23 0 2,-1-24 2,1 23 6,23 1-8,-24-1 9,24 1-8,0 0 8,-24-24-10,24 23 17,-23-23-13,-1 24-4,1-1 10,23 1 1,-24 0-11,0-24 10,24 23-1,0 1 3,-23-24-5,-1 23 2,1 1-7,-1 0 16,0-1-17,24 1 0,-23-24 1,-1 0 0,1 47 0,23-23 7,-24-24 9,24 23-9,-24 1-8,1-24 10,-1 24-10,24-1 1,-23 1-1,-1-1 8,0 1-6,1-24-2,23 24 1,-24-24 8,24 23-9,-23 1 8,23-1 9,-24-23-16,0 24-2,24 0 3,-23-24-2,23 23 25,-24-23-9,48 0 255,-1 0-263,1 0 0,0 0 16,-1 0-15,1 0 6,-1 0-6,1 0 0,0 0 6,-1 0-14,1-23 31,-1 23-16,1 0 1,-24-24-10,24 24-5,-1 0-3,1 0 26,-1 0-9,1 0-8,0 0 9,-1 0-17,-23-24 2,24 24-3,-1 0 5,1 0-6,0 0 10,-1 0-8,1 0 10,-1 0-2,1 0-7,0 0 16,-1 0-17,1 0 7,-1 0 2,1 0-9,0 0 40,-1 0 7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4:05:03.191"/>
    </inkml:context>
    <inkml:brush xml:id="br0">
      <inkml:brushProperty name="width" value="0.05292" units="cm"/>
      <inkml:brushProperty name="height" value="0.05292" units="cm"/>
    </inkml:brush>
  </inkml:definitions>
  <iact:action type="add" startTime="11111">
    <iact:property name="dataType"/>
    <iact:actionData xml:id="d0">
      <inkml:trace xmlns:inkml="http://www.w3.org/2003/InkML" xml:id="stk0" contextRef="#ctx0" brushRef="#br0">17016 6043 0,'-23'-24'2,"-1"24"-1,-23-23 35,23-1-34,-23 1-1,24 23 27,-48 0-26,-24 0 36,72 0-36,-1 0 37,-70 0-35,70 0 16,-23 0-17,23 0 9,-70 23 15,70 1-24,-23-24 30,23 47-31,1-23 16,-1-24 14,-23 47-29,23 0 16,24-23-14,-23-1 13,-1 24-16,24 1 36,0-25-36,0 24 15,0 1 26,0-25-41,0 1 31,24 23-31,-1-23 28,1-1-27,23 24 26,24 1-27,0-1 30,0 0 0,-24-47-30,-24 0-1,1 0 19,23 0-17,24 0 26,-47 0-27,23 0-1,-23 0 31,94 0-30,-48 0 23,-46 24-23,0-24-2,23 0 48,-24 0-18,-23 23-27,24 1 31,0 0-32,-24-1 28,23 48-27,-23-47 16,24 70-16,-24-47 27,23 24-26,1-24 27,-24 24-29,0-24 25,0-23-23,0-1-3,0 1 29,0 47-27,0-24 34,0-23-15,0-1 6,-24 1-22,24 0 16,-23-1-19,-1-23 14,1 24-8,-1-1-7,-47 1 35,48-24-35,-25 24 27,25-1-27,-24-23 27,-24 0-27,0 0 41,47 0-39,1 0 28,-25 0-30,25 0 22,-1 0 10,1 0-30,-1 0 35,-23 0-37,0-47 25,23 47-24,24-24 30,-24 1-31,1 23 31,-1-47-31,24 23 26,-47-47-25,47 48 27,-24-25-27,1 25 26,23-25-25,0 25-3,0-48 37,0 24-36,0 0 29,0 23-28,23 0 22,-23 1-23,24-1 44,23-23-43,-23 23 27,-1 1-28,1 23 29,0-24-28,-1 24-1,1-47 32,-1 23-16,1 1-16,0 23 11,-1 0-11,-23-47 27,47 23-27,-23 24 28,0-47-27,-1 47 28,1 0-27,-24-24-3,24 24 30,-24-23-29,23-1 28,1 24 0,-24-47-28,23 47 35,-23-24-33,0 0 24,24 1 5,-24-1-30,24 1 21,-24-1 14,0 0-36,23 24 25,1-47 7,-24 24-31,23 23 18,-23-24-18,0 0 28,0 1-28,24-24 42,-24-1-43,24 48 26,-24-47-26,0 24 49,0-1-48,0 0 21,0 1-21,0-1 29,0 1-30,0-1 28,0 0-28,0 1 54</inkml:trace>
    </iact:actionData>
  </iact:action>
  <iact:action type="add" startTime="15422">
    <iact:property name="dataType"/>
    <iact:actionData xml:id="d1">
      <inkml:trace xmlns:inkml="http://www.w3.org/2003/InkML" xml:id="stk1" contextRef="#ctx0" brushRef="#br0">11376 11283 0,'0'-23'53,"23"23"-17,25-24-34,-1 1 16,0 23-1,0 0-12,24 0 20,-47 0-23,46-24 24,1 24-23,-24 0 15,1 0-16,-25 0 28,1 0-28,-1 0 26,1 0 4,0 0-30,-1 0 28</inkml:trace>
    </iact:actionData>
  </iact:action>
  <iact:action type="add" startTime="16408">
    <iact:property name="dataType"/>
    <iact:actionData xml:id="d2">
      <inkml:trace xmlns:inkml="http://www.w3.org/2003/InkML" xml:id="stk2" contextRef="#ctx0" brushRef="#br0">13500 11142 0,'23'0'49,"1"0"-47,0 0-1,23 0 44,142 0-43,-95 0 28,118 0-28,-23 0 29,-142 0-28,48 0 28,-24 0-28,-24 0-3,24 0 19,-48 0-15,24 0-3,-23 0 9,94 0 22,-71 0-29,-23 0-3,47 0 31,-1 0-29,1 0 28,-24 0-28,24 0 29,-24 0-29,-23 0 0,0 0 26,-1 0-25,1 0-2,-1 0 21,25 0-15,-1 0 42,0 0-46,-23 0 46,-1 0-47,1 0 16,-1 0 31,1 0-47</inkml:trace>
    </iact:actionData>
  </iact:action>
  <iact:action type="add" startTime="18316">
    <iact:property name="dataType"/>
    <iact:actionData xml:id="d3">
      <inkml:trace xmlns:inkml="http://www.w3.org/2003/InkML" xml:id="stk3" contextRef="#ctx0" brushRef="#br0">23790 7790 0,'0'0'19,"-71"-24"-17,47 24 29,-94-23-29,71-1 5,23 24 16,-94-24-20,95 1-1,-119-1 32,95 24-32,0 0 0,23 0 25,-70 0-25,47 0 0,-48-23 33,1 23-32,70 0 2,-47 0 18,1 0-20,22 0-2,25 0 27,-119 0-26,95 0 30,-95 0-30,1 47 32,46-24-31,-23 1 35,0 23-36,95-23 19,-72-1-19,48 1 28,0 23-29,-47-23 27,23 23-25,-24 0 31,48 0-32,0-23 28,0 0-28,47-1 26,-71 24-26,71-23 21,-47 23-21,23-23 21,1 47-20,-1-48-2,0 1 30,-23 118-30,0-1 35,23-117-34,1 23 0,23 0 27,-24 71-27,24-47 26,-23-24-26,-1 0 33,24 24-32,0-47-3,0 23 19,0 0 5,0 1-21,0-25-2,0 1 18,0 23-17,0 0 6,0-23-7,0 23 29,0 95-27,0-119 16,0 119-17,0-48 28,0 1-28,0-48 26,24 71-26,-24-71 30,23 0-29,-23 1 27,0-1 7,47-24-35,-23 1 27,47 23-26,-48-23 9,48 47-10,0-24 7,0 0 3,0 24-10,94 47 29,-47-47-28,-24-24-2,24 0 28,118 95-26,0-1 22,-141-117-23,46 23 1,95 95 31,-23-71-31,-95-24-2,-48-23 23,96-1-21,-96 1 28,119 23-29,-118-47-1,-24 0 19,48 0-16,-1 0 0,-23 0 3,118 0 28,-48 0-33,-117 0 26,165 0-25,-48-71 29,1 0-29,-119 24-2,48 24 24,47-48-23,-47-24 29,47 24-29,-71 1 17,24-25-16,0 24 21,-48 24-21,1 0-3,0 23 31,46-141-29,-22 94 19,-1-70-19,0-48 30,0 71-29,-23 94 2,-24-47 15,0 24-17,23-24 29,1-47-29,-24 71-3,0 0 26,0-48-23,0 48-2,24 0 30,-24 0-29,0-24 30,0 24-30,0-24 10,0 47-9,0-23 18,0 0-19,0 0 21,0 0-20,-24 23-1,24 0 35,-47-47-35,23 24 28,1 0-26,-1 47 19,0-47-20,1 47-2,-1-24 30,-47-23-28,71 23 27,-47 1-28,24-1 45,-25 1-44,25-1 27,-24 24-27,-24-47 29,24 23-30,-1 1 0,-22-1 30,22-23-29,1 23 26,-24-23-27,48 47 11,-1-24-11,-23 1 11,23-1-11,-46 1 29,46-1-28,0 24-1,1 0 27,-24-24-27,-24-23 47,0 24-46,24 23 15,0-24-16,23 24 29,0-47-28,1 47-2,-24 0 30,23 0-28,-23-24 28,0-23-26,23 47-2,-23-47 32,-24 23-32,0-23 27,0 0-28,24 23 13,0 24-12,0-24-2,0 1 18,23-1-17,-23 1 5,23 23-5,-47-24 18,48 0-1,-24 1-16,23 23 40,0 0-40,24-24 44,-23 24-44,-24-23 45,23-1-45,0 24 15,1 0 45,23 47 171,0 0-215,0-23-16,0 0 24,0-1-24,0 24-3,0-23 26,0 47-24,0 0 29,0-24-29,0 0-1,0-23 29,0 47-28,0-1 32,0 1-31,0-24-3,0 1 30,0 46-28,0-23 29,0 47-28,0 47 34,0-118-30,0 0-5,0 48 17,0-71-17,0 94 30,-24 0-30,24-48 27,-23 25-27,23-72-1,0 25 28,-24 22-26,0 1-2,24 0 29,-23 94-28,-1-47 29,24-23-28,0-48 11,0-23-11,0-1-2,0 48 31,0 0-29,-23 0 14,23-1-15,0-46 12,0 47-12,-24 23 24,0-23-23,24 0-2,0-47 26,0 94-24,0-71 27,0 0-26,0-23 26,0-1 5,0 24-33,0-23-1,0 0 18,0 23-16,0-24 4,0 1-6,0 23 20,0 1-19,0-1 30,0-24 16,0 1-45</inkml:trace>
    </iact:actionData>
  </iact:action>
  <iact:action type="add" startTime="23674">
    <iact:property name="dataType"/>
    <iact:actionData xml:id="d4">
      <inkml:trace xmlns:inkml="http://www.w3.org/2003/InkML" xml:id="stk4" contextRef="#ctx0" brushRef="#br0">20580 9513 0,'24'0'38,"-1"0"-36,1 0 35,-1 0-28,1 0-7,23 0 22,0 0-19,1 0 22,46 0-21,0 0 15,-46 0-18,-1 0 9,24 0-10,-24 0 18,71 0-17,-71 0 9,24 0-10,47 0 29,-47 0-29,47 0 29,-48 0-29,1 0-1,-47 0 27,47 0-25,-1 0-2,48 0 28,0 0-26,24 0 32,-71 0-32,0 0 27,-1 0-28,1 0 29,47 0-28,-71 0-2,24 0 26,24 0-25,-25 0 0,1 0 24,24 0-23,-25 0 11,-46 0-10,47 0-3,23 0 28,166 0-26,-71 0 25,23 0-25,-165 0 23,118 24-19,-117-24 15,46 0-19,-47 0 1,-23 0 20,70 0-20,-70 23-3,23-23 11,-23 0 1,-1 0-11,24 0 15,24 0-15,0 0 27,23 0-26,1 0 30,-48 24-30,0-24-2,24 0 43,-24 0-41,0 0 15,1 23-16,-1-23 28,0 0-27,-23 0-2,-1 0 28,1 0-26,-1 0 56</inkml:trace>
    </iact:actionData>
  </iact:action>
  <iact:action type="add" startTime="25876">
    <iact:property name="dataType"/>
    <iact:actionData xml:id="d5">
      <inkml:trace xmlns:inkml="http://www.w3.org/2003/InkML" xml:id="stk5" contextRef="#ctx0" brushRef="#br0">16473 4863 0,'0'-24'2,"24"0"60,70 1-59,1-1 25,94 1-26,-24-25 36,95 1-35,-166 47 24,-47 0-24,-23-23 16,23 23-17,-23 0 29,-1 0-29,72 0 44,-25 0-43,25 0 26,-24 0-26,-48 0-2,1 0 24,23 0-22,-23 0 16,-1 0 27,1 0-43</inkml:trace>
    </iact:actionData>
  </iact:action>
  <iact:action type="add" startTime="30845">
    <iact:property name="dataType"/>
    <iact:actionData xml:id="d6">
      <inkml:trace xmlns:inkml="http://www.w3.org/2003/InkML" xml:id="stk6" contextRef="#ctx0" brushRef="#br0">22185 8286 0,'0'23'650,"0"1"-648,23-24 33,1 0-33,0 0 45,-1 0-14,1 0 1,-1 0-1</inkml:trace>
    </iact:actionData>
  </iact:action>
  <iact:action type="add" startTime="32444">
    <iact:property name="dataType"/>
    <iact:actionData xml:id="d7">
      <inkml:trace xmlns:inkml="http://www.w3.org/2003/InkML" xml:id="stk7" contextRef="#ctx0" brushRef="#br0">23388 8404 0,'24'0'70,"0"0"-68,-1 23 17,1-23-17,-1 0 28,1 0-28,0 0 45,-1 0-45,1 0 27,-1 0 4</inkml:trace>
    </iact:actionData>
  </iact:action>
  <iact:action type="add" startTime="33363">
    <iact:property name="dataType"/>
    <iact:actionData xml:id="d8">
      <inkml:trace xmlns:inkml="http://www.w3.org/2003/InkML" xml:id="stk8" contextRef="#ctx0" brushRef="#br0">21949 10457 0,'47'0'156,"-23"0"-149,-1 0-5,1 0 18,-1 0 10,1 0-10</inkml:trace>
    </iact:actionData>
  </iact:action>
  <iact:action type="add" startTime="34461">
    <iact:property name="dataType"/>
    <iact:actionData xml:id="d9">
      <inkml:trace xmlns:inkml="http://www.w3.org/2003/InkML" xml:id="stk9" contextRef="#ctx0" brushRef="#br0">23318 10552 0,'0'0'17,"47"23"-15,-24-23 24,1 24-22,0-24-3,-1 0 55,1 0-50,-1 0 21,1 0-24,0 0 0,-1 0 53,1 0-54</inkml:trace>
    </iact:actionData>
  </iact:action>
  <iact:action type="add" startTime="35595">
    <iact:property name="dataType"/>
    <iact:actionData xml:id="d10">
      <inkml:trace xmlns:inkml="http://www.w3.org/2003/InkML" xml:id="stk10" contextRef="#ctx0" brushRef="#br0">22138 8569 0,'23'23'112,"1"-23"-109,23 24 32,-23-24-33,-1 0 41,1 0-41,-1 0 65,1 0-48</inkml:trace>
    </iact:actionData>
  </iact:action>
  <iact:action type="add" startTime="36781">
    <iact:property name="dataType"/>
    <iact:actionData xml:id="d11">
      <inkml:trace xmlns:inkml="http://www.w3.org/2003/InkML" xml:id="stk11" contextRef="#ctx0" brushRef="#br0">23459 8663 0,'0'0'24,"0"24"3,24-24 19,-1 0-44,1 23 76,0-23-76,-1 0 25,1 0 25,-1 0 11</inkml:trace>
    </iact:actionData>
  </iact:action>
  <iact:action type="add" startTime="37992">
    <iact:property name="dataType"/>
    <iact:actionData xml:id="d12">
      <inkml:trace xmlns:inkml="http://www.w3.org/2003/InkML" xml:id="stk12" contextRef="#ctx0" brushRef="#br0">21925 10032 0,'24'24'49,"-1"-24"-46,25 24-1,-1-1 38,-24-23-15,1 0-24,0 0 31,23 0 14,-24 0-15,1 0 0,0 0-28</inkml:trace>
    </iact:actionData>
  </iact:action>
  <iact:action type="add" startTime="39158">
    <iact:property name="dataType"/>
    <iact:actionData xml:id="d13">
      <inkml:trace xmlns:inkml="http://www.w3.org/2003/InkML" xml:id="stk13" contextRef="#ctx0" brushRef="#br0">23318 10150 0,'0'0'26,"47"0"-24,0 24 35,-23-24-34,-1 24 24,1-1-25,-1-23 28,1 0-28,0 0 104</inkml:trace>
    </iact:actionData>
  </iact:action>
  <iact:action type="add" startTime="40206">
    <iact:property name="dataType"/>
    <iact:actionData xml:id="d14">
      <inkml:trace xmlns:inkml="http://www.w3.org/2003/InkML" xml:id="stk14" contextRef="#ctx0" brushRef="#br0">21949 9017 0,'0'0'14,"47"0"19,0 0-31,-23 0 31,47 0-31,-48 0 44,1 0-44,23 0 42,-23 0-41,23 0 21,-24 0 53</inkml:trace>
    </iact:actionData>
  </iact:action>
  <iact:action type="add" startTime="41297">
    <iact:property name="dataType"/>
    <iact:actionData xml:id="d15">
      <inkml:trace xmlns:inkml="http://www.w3.org/2003/InkML" xml:id="stk15" contextRef="#ctx0" brushRef="#br0">23459 9112 0,'24'0'38,"-24"23"-35,23-23-2,1 0 44,0 0-42,-1 24 21,1-24-21,23 24 23,-23-24-3,-1 0-21,1 0 33,-1 0 15</inkml:trace>
    </iact:actionData>
  </iact:action>
  <iact:action type="add" startTime="42471">
    <iact:property name="dataType"/>
    <iact:actionData xml:id="d16">
      <inkml:trace xmlns:inkml="http://www.w3.org/2003/InkML" xml:id="stk16" contextRef="#ctx0" brushRef="#br0">22397 9843 0,'0'24'2,"24"-24"121,23 24-120,0-24 26,-23 23-26,-1-23 32,1 0-33,0 0 59</inkml:trace>
    </iact:actionData>
  </iact:action>
  <iact:action type="add" startTime="43580">
    <iact:property name="dataType"/>
    <iact:actionData xml:id="d17">
      <inkml:trace xmlns:inkml="http://www.w3.org/2003/InkML" xml:id="stk17" contextRef="#ctx0" brushRef="#br0">23530 9914 0,'24'0'96,"23"0"-93,-24 0 28,1 0-28,0 0 35,-1 0-36,1 0 90,-1 0-38,1 0-51</inkml:trace>
    </iact:actionData>
  </iact:action>
  <iact:action type="add" startTime="45056">
    <iact:property name="dataType"/>
    <iact:actionData xml:id="d18">
      <inkml:trace xmlns:inkml="http://www.w3.org/2003/InkML" xml:id="stk18" contextRef="#ctx0" brushRef="#br0">22208 9301 0,'0'-24'59,"48"24"-32,-25 0-25,1 0 28,-1 0-27,25 0 31,-25 0-2,1 0-30,-1 0 36,1 0-14,0 0 15</inkml:trace>
    </iact:actionData>
  </iact:action>
  <iact:action type="add" startTime="46288">
    <iact:property name="dataType"/>
    <iact:actionData xml:id="d19">
      <inkml:trace xmlns:inkml="http://www.w3.org/2003/InkML" xml:id="stk19" contextRef="#ctx0" brushRef="#br0">24262 8876 0,'23'0'57,"24"0"-54,1 0 27,22 0-27,-46 0 9,0 0-10,-1-24 26,24 24-26,-23 0 28,0 0 38</inkml:trace>
    </iact:actionData>
  </iact:action>
  <iact:action type="add" startTime="47645">
    <iact:property name="dataType"/>
    <iact:actionData xml:id="d20">
      <inkml:trace xmlns:inkml="http://www.w3.org/2003/InkML" xml:id="stk20" contextRef="#ctx0" brushRef="#br0">22350 10670 0,'0'23'27,"47"-23"24,-23 24-48,-1-24-2,25 0 32,-1 0-31,-24 0 0,1 0 38,0 0-37</inkml:trace>
    </iact:actionData>
  </iact:action>
  <iact:action type="add" startTime="48878">
    <iact:property name="dataType"/>
    <iact:actionData xml:id="d21">
      <inkml:trace xmlns:inkml="http://www.w3.org/2003/InkML" xml:id="stk21" contextRef="#ctx0" brushRef="#br0">23412 10929 0,'0'0'1,"24"0"4,23 24 36,0-24-39,47 24 27,-23-24-27,-47 0 12,23 0-11,-23 0-2,-1 0 44,1 0-43,-1 0 44</inkml:trace>
    </iact:actionData>
  </iact:action>
  <iact:action type="add" startTime="51422">
    <iact:property name="dataType"/>
    <iact:actionData xml:id="d22">
      <inkml:trace xmlns:inkml="http://www.w3.org/2003/InkML" xml:id="stk22" contextRef="#ctx0" brushRef="#br0">11258 11189 0,'23'0'109,"1"0"-104,0 0-4,-1 0 25,1 0-22,-1-24 27,48 24-28,0 0 33,0-23-33,-48 23 37,25 0-37,-25 0 18,24 0 12,-23 0-31,23 0 28,0 0-27,1 0 40,-25 0-41,24 0 28,-23 0-26,0 0 27,70 0-29,-23 0 32,-48 0-32,1 0 17,23 0 13,-23 0-29,-1 0 25,1 0-25,0 0 8,-1 0-9,24 0 29,-23 0-29,0 0 28,23 0-27,-24 0 41,1 0 28</inkml:trace>
    </iact:actionData>
  </iact:action>
  <iact:action type="add" startTime="55091">
    <iact:property name="dataType"/>
    <iact:actionData xml:id="d23">
      <inkml:trace xmlns:inkml="http://www.w3.org/2003/InkML" xml:id="stk23" contextRef="#ctx0" brushRef="#br0">21123 7766 0,'47'47'37,"-23"-47"-34,-1 24-2,1 0 32,70 46-30,-70-22 9,23-25-9,0 1 11,-23 23-12,23 0-1,47 48 27,-70-72-25,0 25-2,-1-1 17,24-24-15,-23 1 4,0 23 0,-24-23 20,94 70-24,-47-70 29,-23-1-29,-1-23 25,1 24-25,0 0 29,-1-24-30,-23 23 29,24-23-29,-1 24 29,1-24-29,-24 23 113,24-23-112,-1 24 14,-23 0-14,24-1 3,-1-23 12,1 71-15,47 0 28,-48-24 1,1-47-29,-24 24-2,24-24 49,-24 23-47,0 1 49,23-1 56,1-23-105,-24 24 30,0 0-30,23-24 43,-23 23-43,24 1 33</inkml:trace>
    </iact:actionData>
  </iact:action>
  <iact:action type="add" startTime="56629">
    <iact:property name="dataType"/>
    <iact:actionData xml:id="d24">
      <inkml:trace xmlns:inkml="http://www.w3.org/2003/InkML" xml:id="stk24" contextRef="#ctx0" brushRef="#br0">22775 7837 0,'-24'24'43,"-23"-1"-40,-24 24 30,24-23-31,23 23 10,-23-23-8,24-1 9,-25 1-11,1 0 17,-24 23-17,-47 0 26,48-23-26,46-1 19,-47 25-19,0-1 29,48-24-27,-1 1 2,-47 23 14,71-23-17,-23-24 10,-1 23-11,-47 48 29,48-47-28,23-1-2,-47 1 29,-1 47-28,-22-24 30,22-23-30,1 23 25,0-24-25,0 48 22,23-71-18,-23 24-3,47-1 28,-47 1-28,23 0 48</inkml:trace>
    </iact:actionData>
  </iact:action>
  <iact:action type="add" startTime="58404">
    <iact:property name="dataType"/>
    <iact:actionData xml:id="d25">
      <inkml:trace xmlns:inkml="http://www.w3.org/2003/InkML" xml:id="stk25" contextRef="#ctx0" brushRef="#br0">21902 9702 0,'47'94'100,"71"1"-98,-24 46 35,95 25-35,-95-72 16,-94-70-13,48-1 13,-25 1-15,-23-1 27,24 1-28,-1 0 37,-23-1-11,24-23 21,-24 47-47,0-23 28,24-24-27,-24 24-2,0-1 29,23-23-28,-23 24 37</inkml:trace>
    </iact:actionData>
  </iact:action>
  <iact:action type="add" startTime="59634">
    <iact:property name="dataType"/>
    <iact:actionData xml:id="d26">
      <inkml:trace xmlns:inkml="http://www.w3.org/2003/InkML" xml:id="stk26" contextRef="#ctx0" brushRef="#br0">22751 9749 0,'-23'24'74,"-25"23"-71,48-24 22,-47 25-23,24-25 32,-25 25-31,25-48-2,-1 23 23,1 1-21,-1-1 11,-23 1-11,47 0-1,-24-1 19,-23 24-17,23-23 20,-23 0-21,24 23-1,-1-24 29,0 1-29,-46 23 29,70-23-29,-24-1 14,0 1-13,1 0 5,-1-1 29,-23 24-33,0 1 22,23-1-23,-47 0 31,48-23-30,-1-1 3,1 1-5,-25-24 34,25 71-33,-24-71 29,47 23-14,-24 1 13,0-24 36</inkml:trace>
    </iact:actionData>
  </iact:action>
  <iact:action type="add" startTime="62531">
    <iact:property name="dataType"/>
    <iact:actionData xml:id="d27">
      <inkml:trace xmlns:inkml="http://www.w3.org/2003/InkML" xml:id="stk27" contextRef="#ctx0" brushRef="#br0">25394 8710 0,'24'0'2,"23"0"37,24-23-31,23-1-6,1 24 0,23-47 33,189 0-32,-284 47-3,72 0 27,-72-24 5,1 24-30,-1 0-1</inkml:trace>
    </iact:actionData>
  </iact:action>
  <iact:action type="add" startTime="63781">
    <iact:property name="dataType"/>
    <iact:actionData xml:id="d28">
      <inkml:trace xmlns:inkml="http://www.w3.org/2003/InkML" xml:id="stk28" contextRef="#ctx0" brushRef="#br0">25371 11000 0,'0'0'18,"0"47"-16,0-23 0,23 23 29,119 142-28,0-24 21,-119-94-22,24-24-1,24 24 32,-24 0-31,-23-47 27,0-1-26,-1 1 46,-23-1-12</inkml:trace>
    </iact:actionData>
  </iact:action>
  <iact:action type="add" startTime="68990">
    <iact:property name="dataType"/>
    <iact:actionData xml:id="d29">
      <inkml:trace xmlns:inkml="http://www.w3.org/2003/InkML" xml:id="stk29" contextRef="#ctx0" brushRef="#br0">19494 9702 0,'-23'-24'98,"-24"24"-94,23 0-2,0 0 16,-23 0-14,0 0 24,0 0-24,0 0 0,-1 0 17,25 0-18,-1 0 31,-47 0-31,24 0 19,-24 0 14,48 0-34,-1 24 28,1-24-4,23 23-18,-24-23-6,0 0-1,24 24 30,0 0-28,0 23 34,0 0 10,0 0-45,0 24 28,0-24-28,0-23 9,0 23-8,0-23 28,0-1-28,0 1 42,0 0-43,0-1 31,0 1-1,0-1-30,24-23 33,0 48-33,-1-25 28,48-23-27,-47 0 10,23 24-11,-24-1 11,1-23-9,23 24-3,-23-24 31,23 24-30,-23-24 26,23 0-25,-47 23 29,47 1-28,-23-24 25,23 71-27,-24-71 17,1 23-17,0 1-1,23 23 42,-47-23-41,23-24 0,1 0 42,-24 23-41,24 1 46,-1 0-16,1 23-31,-24-24 28,0 48-27,0-24 27,0 1-27,0-1 27,0-24-27,0 1 28,0 0-28,0-1 27,0 1-27,0-1 27,0 25-27,-24-1 27,24-24-27,-23-23-1,-25 24 28,25 0-28,-24-1 28,-1 1-27,48-1-2,-70-23 36,46 0-9,-23 0-25,23 0 15,-47 0-16,48 0 23,-1 0-22,1 0-2,-1 0 28,0 0 24,1 0-50,-1 0 41,1 0-42,-1 0 27,0 0 38,24-47-64,-23 47-2,23-47 32,0 0-31,0 0 27,0-1-27,0 25 30,0-72-29,0 72 27,0-1-27,0 1 26,0-1-26,0 0 17,0-46 26,0 46-44,0 0 11,23-23 19,-23 24-30,24-1 34,0 0-33,-1 24 25,-23-23-26,24-25 28,-1 48-28,-23-23 19,24-1-18,0 24 3,-1-23 29,1-1-33,-24 0 19,23 1-18,1-1 21,0 1-5,-24-1-17,23 0 43,1 1-42,-1-1 44,-23 1-43,0-1-3,24 24 28,0-24-26,-24 1 28,0-1-28,0 1 65,0-1-65,23 24 55,-23-24-54,0 1-3,24 23 28,-24-24-26,0-23 43,23 47-43,-23-24 44,0-23-44,0 24 20,0-1-16,24 24-5,-24-47 35,0 23-34,24 24 29,-24-24-30,0 1 41,0-1-13,0 1 6,0-1 179,0 0-110,0 1-58</inkml:trace>
    </iact:actionData>
  </iact:action>
</iact:actions>
</file>

<file path=ppt/ink/inkAction8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4:05:03.191"/>
    </inkml:context>
    <inkml:brush xml:id="br0">
      <inkml:brushProperty name="width" value="0.05292" units="cm"/>
      <inkml:brushProperty name="height" value="0.05292" units="cm"/>
    </inkml:brush>
  </inkml:definitions>
  <iact:action type="add" startTime="13947">
    <iact:property name="dataType"/>
    <iact:actionData xml:id="d0">
      <inkml:trace xmlns:inkml="http://www.w3.org/2003/InkML" xml:id="stk0" contextRef="#ctx0" brushRef="#br0">15836 6468 0,'0'-24'49,"-23"24"8,-1 47-39,0 1 7,-23 117-23,24-94 16,-1-24-16,24 24-1,-47 70 31,23-70-30,24 0 27,-23 0-27,-25-24 47,48 24-47,-23-24 22,-1 0-21,-23 95 32,23-95-32,24 24 24,-23-47-23,23-1 18,0 1 10,23-24 128,95 0-158,-47 0 28,0 0-28,-24 0 22,24 0-21,-47 0 2,-1 0 2,95 0 25,-23 0-30,-48 0 28,142 0-28,-119 0 25,72-24-25,-95 24 0,48 0 27,-24 0-26,-1 0 27,-22 0-28,-25-23 33,1 23-32,-1 0 22</inkml:trace>
    </iact:actionData>
  </iact:action>
  <iact:action type="add" startTime="15604">
    <iact:property name="dataType"/>
    <iact:actionData xml:id="d1">
      <inkml:trace xmlns:inkml="http://www.w3.org/2003/InkML" xml:id="stk1" contextRef="#ctx0" brushRef="#br0">16261 7200 0,'-24'23'96,"24"119"-94,0-95 29,0 260-29,0-95 22,0-94-22,0-47 16,0 95-15,0-48 29,0 47-30,0-118-1,0 47 28,-23 119-27,23-142 19,-24 23-14,24-47 0,0 24 25,0-47-29,0-1 58</inkml:trace>
    </iact:actionData>
  </iact:action>
  <iact:action type="add" startTime="17447">
    <iact:property name="dataType"/>
    <iact:actionData xml:id="d2">
      <inkml:trace xmlns:inkml="http://www.w3.org/2003/InkML" xml:id="stk2" contextRef="#ctx0" brushRef="#br0">21972 8309 0,'-47'-47'93,"0"23"-91,0 24 33,-71 0-32,47-23 24,-47 23-24,-24-24 27,1 0-28,70 24 5,-23 0 8,70 0-14,-23 0 16,-48-23-9,48 23-6,-47-24 19,47 24-19,23 0 26,-141-23-26,47 23 30,23 0-29,1 0 22,23 0-22,0 0 31,-23 0-31,47 0-2,0 0 24,-48 23-22,24 1-1,24-1 22,-47 25-18,47-25-5,-24 1 31,0 23-30,47-23 17,-46-1-17,-1 72 28,0-24-28,0 47 20,71-95-16,-47 48-4,-47 71 30,46-72-30,-46 96 27,47-1-25,-24-71-3,24 1 29,-71 235-28,47-117 47,71-95-47,0-24 22,0 24-17,0-23 2,0 23-3,0-24-4,0 237 36,47-119-36,-23-118 26,23 72-26,0-95 27,24 47-27,-47-48 29,23-22-29,-24-25 28,72 48-27,46-24 28,-117-23-26,70 23-4,119 24 37,-72-48-31,-93-23-5,93 24 21,-94-24-15,1 0-6,22 0 0,72 24 32,-24-24-32,-94 0 0,46 0 21,48 0-20,95 23 32,-119-23-33,-23 0 25,0 0-24,-24 0-3,47 0 31,1 0-29,23 0 29,-24 0-30,-23 0 21,0 0-19,0 0 14,23-23-9,-70-1-7,94-23 32,-48-24-30,25 24 30,46-71-30,-70 71 27,24-24-27,-48 24-1,-24 23 25,48-47-25,-47 24 9,23 0-7,0-1 12,0-46-13,-23 23 25,70-47-25,-70 47 18,-24 24-19,47 0 26,-47 0-26,0 0 26,24 23-26,-24 0-1,23 1 16,-23-24-15,0-1 25,0 25-25,0-25 37,0-46-36,0 70 26,0-70-26,0 47 2,0 0 22,0-1-24,0 1 35,0-94-36,0 70 21,0-71-21,0 71 4,0-23 17,0-24-21,0 94-1,0-23 24,0 23-22,0-46 28,0 46-28,0-23-3,0 23 30,-47-94-29,24 24 36,23 23-35,-24 71 15,24-24-15,0 1 15,-24 23-11,24-48 20,-47 1-22,47 24 21,-71-72-23,48 72 31,-48-48-31,24 0 26,0 0-26,23 48 27,-70-95-27,46 47 28,1 24-28,24 23 29,-1 0-29,24 1 0,-47-1 22,23 0-17,1-23 34,-1 47-34,0 0 17,1-23-8,-1 23-3,24-24-11,-23 24 30,-1 0 0</inkml:trace>
    </iact:actionData>
  </iact:action>
  <iact:action type="add" startTime="20934">
    <iact:property name="dataType"/>
    <iact:actionData xml:id="d3">
      <inkml:trace xmlns:inkml="http://www.w3.org/2003/InkML" xml:id="stk3" contextRef="#ctx0" brushRef="#br0">20722 8215 0,'-24'0'43,"0"0"34,24 47-74,0 24 14,0-48 2,-23 48-13,23-24-4,0 1 31,0-1-29,0-24-2,0 1 29,-24 70-28,24-46 12,-23-48-12,23 70-2,-24 48 33,24-70-27,0-1-5,0 47 28,-24 24-28,24-94 0,-23 23 16,23 24-16,-24 47 29,24-24-9,0-46-16,0-1-4,0 94 35,0-70-34,0-23 22,0-1-23,0 47 30,0-70-29,0 47 28,0 47-28,0 0 17,0-71-18,0 71 30,-23-24-26,23-46-3,0 46 22,0-47-19,0-23-4,0 23 0,0 24 30,0 0-30,-24 47 26,24-48-25,0 1 30,0-24-30,0-23-2,0 0 32,0 70-31,0-70 27,0-1-27,0 1 83,0 23-83,0-23 32,0 23-33,0-23 10,0-1 23,0 1 14,0-1 23,0 1-37,0 0-30,0-1 23,0 1 26,0-1 7</inkml:trace>
    </iact:actionData>
  </iact:action>
  <iact:action type="add" startTime="23679">
    <iact:property name="dataType"/>
    <iact:actionData xml:id="d4">
      <inkml:trace xmlns:inkml="http://www.w3.org/2003/InkML" xml:id="stk4" contextRef="#ctx0" brushRef="#br0">18527 10127 0,'0'-24'116,"47"1"-113,-23 23-2,46-24 27,119-47-24,-142 48 15,1 23-16,-25-24-2,24 24 31,1 0-30,-25 0 28,24 0-28,-23 0 9,23 0-9,0 0 30,1 0-30,-1 0 0,0 0 25,0 24-24,0-1-2,-23-23 31,23 0-30,24 24 26,23-1-26,-70-23 21,70 24-20,1 0 25,-1-24-25,-23 23 9,0 1-10,70-1 30,48 25-29,-118-25-1,-24 1 27,95-1-27,-71-23 28,23 24-27,-47-24 28,24 0-29,0 24-1,-24-24 22,47 0-20,24 0 30,-94 0-31,23 0-1,-23 0 18,23 0-16,0 0-2,-23 0 12,23 0-11,-23 0 29,94 0-28,-48 0 22,-22 0-22,-1 0-2,0 0 28,0 0-27,24 0 35,94 0-35,-94 0 23,0 0-22,-24 23-2,-23-23 28,46 0-26,-22 24 37,-25-24-9,24 0 1,-23 0 1,0 0-31</inkml:trace>
    </iact:actionData>
  </iact:action>
  <iact:action type="add" startTime="29438">
    <iact:property name="dataType"/>
    <iact:actionData xml:id="d5">
      <inkml:trace xmlns:inkml="http://www.w3.org/2003/InkML" xml:id="stk5" contextRef="#ctx0" brushRef="#br0">11211 11118 0,'23'0'41,"24"0"-34,-23 0-5,70 0 18,-46 0-19,22 0 32,1 0-31,-47 0 0,-1 0 27,48 0-26,-47 0 20,23 0-19,-23 0-2,23 0 26,24 0-25,-1 0 30,1 0-30,24 0 27,-48 0-27,-24 0-1,1 0 47</inkml:trace>
    </iact:actionData>
  </iact:action>
  <iact:action type="add" startTime="30481">
    <iact:property name="dataType"/>
    <iact:actionData xml:id="d6">
      <inkml:trace xmlns:inkml="http://www.w3.org/2003/InkML" xml:id="stk6" contextRef="#ctx0" brushRef="#br0">13311 11236 0,'0'0'12,"47"0"-10,-23 0 30,70 0-31,-47 0 11,24 0 18,24 0-28,-25 0 33,72 0-33,-118 0 27,141 0-27,-94 0 31,117-23-30,-93 23 22,23 0-23,-95 0 33,119 0-32,-71 0 29,-24 0-30,47 0 33,48 0-32,-95 0 8,-23 0-9,47 0 29,94-48-29,-47 48 25,0 0-24,-24 0 25,-47-23-25,1 23 31,-1 0-31,-24 0 25</inkml:trace>
    </iact:actionData>
  </iact:action>
  <iact:action type="add" startTime="32323">
    <iact:property name="dataType"/>
    <iact:actionData xml:id="d7">
      <inkml:trace xmlns:inkml="http://www.w3.org/2003/InkML" xml:id="stk7" contextRef="#ctx0" brushRef="#br0">16780 5170 0,'71'0'110,"0"0"-108,0 0 29,70 0-29,-93 0 28,22 0-28,-46 0 37,0 0-36,-1 0 29</inkml:trace>
    </iact:actionData>
  </iact:action>
  <iact:action type="add" startTime="33495">
    <iact:property name="dataType"/>
    <iact:actionData xml:id="d8">
      <inkml:trace xmlns:inkml="http://www.w3.org/2003/InkML" xml:id="stk8" contextRef="#ctx0" brushRef="#br0">19801 8474 0,'24'0'268,"23"0"-208,-23 0-55,-24-23 49,0-1 14,-24 24-39,0 0-27,1 0 32,-1 0-32,1 0 50,23 24 43</inkml:trace>
    </iact:actionData>
  </iact:action>
  <iact:action type="add" startTime="34872">
    <iact:property name="dataType"/>
    <iact:actionData xml:id="d9">
      <inkml:trace xmlns:inkml="http://www.w3.org/2003/InkML" xml:id="stk9" contextRef="#ctx0" brushRef="#br0">21217 8781 0,'0'0'10,"0"24"137,0 47-144,-23-24 18,23 0-18,0-23 19,0-1-21,0 1 41,0-1-10,0 1-29,0 0 38,23-24 6,1 0-44,-1 0 32,-23-24 8,0 0 35</inkml:trace>
    </iact:actionData>
  </iact:action>
  <iact:action type="add" startTime="36090">
    <iact:property name="dataType"/>
    <iact:actionData xml:id="d10">
      <inkml:trace xmlns:inkml="http://www.w3.org/2003/InkML" xml:id="stk10" contextRef="#ctx0" brushRef="#br0">19707 10528 0,'0'24'43,"0"-1"-17,0 1 16,0-1-39,23-23 18,-23 24-19,24-24 34,23 24-34,-23-24 31,23 23-31,0-23 40</inkml:trace>
    </iact:actionData>
  </iact:action>
  <iact:action type="add" startTime="37060">
    <iact:property name="dataType"/>
    <iact:actionData xml:id="d11">
      <inkml:trace xmlns:inkml="http://www.w3.org/2003/InkML" xml:id="stk11" contextRef="#ctx0" brushRef="#br0">20769 10599 0,'23'23'33,"1"-23"-2,-24 24-28,24-24-1,-1 24 20,1-24-15,-24 23 18,23-23 7,1 0-17,0 0 155,-1 0-168,1 0 74</inkml:trace>
    </iact:actionData>
  </iact:action>
  <iact:action type="add" startTime="38227">
    <iact:property name="dataType"/>
    <iact:actionData xml:id="d12">
      <inkml:trace xmlns:inkml="http://www.w3.org/2003/InkML" xml:id="stk12" contextRef="#ctx0" brushRef="#br0">19801 8828 0,'0'48'63,"0"-25"-61,24-23 37,-1 24-36,-23-1 19,24-23-20,0 24 23,-1-24 14,-23 24-36,24-24 17,-1 0 11</inkml:trace>
    </iact:actionData>
  </iact:action>
  <iact:action type="add" startTime="39436">
    <iact:property name="dataType"/>
    <iact:actionData xml:id="d13">
      <inkml:trace xmlns:inkml="http://www.w3.org/2003/InkML" xml:id="stk13" contextRef="#ctx0" brushRef="#br0">21028 9419 0,'24'23'24,"-24"1"10,24-1 15,-1 1-4,1-24-43,-24 24 28,23-24-28,1 0 40,0 0-2</inkml:trace>
    </iact:actionData>
  </iact:action>
  <iact:action type="add" startTime="40823">
    <iact:property name="dataType"/>
    <iact:actionData xml:id="d14">
      <inkml:trace xmlns:inkml="http://www.w3.org/2003/InkML" xml:id="stk14" contextRef="#ctx0" brushRef="#br0">19730 11142 0,'0'23'1,"0"1"84,48 0-82,-25-24 44,1 0-14,-1 0 15,1 0-45,0 0 25,-1 0 3,1 0 18</inkml:trace>
    </iact:actionData>
  </iact:action>
  <iact:action type="add" startTime="42038">
    <iact:property name="dataType"/>
    <iact:actionData xml:id="d15">
      <inkml:trace xmlns:inkml="http://www.w3.org/2003/InkML" xml:id="stk15" contextRef="#ctx0" brushRef="#br0">20863 11165 0,'24'0'78,"-1"0"-75,25 0 34,22 0-34,-46 0 27,23 0-28,-23 0 42,-1 0-42</inkml:trace>
    </iact:actionData>
  </iact:action>
  <iact:action type="add" startTime="43588">
    <iact:property name="dataType"/>
    <iact:actionData xml:id="d16">
      <inkml:trace xmlns:inkml="http://www.w3.org/2003/InkML" xml:id="stk16" contextRef="#ctx0" brushRef="#br0">21595 8286 0,'0'47'32,"-47"118"-30,23-118 29,-70 95-29,94-71 27,-48-48-27,25 24 24,-24 24-23,23-47 30,0 23-30,1 0 19,-1-47-16,24 24-4,-23-1 5,-1 1 9,0 0-14,24-1 4,0 25 2,-23-25-6,-48 48 28,71-24-28,-24-23 18,24-1-13,-23-23 10,23 24-15,-24 0 28,24-1 6,-47 24-33,23 1 26,1-25-26,-1-23 27,24 24-27,0-1 17</inkml:trace>
    </iact:actionData>
  </iact:action>
  <iact:action type="add" startTime="44746">
    <iact:property name="dataType"/>
    <iact:actionData xml:id="d17">
      <inkml:trace xmlns:inkml="http://www.w3.org/2003/InkML" xml:id="stk17" contextRef="#ctx0" brushRef="#br0">20863 8781 0,'24'0'2,"-1"0"24,25 0-21,-1 24-4,24 47 31,23 47-29,0-24 25,48 48-24,-95-95-3,0 0 19,1 0-17,-48-23-3,23 23 32,48 24-29,-71-47 11,24-1-9,-1 1 33,1-1-34,-24 1 57</inkml:trace>
    </iact:actionData>
  </iact:action>
  <iact:action type="add" startTime="45997">
    <iact:property name="dataType"/>
    <iact:actionData xml:id="d18">
      <inkml:trace xmlns:inkml="http://www.w3.org/2003/InkML" xml:id="stk18" contextRef="#ctx0" brushRef="#br0">21312 11520 0,'-71'141'16,"142"-282"-16,-260 447 2,118-211 26,47-48-26,1 0 23,-1-47-17,24 24 19,-23-1-21,-1 1 30</inkml:trace>
    </iact:actionData>
  </iact:action>
  <iact:action type="add" startTime="47496">
    <iact:property name="dataType"/>
    <iact:actionData xml:id="d19">
      <inkml:trace xmlns:inkml="http://www.w3.org/2003/InkML" xml:id="stk19" contextRef="#ctx0" brushRef="#br0">20910 10953 0,'71'47'28,"24"48"-25,23 46 31,47 95-31,-118-212 18,0 70-15,-23-70 4,-1-24 17,1 24-25,-24-1 17,24-23 13,-1 47 1,1-23-31,-1-24-1,1 24 29,0-1-28,-1 24 41,1-47 4,-1 0-44</inkml:trace>
    </iact:actionData>
  </iact:action>
  <iact:action type="add" startTime="48730">
    <iact:property name="dataType"/>
    <iact:actionData xml:id="d20">
      <inkml:trace xmlns:inkml="http://www.w3.org/2003/InkML" xml:id="stk20" contextRef="#ctx0" brushRef="#br0">21359 11661 0,'0'-23'29,"0"-25"4,0 25 2,0-48-32,0 47 29,0 1-30,23-1 12,-23 0-11,0 1-2,24-24 30,-24 23-14,24 0-14,-24-23 26,47 24-26,-24-25 25,-23 25-26,0-1 25,24 1-4,0-48 4,23 47-23,-24 1-1,25-48 22,-48 47-23,23 1 31,-23-1-9,24 24-22,-24-24 5,23 1 48,-23-1-53,24 1-1,0 23 28,-1-71-27,1 23 28,-1 25-27,-23-24 27,0 23 21,0 0 20</inkml:trace>
    </iact:actionData>
  </iact:action>
  <iact:action type="add" startTime="52716">
    <iact:property name="dataType"/>
    <iact:actionData xml:id="d21">
      <inkml:trace xmlns:inkml="http://www.w3.org/2003/InkML" xml:id="stk21" contextRef="#ctx0" brushRef="#br0">18975 7861 0,'24'23'239,"-1"24"-236,-23-23 15,24-24-12,-24 24 11,24-1-15,-24 1 23,47 23-21,-24-23-3,-23 23 24,24-24-23,0 25 28,-1-48-28,-23 23 26,0 1-26,24-24 33,-1 47-32,-23-23 21,24-24 13,-24 23-35,0 1 19</inkml:trace>
    </iact:actionData>
  </iact:action>
  <iact:action type="add" startTime="54415">
    <iact:property name="dataType"/>
    <iact:actionData xml:id="d22">
      <inkml:trace xmlns:inkml="http://www.w3.org/2003/InkML" xml:id="stk22" contextRef="#ctx0" brushRef="#br0">18362 11543 0,'47'-47'117,"0"23"-115,0 1 0,-47-1 16,47 24-16,1-47 30,-25 23-29,1 24 23,-24-23-22,23 23-2,-23-24 25,24 24-24,0 0 44,-24-24-45,23 24 28,-23-23 2</inkml:trace>
    </iact:actionData>
  </iact:action>
  <iact:action type="add" startTime="56384">
    <iact:property name="dataType"/>
    <iact:actionData xml:id="d23">
      <inkml:trace xmlns:inkml="http://www.w3.org/2003/InkML" xml:id="stk23" contextRef="#ctx0" brushRef="#br0">16733 11213 0,'0'23'60,"0"1"-57,0-1 28,0 25-28,-23-1 27,-25 95-28,-46-1 29,70-94-29,1 24 28,-1-24-27,0-23-1,1-24 27,23 71-27,-24-71 36,1 23-35,23 1 26,-24 0 3,0-1-29,1 1 44,23-1-45,23-23 245,119 0-245,23 0 32,166 0-32,-119 0 28,-94-23-29,-71 23 20,1 0-15,-25 0 1,24 0 29,1 0-32,-1 0 24,24 0-26,-48 0 12,24 0-10,1 0 19,-25-24-21,1 24 46,-1 0 2</inkml:trace>
    </iact:actionData>
  </iact:action>
  <iact:action type="add" startTime="58156">
    <iact:property name="dataType"/>
    <iact:actionData xml:id="d24">
      <inkml:trace xmlns:inkml="http://www.w3.org/2003/InkML" xml:id="stk24" contextRef="#ctx0" brushRef="#br0">17229 11496 0,'0'71'105,"0"23"-103,0-47 31,0 71-30,0-94-2,0 23 28,0 95-27,0-119 25,0 72-24,0-48-2,0-23 30,0 70-28,0-23 231,0-24-231,0-23 46,0-1-19,0 1 16,-24-24 0,24 24 13,0-1-56,0 1 80,0-1 383,0 1-449,0 0 48,0-1-62,0 1 24,0-1 4,0 1-29</inkml:trace>
    </iact:actionData>
  </iact:action>
</iact:actions>
</file>

<file path=ppt/ink/inkAction9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30T14:05:03.191"/>
    </inkml:context>
    <inkml:brush xml:id="br0">
      <inkml:brushProperty name="width" value="0.05292" units="cm"/>
      <inkml:brushProperty name="height" value="0.05292" units="cm"/>
    </inkml:brush>
  </inkml:definitions>
  <iact:action type="add" startTime="14640">
    <iact:property name="dataType"/>
    <iact:actionData xml:id="d0">
      <inkml:trace xmlns:inkml="http://www.w3.org/2003/InkML" xml:id="stk0" contextRef="#ctx0" brushRef="#br0">15175 6279 0,'0'47'135,"0"48"-133,0-25 31,0-46-31,0 0 18,0-1-16,0 1 9,0-1 17,0 48-27,-23-23 27,23 22-27,0-46-1,0 0 22,0 23-22,0-24 29,0 1-28,0 0-2,0 23 37,0 0-33,0-23 15,0-1-17,0 24 20,0-23-17,0 0 21,0 46-23,0-46 31,0 94-33,0-71 32,0 24-31,0-24-3,0-23 30,-24 70-29,24-23 30,0-47-29,0-1 31,0 1-30,0 0 39</inkml:trace>
    </iact:actionData>
  </iact:action>
  <iact:action type="add" startTime="16104">
    <iact:property name="dataType"/>
    <iact:actionData xml:id="d1">
      <inkml:trace xmlns:inkml="http://www.w3.org/2003/InkML" xml:id="stk1" contextRef="#ctx0" brushRef="#br0">16710 6609 0,'0'0'7,"0"-23"-5,-48-24 29,1-1-13,23 48-6,1 0 18,-1-23-27,1 23 30,-1-24-31,0 24-1,1 0 49,-1 0-47,1 0-2,-1 0 23,0 0-20,1 0 8,-1 0-10,-47 0 48,24 0-48,24 0 18,23 24-18,-48-24 29,25 0-29,-1 23 27,24 25-26,-47-48 24,23 47-25,1 0 29,-1-23-28,24-1 27,0 1-27,0 0-2,-23 23 29,-1 0-28,24-23 17,0 23-16,0-24 28,0 25-29,0-1 29,0-24-29,0 25 9,0-1 21,0-24-29,0 1 27,0 0-27,0-1-2,0 24 30,0-23-6,0 0-19,24-1 18,-24 1-21,23-1 14,1-23-11,23 24 31,-47 0-34,24-24-1,23 0 39,-47 23-37,23-23-2,1 0 25,0 24-23,-1-24-4,1 0 30,23 0-27,-23 0 27,-1 0-26,1 0-3,23 0 38,0 0-8,-23 0-28,-1 0 9,1 0-10,0 0 28,23 0-28,-24 0 28,1 0-28,0 0 27,23 0-27,-23 0 28,-1 0-27,-23-24-2,24 24 27,-1-23 5,1 23-31,-24-24 26,0 0 13,24 1-38,-1-1 14,-23 1 10,0-1-25,0-23 36,24 23-35,-24 1 3,0-25 32,0 1-35,23 47-1,-23-23 15,0-1 5,0 0-18,0 1 2,0-24 28,0 23-28,0-23 52,0 23-27,0 1 18,0-1-46,0 0 27,0-23-28,0 24 20,-23-25-15,23 1 18,-24 47-17,24-24-5,-23-23 15,-1 47-16,24-47 29,-24 23-28,1 1 28,-1-24-28,1 47-2,23-24 41,-24 24-39</inkml:trace>
    </iact:actionData>
  </iact:action>
  <iact:action type="add" startTime="19148">
    <iact:property name="dataType"/>
    <iact:actionData xml:id="d2">
      <inkml:trace xmlns:inkml="http://www.w3.org/2003/InkML" xml:id="stk2" contextRef="#ctx0" brushRef="#br0">23955 8474 0,'0'-23'40,"-24"-1"-37,-23 1 14,47-1-2,-24 0-12,1 24-2,-1-23 24,-47-1-22,48-23 9,-1 23-10,-70-23 30,47 23-29,-1 1 27,-70-48-28,48 47 29,-48 1-29,23-24 29,-46 23-28,93 0-2,-70-23 45,-70 0-42,117 47 17,24-24-18,23 24 4,-94-23 32,24 23-35,46 0 3,-22 0-5,-1 0 33,-47 0-32,47 0 26,24 0-26,0 47 25,-24-23-26,24-1 19,-1 1-18,48-1 10,-47 1-11,0-24 13,47 24-13,-47-1 12,0 1-12,23-1 13,0-23-12,1 24 3,23 0 3,-24-24-1,1 0-7,-1 47 35,-23-24-33,23 1 29,-47 47-29,48-24 25,-1 0-26,24-23 19,-23 0-13,23-1-7,-48 1 31,48 23-29,-23-23-2,-48 117 37,71-117-31,-24 23-5,-23 0 21,47 0-21,-23 1 11,23-25-11,-24 72 27,-23-25-27,23 1 33,-23 71-33,23-71 24,24 0-24,0-24-1,0 24 29,-23 47-28,23-95 32,0 95-32,0-71 0,0 48 28,0-71-28,0 23 15,0-24-13,0 1 1,0 94 34,0-47-35,0-48 2,0 25-4,0-1 17,0 24-4,0-48-13,23 1-1,1 23 26,0 0-23,-24-23-3,23 23 29,1 0-28,-1-23 21,-23 0-15,24-1 26,0 24-31,-1-23-1,48 23 18,-24-47-13,0 24 1,-23-1-7,47 1 12,-24 0 0,24-1-11,47 24 29,-71-23-28,0 0 27,71-1-28,-94 1 28,117-1-28,1 1 31,-71 0-30,-24-24-1,0 0 25,142 47-24,-165-47 27,117 23-28,-94-23 18,1 24-18,-25-24 31,48 0-30,-24 0 22,48 0-23,-25 0 29,1 0-28,0 0 9,-24 0-10,71-24 34,-47 1-33,23-1 16,-46 1-12,-25 23-5,1 0 29,94-24-28,-24 0 17,-70 1-17,23-1 13,-23 24-9,-1 0-5,-23-23 6,24 23-6,-1 0 10,1 0 21,23-71-31,0 47 23,-23 1-23,-24-1 0,24 0 31,-1-46-31,24 22 29,-23-22-29,-24 22 26,24 1-26,-1 0 0,-23-48 36,47-70-30,-47 94-6,0 1 19,0-1-20,0 0 47,0 24-46,24-48 29,-24 48-29,0 23-1,0 1 24,0-24-22,0 23 29,0 0-30,0 1 26,0-24-25,0 23-2,0-47 22,24 0-15,-24 24-6,0 0 27,0 0-26,0 23 34,0 1-34,0-48 24,0 0-24,0 0 27,0 24-28,0 23-1,0-23 26,0 0-24,0 23-2,0-47 30,0 1-29,-24 22 29,0 1-28,24 24 27,0-1-27,0 0-2,0 1 64,-23-1-44,-1 24 28,1-23-45,23-1 26,-24 24-28,24-24 26</inkml:trace>
    </iact:actionData>
  </iact:action>
  <iact:action type="add" startTime="22767">
    <iact:property name="dataType"/>
    <iact:actionData xml:id="d3">
      <inkml:trace xmlns:inkml="http://www.w3.org/2003/InkML" xml:id="stk3" contextRef="#ctx0" brushRef="#br0">22444 7908 0,'0'47'112,"0"24"-109,0-48-2,0 25 35,0 211-33,0-23 39,0-118-39,0-70-2,0-1 16,0-24-14,0 1 20,0 70-20,0-46 16,0-25-17,24 24-1,-24 24 29,0 24-27,0 23 28,0-47-28,24-1 22,-24 1-23,0 24 32,0-72-31,23 1-2,-23-1 30,0 95-29,0-70 28,0 70-28,0-47 26,0 23-26,0-70 18,0 94-18,0 0 31,0-95-29,0 24 0,0 1 18,0-25-19,0 1-2,0-1 23,0 25-22,0-1 29,0 24-28,0 0 26,0-24-24,0 0-4,0 0 23,0-23-18,0-1-4,0 1 22,0 23-18,0 0-4,0 1 23,0-25-20,0 1 18,0-1-3,0 1 25,0 0-42</inkml:trace>
    </iact:actionData>
  </iact:action>
  <iact:action type="add" startTime="24629">
    <iact:property name="dataType"/>
    <iact:actionData xml:id="d4">
      <inkml:trace xmlns:inkml="http://www.w3.org/2003/InkML" xml:id="stk4" contextRef="#ctx0" brushRef="#br0">20627 9891 0,'0'-24'78,"24"0"-41,94 1-35,-95 23 9,25 0-9,22 0 22,-22 0-16,-25 0-6,1 0 0,-1-24 26,25 24-25,-1 0-2,0 0 36,71 0-35,-47 0 29,0 0-29,-24 0 29,24 0-28,-24 0 22,0 0-23,71 0 34,-71 0-33,0-23 25,1 23-26,-25 0 27,48 0-26,-24 0 21,71-24-18,-94 24 15,70 0-19,-47 0 29,1 0-29,-1 0 28,24 0-28,-48 0-1,1 0 27,70 0-24,-23 0-3,-24 0 27,95 0-26,-71 0 30,-1 0-29,-22-24 17,-25 24-17,1 0 35,47 0-35,-48 0-2,48 0 47,-24 0-27,-23 0 9,47 0-28,-24 0 27,24 0-26,-1 0 29,-46 0-30,0 0 0,-1 0 29,48 0-28,-47 0 25,70 0-26,-70 0 29,46-23-28,-46 23 31,0 0-16,-1 0-3</inkml:trace>
    </iact:actionData>
  </iact:action>
  <iact:action type="add" startTime="29551">
    <iact:property name="dataType"/>
    <iact:actionData xml:id="d5">
      <inkml:trace xmlns:inkml="http://www.w3.org/2003/InkML" xml:id="stk5" contextRef="#ctx0" brushRef="#br0">10833 11449 0,'24'0'65,"23"-48"12,24 25-69,-48 23-6,72-24 16,-48 24-16,47-23 26,-70 23-26,23 0-1,-23-24 28,70 24-27,-23 0 31,-48 0-31,25 0 35,22 0-34,-46 0 21,47-24-21,23 24 28,-23-23-29,-24 23 17,-23 0-17,47 0 29,-48 0-29,1 0 27,-1 0-27,25 0 27,22 0-10,-46 0-17,0-24 26,46 24-26,-22 0-1,-25 0 34,95 0-32,-47 0 39,-47 0-17,23 0-22,-24 0 2,1 0 3,0 0-7,23 0 29,71-23-28,-71 23 33,0 0-33,-23 0 59,-1 0-59</inkml:trace>
    </iact:actionData>
  </iact:action>
  <iact:action type="add" startTime="32017">
    <iact:property name="dataType"/>
    <iact:actionData xml:id="d6">
      <inkml:trace xmlns:inkml="http://www.w3.org/2003/InkML" xml:id="stk6" contextRef="#ctx0" brushRef="#br0">21453 8522 0,'0'23'131,"0"1"-84,0-1 10,24-23 54,-1-47-60,-23 0-48,0 23 19,0 1 12,0-1 13,0 48 312</inkml:trace>
    </iact:actionData>
  </iact:action>
  <iact:action type="add" startTime="33349">
    <iact:property name="dataType"/>
    <iact:actionData xml:id="d7">
      <inkml:trace xmlns:inkml="http://www.w3.org/2003/InkML" xml:id="stk7" contextRef="#ctx0" brushRef="#br0">23341 8545 0,'0'24'101,"0"-1"-97,-23-23 13,23 48 14,0-25-14,0 24 14,0-23 31,0 0-59,0-1 43,23-23 21</inkml:trace>
    </iact:actionData>
  </iact:action>
  <iact:action type="add" startTime="34533">
    <iact:property name="dataType"/>
    <iact:actionData xml:id="d8">
      <inkml:trace xmlns:inkml="http://www.w3.org/2003/InkML" xml:id="stk8" contextRef="#ctx0" brushRef="#br0">21807 10268 0,'0'0'0,"47"24"110,-23-24-87,0 0-21,-1 0 29,1 0-29,23 0 22,-23 0-22,-1 0 32,1 0-3</inkml:trace>
    </iact:actionData>
  </iact:action>
  <iact:action type="add" startTime="35477">
    <iact:property name="dataType"/>
    <iact:actionData xml:id="d9">
      <inkml:trace xmlns:inkml="http://www.w3.org/2003/InkML" xml:id="stk9" contextRef="#ctx0" brushRef="#br0">23034 10198 0,'24'0'88,"23"0"-70,0 0 25,-23 0-41,0 0 66</inkml:trace>
    </iact:actionData>
  </iact:action>
  <iact:action type="add" startTime="36443">
    <iact:property name="dataType"/>
    <iact:actionData xml:id="d10">
      <inkml:trace xmlns:inkml="http://www.w3.org/2003/InkML" xml:id="stk10" contextRef="#ctx0" brushRef="#br0">21312 8899 0,'47'24'155,"-47"-1"-146,23-23-7,1 24 0,0-24 32,-24 24-33,23-24 45,1 0-10</inkml:trace>
    </iact:actionData>
  </iact:action>
  <iact:action type="add" startTime="37556">
    <iact:property name="dataType"/>
    <iact:actionData xml:id="d11">
      <inkml:trace xmlns:inkml="http://www.w3.org/2003/InkML" xml:id="stk11" contextRef="#ctx0" brushRef="#br0">22846 8970 0,'23'0'23,"1"0"9,23 0 17,0 0-28,-23 0-15,23 0 36,-23 0-39</inkml:trace>
    </iact:actionData>
  </iact:action>
  <iact:action type="add" startTime="38539">
    <iact:property name="dataType"/>
    <iact:actionData xml:id="d12">
      <inkml:trace xmlns:inkml="http://www.w3.org/2003/InkML" xml:id="stk12" contextRef="#ctx0" brushRef="#br0">21028 10316 0,'0'0'17,"0"47"46,48-24-61,-25 1 0,1-24 25,23 24-24,-23-1 37,-24 1-38,23-24 27</inkml:trace>
    </iact:actionData>
  </iact:action>
  <iact:action type="add" startTime="39567">
    <iact:property name="dataType"/>
    <iact:actionData xml:id="d13">
      <inkml:trace xmlns:inkml="http://www.w3.org/2003/InkML" xml:id="stk13" contextRef="#ctx0" brushRef="#br0">22916 10646 0,'24'0'71,"0"0"-68,-24 24-2,23-24 23,1 0-20,-1 0-2,1 0 35,23 23-32,0-23 22,1 24-25,-25-24 22,24 0-22,-23 0 29,0 0 5</inkml:trace>
    </iact:actionData>
  </iact:action>
  <iact:action type="add" startTime="40615">
    <iact:property name="dataType"/>
    <iact:actionData xml:id="d14">
      <inkml:trace xmlns:inkml="http://www.w3.org/2003/InkML" xml:id="stk14" contextRef="#ctx0" brushRef="#br0">21406 9395 0,'0'-24'34,"24"24"-31,-1 0 27,119 0-27,-48 0 20,-47 0-21,-23 0 8,0 0-8,-1 0 29,1 0-28,-1 0 33</inkml:trace>
    </iact:actionData>
  </iact:action>
  <iact:action type="add" startTime="41537">
    <iact:property name="dataType"/>
    <iact:actionData xml:id="d15">
      <inkml:trace xmlns:inkml="http://www.w3.org/2003/InkML" xml:id="stk15" contextRef="#ctx0" brushRef="#br0">23082 9277 0,'47'0'45,"-24"0"-42,25 0 33,22 0-33,1 24 37,-47-24 37,-1 0-18</inkml:trace>
    </iact:actionData>
  </iact:action>
  <iact:action type="add" startTime="42694">
    <iact:property name="dataType"/>
    <iact:actionData xml:id="d16">
      <inkml:trace xmlns:inkml="http://www.w3.org/2003/InkML" xml:id="stk16" contextRef="#ctx0" brushRef="#br0">21878 10788 0,'0'23'2,"47"-23"38,-23 0-38,23 0 21,-23 0-19,-1 0 19,1 0 10,-1 0 26</inkml:trace>
    </iact:actionData>
  </iact:action>
  <iact:action type="add" startTime="43831">
    <iact:property name="dataType"/>
    <iact:actionData xml:id="d17">
      <inkml:trace xmlns:inkml="http://www.w3.org/2003/InkML" xml:id="stk17" contextRef="#ctx0" brushRef="#br0">23577 10599 0,'0'0'23,"47"-24"-20,-23 24 52,0 0-52,-1 0 43,1-23-43,-1 23 33</inkml:trace>
    </iact:actionData>
  </iact:action>
  <iact:action type="add" startTime="45049">
    <iact:property name="dataType"/>
    <iact:actionData xml:id="d18">
      <inkml:trace xmlns:inkml="http://www.w3.org/2003/InkML" xml:id="stk18" contextRef="#ctx0" brushRef="#br0">21831 8734 0,'23'0'34,"1"0"-31,0 0 3,23 0-4,24 0 33,-48 0-5,1 0 6</inkml:trace>
    </iact:actionData>
  </iact:action>
  <iact:action type="add" startTime="46082">
    <iact:property name="dataType"/>
    <iact:actionData xml:id="d19">
      <inkml:trace xmlns:inkml="http://www.w3.org/2003/InkML" xml:id="stk19" contextRef="#ctx0" brushRef="#br0">23034 8451 0,'0'0'13,"24"0"-11,47 0 29,-24 0-29,0 0 26,0 0-26,-23 0 46</inkml:trace>
    </iact:actionData>
  </iact:action>
  <iact:action type="add" startTime="47491">
    <iact:property name="dataType"/>
    <iact:actionData xml:id="d20">
      <inkml:trace xmlns:inkml="http://www.w3.org/2003/InkML" xml:id="stk20" contextRef="#ctx0" brushRef="#br0">21264 10198 0,'24'0'64,"23"0"-61,-23-24 25,-1 24-25,1 0 37</inkml:trace>
    </iact:actionData>
  </iact:action>
  <iact:action type="add" startTime="48738">
    <iact:property name="dataType"/>
    <iact:actionData xml:id="d21">
      <inkml:trace xmlns:inkml="http://www.w3.org/2003/InkML" xml:id="stk21" contextRef="#ctx0" brushRef="#br0">23672 10103 0,'47'0'53,"-24"0"-50,25 0-2,-25 0 46,1 0-45,-1 0 66,1 0-10</inkml:trace>
    </iact:actionData>
  </iact:action>
  <iact:action type="add" startTime="50070">
    <iact:property name="dataType"/>
    <iact:actionData xml:id="d22">
      <inkml:trace xmlns:inkml="http://www.w3.org/2003/InkML" xml:id="stk22" contextRef="#ctx0" brushRef="#br0">21028 9135 0,'24'24'36,"0"-24"-35,-1 0 27,1 0-26,23 24-2,-23-24 24,-1 0-19,1 0 35,-1 0 6</inkml:trace>
    </iact:actionData>
  </iact:action>
  <iact:action type="add" startTime="51209">
    <iact:property name="dataType"/>
    <iact:actionData xml:id="d23">
      <inkml:trace xmlns:inkml="http://www.w3.org/2003/InkML" xml:id="stk23" contextRef="#ctx0" brushRef="#br0">22657 8026 0,'23'0'50,"1"0"-46,23 0 35,-23 0-37,-1 0 26,1 0-25,0 0 70</inkml:trace>
    </iact:actionData>
  </iact:action>
  <iact:action type="add" startTime="53035">
    <iact:property name="dataType"/>
    <iact:actionData xml:id="d24">
      <inkml:trace xmlns:inkml="http://www.w3.org/2003/InkML" xml:id="stk24" contextRef="#ctx0" brushRef="#br0">22067 10056 0,'23'0'96,"1"0"-48,0 0-5</inkml:trace>
    </iact:actionData>
  </iact:action>
  <iact:action type="add" startTime="53739">
    <iact:property name="dataType"/>
    <iact:actionData xml:id="d25">
      <inkml:trace xmlns:inkml="http://www.w3.org/2003/InkML" xml:id="stk25" contextRef="#ctx0" brushRef="#br0">22138 10056 0,'0'-24'29,"23"24"2,1 0 18,-1 0-4,1 0 40,0 0-83,-1 0 66</inkml:trace>
    </iact:actionData>
  </iact:action>
  <iact:action type="add" startTime="55224">
    <iact:property name="dataType"/>
    <iact:actionData xml:id="d26">
      <inkml:trace xmlns:inkml="http://www.w3.org/2003/InkML" xml:id="stk26" contextRef="#ctx0" brushRef="#br0">22822 10977 0,'0'0'19,"47"0"-17,-23 0 22,-1 0-19,1 0-3,0 0 20,-1 0 26,1 0-15</inkml:trace>
    </iact:actionData>
  </iact:action>
  <iact:action type="add" startTime="56705">
    <iact:property name="dataType"/>
    <iact:actionData xml:id="d27">
      <inkml:trace xmlns:inkml="http://www.w3.org/2003/InkML" xml:id="stk27" contextRef="#ctx0" brushRef="#br0">23672 8026 0,'0'0'21,"-24"94"-20,0-94 2,1 71 29,-48 47-30,24-47 24,23 0-24,24-24-2,-23-23 31,-48 141-29,47-142 22,-47 95-15,71-94-7,-23 47-1,-24 47 31,-24-24-29,24 24 33,-1 0-34,1-47 41,47-47-41,-23-24 25,-1 47-25,0 24 22,-23-48-15,24 1-7,-48 70 20,71-70-15,-24-24-6,1 24 25,23-1-18</inkml:trace>
    </iact:actionData>
  </iact:action>
  <iact:action type="add" startTime="58112">
    <iact:property name="dataType"/>
    <iact:actionData xml:id="d28">
      <inkml:trace xmlns:inkml="http://www.w3.org/2003/InkML" xml:id="stk28" contextRef="#ctx0" brushRef="#br0">22775 8545 0,'23'0'2,"-46"0"14,117 0-13,-94 24 1,24-24 18,23 23-20,0 1 31,0 23-30,-23-23 27,70 47-28,24-1 27,-23 1-27,-1 0 25,-47-47-25,1-1 33,-25 1-33,1-1 33,23 1 0,-23 0-27,23-1 14,-24-23-20,-23 24 28,48-24-28,-25 24 25,1-1-25,-1-23 33,1 0 98</inkml:trace>
    </iact:actionData>
  </iact:action>
  <iact:action type="add" startTime="59958">
    <iact:property name="dataType"/>
    <iact:actionData xml:id="d29">
      <inkml:trace xmlns:inkml="http://www.w3.org/2003/InkML" xml:id="stk29" contextRef="#ctx0" brushRef="#br0">23577 10245 0,'0'0'17,"-23"47"-15,-1 0 24,-23 0-24,-24 48 28,47-48-27,1-23-1,-1 23 25,-70 95-24,23-24 26,-23 23-26,46-70 31,25 0-32,-1-48 35,1 1-18,23 0-12</inkml:trace>
    </iact:actionData>
  </iact:action>
  <iact:action type="add" startTime="61066">
    <iact:property name="dataType"/>
    <iact:actionData xml:id="d30">
      <inkml:trace xmlns:inkml="http://www.w3.org/2003/InkML" xml:id="stk30" contextRef="#ctx0" brushRef="#br0">22822 9985 0,'47'47'100,"0"24"-97,-23-24 17,-24-23-18,47 0 29,-47 23-29,24-24 0,-1 1 23,1 23-22,0-23 11,23-1-12,-47 25 17,71 22-17,23-22 23,-94-1-22,47 0-2,0-23 29,1 47-27,-1-48 27,0 24-27,24 24 36,-24-24-31,-23-23-6,-24 0 17,23-24-16,1 23-2,-1 1 30,-23-1-14,24-23-14,-24 24 27</inkml:trace>
    </iact:actionData>
  </iact:action>
  <iact:action type="add" startTime="63068">
    <iact:property name="dataType"/>
    <iact:actionData xml:id="d31">
      <inkml:trace xmlns:inkml="http://www.w3.org/2003/InkML" xml:id="stk31" contextRef="#ctx0" brushRef="#br0">20722 8238 0,'70'0'30,"-22"0"-27,-1 0-2,47 24 48,-47 0-47,-47-1 30,24-23-30,0 0 49,-1 24 41,-23-1 209,24-23-176</inkml:trace>
    </iact:actionData>
  </iact:action>
  <iact:action type="add" startTime="64977">
    <iact:property name="dataType"/>
    <iact:actionData xml:id="d32">
      <inkml:trace xmlns:inkml="http://www.w3.org/2003/InkML" xml:id="stk32" contextRef="#ctx0" brushRef="#br0">20556 11354 0,'0'0'20,"24"0"-18,0 0 21,-24-23-19,23-1 48,24-47-49,-23 71 18,0-23-17,-24-1 0,47 0 32,-24 1-34,48-48 25,-24 0-24,1 48 28,-48-1-28,23 24-1,1-24 37,-1 1 42,-23-1-79,24 24 5,0-23 47,-24-1-9</inkml:trace>
    </iact:actionData>
  </iact:action>
  <iact:action type="add" startTime="66541">
    <iact:property name="dataType"/>
    <iact:actionData xml:id="d33">
      <inkml:trace xmlns:inkml="http://www.w3.org/2003/InkML" xml:id="stk33" contextRef="#ctx0" brushRef="#br0">17960 9867 0,'0'95'44,"0"23"-39,0 70 19,0 48-20,0-118 10,0-23-13,0 47 29,0 235-28,0-259 25,0 95-25,0-166 31,0 0-31</inkml:trace>
    </iact:actionData>
  </iact:action>
  <iact:action type="add" startTime="67505">
    <iact:property name="dataType"/>
    <iact:actionData xml:id="d34">
      <inkml:trace xmlns:inkml="http://www.w3.org/2003/InkML" xml:id="stk34" contextRef="#ctx0" brushRef="#br0">19306 10363 0,'0'-24'37,"0"1"-34,-24 23 41,-23-24-41,23 24 18,1 0-19,-25 0 28,1 0-28,24 0 26,-48 0-26,47 0 28,-23 0-27,23 0-2,1 0 30,-24 47-29,23-47 27,0 24-28,1-1 29,-1 1-27,1-24 29,23 47-29,-24-23 47,24-1-48,0 1 15,0 0-16,-24-1 27,24 24-25,0-23-2,0 0 27,0 23-26,0-23 36,0-1-35,0 1 37,0-1-32,0 1 9,0 0-15,0-1 30,0 1-31,0 23 30,0-23 1,24-1-4,-24 24 5,47-23-31,0 23 33,-23-23-32,0-1 22,-1 1-22,1-24 36,-1 24-37,1-1 20,23-23-18,0 0 19,-23 24-16,23-1-5,-23 1 22,-1-24 2,1 0-24,23 0 44,0 0-44,24 0 34,0 0-33,-47 0 26,23 0-27,-24 0 42,1 0-22,0 0-4,-1 0-16,1-24 28,-1 1-27,-23-1 22,24 1-22,-24-1 31,0-23-32,24 47-1,-24-24 26,0 1-25,0-1 23,0-23-18,0-24 18,0 24-6,0 0-5,0 23-11,0 0 24,0 1-9,0-1-4,0-23 104,-24 23-115,24 1 15,0-1-11,-24 24-6,1-24 23,23 1-21,-24 23 26,24-24-26,-23 24 9,23-23-9,-24 23 28,24-24-2,-47 0-26,47 1 46,-24 23-46,24-24-2,-23 24 27,-1-47-26,0 23 27,1-46-26,-1 46 43,1 24-43,-1-24 17</inkml:trace>
    </iact:actionData>
  </iact:action>
</iact:action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89363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78677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7255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1006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56389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8560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0821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0252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95271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204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microsoft.com/office/2011/relationships/inkAction" Target="../ink/inkAction1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microsoft.com/office/2011/relationships/inkAction" Target="../ink/inkAction2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11/relationships/inkAction" Target="../ink/inkAction3.xm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8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7.png"/><Relationship Id="rId5" Type="http://schemas.openxmlformats.org/officeDocument/2006/relationships/image" Target="../media/image1.png"/><Relationship Id="rId10" Type="http://schemas.openxmlformats.org/officeDocument/2006/relationships/image" Target="../media/image4.png"/><Relationship Id="rId4" Type="http://schemas.openxmlformats.org/officeDocument/2006/relationships/notesSlide" Target="../notesSlides/notesSlide3.xml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0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microsoft.com/office/2011/relationships/inkAction" Target="../ink/inkAction4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microsoft.com/office/2011/relationships/inkAction" Target="../ink/inkAction5.xml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4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6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microsoft.com/office/2011/relationships/inkAction" Target="../ink/inkAction6.xml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7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microsoft.com/office/2011/relationships/inkAction" Target="../ink/inkAction7.xml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8.png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microsoft.com/office/2011/relationships/inkAction" Target="../ink/inkAction8.xml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9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9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microsoft.com/office/2011/relationships/inkAction" Target="../ink/inkAction9.xml"/><Relationship Id="rId5" Type="http://schemas.openxmlformats.org/officeDocument/2006/relationships/image" Target="../media/image15.JPG"/><Relationship Id="rId4" Type="http://schemas.openxmlformats.org/officeDocument/2006/relationships/notesSlide" Target="../notesSlides/notesSlide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.png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70215"/>
            <a:ext cx="12191999" cy="699842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CBD8AF0-6CBF-4231-A01C-E94E6629E590}"/>
                  </a:ext>
                </a:extLst>
              </p:cNvPr>
              <p:cNvSpPr txBox="1"/>
              <p:nvPr/>
            </p:nvSpPr>
            <p:spPr>
              <a:xfrm>
                <a:off x="221224" y="1113027"/>
                <a:ext cx="11749549" cy="11917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LO: To </a:t>
                </a:r>
                <a:r>
                  <a:rPr lang="en-US" sz="3200" b="1" dirty="0" err="1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recoginse</a:t>
                </a:r>
                <a:r>
                  <a:rPr lang="en-US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>
                            <a:solidFill>
                              <a:schemeClr val="dk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>
                            <a:solidFill>
                              <a:schemeClr val="dk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solidFill>
                              <a:schemeClr val="dk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b="1">
                            <a:solidFill>
                              <a:schemeClr val="dk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b="1">
                            <a:solidFill>
                              <a:schemeClr val="dk1"/>
                            </a:solidFill>
                            <a:latin typeface="Yu Gothic UI" panose="020B0500000000000000" pitchFamily="34" charset="-128"/>
                            <a:ea typeface="Yu Gothic UI" panose="020B0500000000000000" pitchFamily="34" charset="-128"/>
                          </a:rPr>
                          <m:t>4</m:t>
                        </m:r>
                      </m:den>
                    </m:f>
                  </m:oMath>
                </a14:m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 as equivalent </a:t>
                </a:r>
              </a:p>
              <a:p>
                <a:pPr algn="ctr"/>
                <a:r>
                  <a:rPr lang="en-GB" sz="3200" b="1" dirty="0">
                    <a:latin typeface="Yu Gothic UI" panose="020B0500000000000000" pitchFamily="34" charset="-128"/>
                    <a:ea typeface="Yu Gothic UI" panose="020B0500000000000000" pitchFamily="34" charset="-128"/>
                  </a:rPr>
                  <a:t>fractions</a:t>
                </a:r>
              </a:p>
            </p:txBody>
          </p:sp>
        </mc:Choice>
        <mc:Fallback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CBD8AF0-6CBF-4231-A01C-E94E6629E5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224" y="1113027"/>
                <a:ext cx="11749549" cy="1191736"/>
              </a:xfrm>
              <a:prstGeom prst="rect">
                <a:avLst/>
              </a:prstGeom>
              <a:blipFill>
                <a:blip r:embed="rId5"/>
                <a:stretch>
                  <a:fillRect t="-3077" b="-1641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Picture 1">
            <a:extLst>
              <a:ext uri="{FF2B5EF4-FFF2-40B4-BE49-F238E27FC236}">
                <a16:creationId xmlns:a16="http://schemas.microsoft.com/office/drawing/2014/main" id="{E390BEDD-3C8A-4776-BA23-B8B335EB71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58283" y="2851951"/>
            <a:ext cx="4376691" cy="299516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B17E47F7-7E19-434C-8568-792E33EC9CCA}"/>
              </a:ext>
            </a:extLst>
          </p:cNvPr>
          <p:cNvSpPr txBox="1"/>
          <p:nvPr/>
        </p:nvSpPr>
        <p:spPr>
          <a:xfrm>
            <a:off x="6457028" y="3441590"/>
            <a:ext cx="431720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Equivalent fractions are </a:t>
            </a:r>
          </a:p>
          <a:p>
            <a:pPr algn="ctr"/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two or more </a:t>
            </a:r>
          </a:p>
          <a:p>
            <a:pPr algn="ctr"/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fractions that mean </a:t>
            </a:r>
          </a:p>
          <a:p>
            <a:pPr algn="ctr"/>
            <a:r>
              <a:rPr lang="en-GB" sz="2800" dirty="0">
                <a:solidFill>
                  <a:srgbClr val="00B050"/>
                </a:solidFill>
                <a:latin typeface="Comic Sans MS" panose="030F0702030302020204" pitchFamily="66" charset="0"/>
              </a:rPr>
              <a:t>the same thing.</a:t>
            </a:r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D5B3AF23-6382-47E9-81B2-8E1DCCCA0BF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851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781"/>
    </mc:Choice>
    <mc:Fallback>
      <p:transition spd="slow" advTm="46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3" y="274488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fractions are shown on each shape?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0E0F0707-6A4B-4224-A2A3-8AAC9577A6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5460541"/>
              </p:ext>
            </p:extLst>
          </p:nvPr>
        </p:nvGraphicFramePr>
        <p:xfrm>
          <a:off x="1769476" y="2481898"/>
          <a:ext cx="3463828" cy="711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31914">
                  <a:extLst>
                    <a:ext uri="{9D8B030D-6E8A-4147-A177-3AD203B41FA5}">
                      <a16:colId xmlns:a16="http://schemas.microsoft.com/office/drawing/2014/main" val="48181003"/>
                    </a:ext>
                  </a:extLst>
                </a:gridCol>
                <a:gridCol w="1731914">
                  <a:extLst>
                    <a:ext uri="{9D8B030D-6E8A-4147-A177-3AD203B41FA5}">
                      <a16:colId xmlns:a16="http://schemas.microsoft.com/office/drawing/2014/main" val="3469522895"/>
                    </a:ext>
                  </a:extLst>
                </a:gridCol>
              </a:tblGrid>
              <a:tr h="7119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578162"/>
                  </a:ext>
                </a:extLst>
              </a:tr>
            </a:tbl>
          </a:graphicData>
        </a:graphic>
      </p:graphicFrame>
      <p:graphicFrame>
        <p:nvGraphicFramePr>
          <p:cNvPr id="17" name="Table 16">
            <a:extLst>
              <a:ext uri="{FF2B5EF4-FFF2-40B4-BE49-F238E27FC236}">
                <a16:creationId xmlns:a16="http://schemas.microsoft.com/office/drawing/2014/main" id="{6D20570E-F28D-4C3A-AA6D-E37ED50E5C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354868"/>
              </p:ext>
            </p:extLst>
          </p:nvPr>
        </p:nvGraphicFramePr>
        <p:xfrm>
          <a:off x="6678603" y="2481898"/>
          <a:ext cx="3463828" cy="7119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65957">
                  <a:extLst>
                    <a:ext uri="{9D8B030D-6E8A-4147-A177-3AD203B41FA5}">
                      <a16:colId xmlns:a16="http://schemas.microsoft.com/office/drawing/2014/main" val="48181003"/>
                    </a:ext>
                  </a:extLst>
                </a:gridCol>
                <a:gridCol w="865957">
                  <a:extLst>
                    <a:ext uri="{9D8B030D-6E8A-4147-A177-3AD203B41FA5}">
                      <a16:colId xmlns:a16="http://schemas.microsoft.com/office/drawing/2014/main" val="3203942471"/>
                    </a:ext>
                  </a:extLst>
                </a:gridCol>
                <a:gridCol w="865957">
                  <a:extLst>
                    <a:ext uri="{9D8B030D-6E8A-4147-A177-3AD203B41FA5}">
                      <a16:colId xmlns:a16="http://schemas.microsoft.com/office/drawing/2014/main" val="3469522895"/>
                    </a:ext>
                  </a:extLst>
                </a:gridCol>
                <a:gridCol w="865957">
                  <a:extLst>
                    <a:ext uri="{9D8B030D-6E8A-4147-A177-3AD203B41FA5}">
                      <a16:colId xmlns:a16="http://schemas.microsoft.com/office/drawing/2014/main" val="3574748890"/>
                    </a:ext>
                  </a:extLst>
                </a:gridCol>
              </a:tblGrid>
              <a:tr h="71195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2578162"/>
                  </a:ext>
                </a:extLst>
              </a:tr>
            </a:tbl>
          </a:graphicData>
        </a:graphic>
      </p:graphicFrame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143048D1-0BAC-4507-9065-E9AE2A9DCE77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118320" y="3535200"/>
              <a:ext cx="4953600" cy="1691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143048D1-0BAC-4507-9065-E9AE2A9DCE77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02480" y="3471840"/>
                <a:ext cx="4984920" cy="1818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5CE2E46-BC03-478F-88EE-B8DFD98518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6246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038"/>
    </mc:Choice>
    <mc:Fallback>
      <p:transition spd="slow" advTm="300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3" y="274488"/>
            <a:ext cx="10469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fractions are shown on each shape?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641E9EA-E176-45A0-AB98-FA0FCF903EC8}"/>
              </a:ext>
            </a:extLst>
          </p:cNvPr>
          <p:cNvGrpSpPr/>
          <p:nvPr/>
        </p:nvGrpSpPr>
        <p:grpSpPr>
          <a:xfrm>
            <a:off x="1801642" y="2418177"/>
            <a:ext cx="3651247" cy="1741881"/>
            <a:chOff x="8272898" y="2756082"/>
            <a:chExt cx="2224912" cy="936002"/>
          </a:xfrm>
        </p:grpSpPr>
        <p:grpSp>
          <p:nvGrpSpPr>
            <p:cNvPr id="107" name="Group 106">
              <a:extLst>
                <a:ext uri="{FF2B5EF4-FFF2-40B4-BE49-F238E27FC236}">
                  <a16:creationId xmlns:a16="http://schemas.microsoft.com/office/drawing/2014/main" id="{3F9A6CAD-5ECF-41E9-9AAE-1A5B118BF724}"/>
                </a:ext>
              </a:extLst>
            </p:cNvPr>
            <p:cNvGrpSpPr/>
            <p:nvPr/>
          </p:nvGrpSpPr>
          <p:grpSpPr>
            <a:xfrm>
              <a:off x="8718254" y="2756082"/>
              <a:ext cx="1779556" cy="936002"/>
              <a:chOff x="5028079" y="5914331"/>
              <a:chExt cx="1439698" cy="792000"/>
            </a:xfrm>
            <a:solidFill>
              <a:schemeClr val="bg1"/>
            </a:solidFill>
          </p:grpSpPr>
          <p:sp>
            <p:nvSpPr>
              <p:cNvPr id="108" name="Arrow: Chevron 107">
                <a:extLst>
                  <a:ext uri="{FF2B5EF4-FFF2-40B4-BE49-F238E27FC236}">
                    <a16:creationId xmlns:a16="http://schemas.microsoft.com/office/drawing/2014/main" id="{1CAA7041-9354-4033-9BDA-1FD3B873309A}"/>
                  </a:ext>
                </a:extLst>
              </p:cNvPr>
              <p:cNvSpPr/>
              <p:nvPr/>
            </p:nvSpPr>
            <p:spPr>
              <a:xfrm>
                <a:off x="5028079" y="5914331"/>
                <a:ext cx="720000" cy="792000"/>
              </a:xfrm>
              <a:prstGeom prst="chevron">
                <a:avLst/>
              </a:prstGeom>
              <a:solidFill>
                <a:srgbClr val="66FFFF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09" name="Arrow: Chevron 108">
                <a:extLst>
                  <a:ext uri="{FF2B5EF4-FFF2-40B4-BE49-F238E27FC236}">
                    <a16:creationId xmlns:a16="http://schemas.microsoft.com/office/drawing/2014/main" id="{7ACF745F-F934-4C03-BA93-2E28E10138B0}"/>
                  </a:ext>
                </a:extLst>
              </p:cNvPr>
              <p:cNvSpPr/>
              <p:nvPr/>
            </p:nvSpPr>
            <p:spPr>
              <a:xfrm>
                <a:off x="5387777" y="5914331"/>
                <a:ext cx="720000" cy="792000"/>
              </a:xfrm>
              <a:prstGeom prst="chevron">
                <a:avLst/>
              </a:prstGeom>
              <a:grp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tx1"/>
                  </a:solidFill>
                </a:endParaRPr>
              </a:p>
            </p:txBody>
          </p:sp>
          <p:sp>
            <p:nvSpPr>
              <p:cNvPr id="110" name="Arrow: Chevron 109">
                <a:extLst>
                  <a:ext uri="{FF2B5EF4-FFF2-40B4-BE49-F238E27FC236}">
                    <a16:creationId xmlns:a16="http://schemas.microsoft.com/office/drawing/2014/main" id="{A9E4B8EB-46E5-417C-81DB-A0456C778D2A}"/>
                  </a:ext>
                </a:extLst>
              </p:cNvPr>
              <p:cNvSpPr/>
              <p:nvPr/>
            </p:nvSpPr>
            <p:spPr>
              <a:xfrm>
                <a:off x="5747777" y="5914331"/>
                <a:ext cx="720000" cy="792000"/>
              </a:xfrm>
              <a:prstGeom prst="chevron">
                <a:avLst/>
              </a:prstGeom>
              <a:solidFill>
                <a:schemeClr val="bg1"/>
              </a:solidFill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6" name="Arrow: Chevron 35">
              <a:extLst>
                <a:ext uri="{FF2B5EF4-FFF2-40B4-BE49-F238E27FC236}">
                  <a16:creationId xmlns:a16="http://schemas.microsoft.com/office/drawing/2014/main" id="{6C899488-FE76-4CF3-80E1-8CA566EA9D57}"/>
                </a:ext>
              </a:extLst>
            </p:cNvPr>
            <p:cNvSpPr/>
            <p:nvPr/>
          </p:nvSpPr>
          <p:spPr>
            <a:xfrm>
              <a:off x="8272898" y="2756082"/>
              <a:ext cx="889965" cy="936002"/>
            </a:xfrm>
            <a:prstGeom prst="chevron">
              <a:avLst/>
            </a:prstGeom>
            <a:solidFill>
              <a:srgbClr val="66F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B98DB0A-024A-4994-92C2-03B593366414}"/>
              </a:ext>
            </a:extLst>
          </p:cNvPr>
          <p:cNvGrpSpPr/>
          <p:nvPr/>
        </p:nvGrpSpPr>
        <p:grpSpPr>
          <a:xfrm>
            <a:off x="7060566" y="2373208"/>
            <a:ext cx="3651248" cy="1594351"/>
            <a:chOff x="8272898" y="2756082"/>
            <a:chExt cx="2349736" cy="936002"/>
          </a:xfrm>
        </p:grpSpPr>
        <p:sp>
          <p:nvSpPr>
            <p:cNvPr id="43" name="Arrow: Chevron 42">
              <a:extLst>
                <a:ext uri="{FF2B5EF4-FFF2-40B4-BE49-F238E27FC236}">
                  <a16:creationId xmlns:a16="http://schemas.microsoft.com/office/drawing/2014/main" id="{F8B3F049-468A-4F3B-A467-65C3073A9AA9}"/>
                </a:ext>
              </a:extLst>
            </p:cNvPr>
            <p:cNvSpPr/>
            <p:nvPr/>
          </p:nvSpPr>
          <p:spPr>
            <a:xfrm>
              <a:off x="9185302" y="2756082"/>
              <a:ext cx="1437332" cy="936002"/>
            </a:xfrm>
            <a:prstGeom prst="chevron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40" name="Arrow: Chevron 39">
              <a:extLst>
                <a:ext uri="{FF2B5EF4-FFF2-40B4-BE49-F238E27FC236}">
                  <a16:creationId xmlns:a16="http://schemas.microsoft.com/office/drawing/2014/main" id="{C9972534-D2A7-46D7-A177-5012D7A672A8}"/>
                </a:ext>
              </a:extLst>
            </p:cNvPr>
            <p:cNvSpPr/>
            <p:nvPr/>
          </p:nvSpPr>
          <p:spPr>
            <a:xfrm>
              <a:off x="8272898" y="2756082"/>
              <a:ext cx="1437332" cy="936002"/>
            </a:xfrm>
            <a:prstGeom prst="chevron">
              <a:avLst/>
            </a:prstGeom>
            <a:solidFill>
              <a:srgbClr val="66FFFF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</p:grp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B0B5F32-F123-4528-91FD-127A2C1CD812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12320" y="4299840"/>
              <a:ext cx="6083640" cy="19890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B0B5F32-F123-4528-91FD-127A2C1CD812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96480" y="4236480"/>
                <a:ext cx="6114960" cy="2115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72F1A1D-405B-4DD8-9E50-B682529361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655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11"/>
    </mc:Choice>
    <mc:Fallback>
      <p:transition spd="slow" advTm="286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1999" cy="6998429"/>
          </a:xfrm>
          <a:prstGeom prst="rect">
            <a:avLst/>
          </a:prstGeom>
        </p:spPr>
      </p:pic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9226082-A345-4587-8DC6-477DFBEFCCA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36636" y="898890"/>
            <a:ext cx="6676750" cy="268776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A646586-1FCB-470A-B82E-92A349B45C3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67845" y="3586655"/>
            <a:ext cx="5856309" cy="2721355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8">
            <p14:nvContentPartPr>
              <p14:cNvPr id="8" name="Ink 7">
                <a:extLst>
                  <a:ext uri="{FF2B5EF4-FFF2-40B4-BE49-F238E27FC236}">
                    <a16:creationId xmlns:a16="http://schemas.microsoft.com/office/drawing/2014/main" id="{49545203-0998-41DD-BD77-DA17450098E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378040" y="2549520"/>
              <a:ext cx="986040" cy="3229560"/>
            </p14:xfrm>
          </p:contentPart>
        </mc:Choice>
        <mc:Fallback>
          <p:pic>
            <p:nvPicPr>
              <p:cNvPr id="8" name="Ink 7">
                <a:extLst>
                  <a:ext uri="{FF2B5EF4-FFF2-40B4-BE49-F238E27FC236}">
                    <a16:creationId xmlns:a16="http://schemas.microsoft.com/office/drawing/2014/main" id="{49545203-0998-41DD-BD77-DA17450098E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5368680" y="2540160"/>
                <a:ext cx="1004760" cy="3248280"/>
              </a:xfrm>
              <a:prstGeom prst="rect">
                <a:avLst/>
              </a:prstGeom>
            </p:spPr>
          </p:pic>
        </mc:Fallback>
      </mc:AlternateContent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90D6319E-F947-44A4-B0DF-2D1B7B0B3A0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3859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253"/>
    </mc:Choice>
    <mc:Fallback>
      <p:transition spd="slow" advTm="32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3" y="274488"/>
            <a:ext cx="1046903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Draw the following shapes.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1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1) Split one of your shape into halves.</a:t>
            </a:r>
            <a:endParaRPr lang="en-GB" sz="24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2) 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Split your other shape into quarters. 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10FA64A-3D6C-404D-994A-1DF6C00744B4}"/>
              </a:ext>
            </a:extLst>
          </p:cNvPr>
          <p:cNvSpPr txBox="1"/>
          <p:nvPr/>
        </p:nvSpPr>
        <p:spPr>
          <a:xfrm>
            <a:off x="212435" y="5543238"/>
            <a:ext cx="117671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you notice?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What’s the same? What’s different?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CC1C9465-9BF3-4E06-B3E1-C0C443886804}"/>
              </a:ext>
            </a:extLst>
          </p:cNvPr>
          <p:cNvSpPr/>
          <p:nvPr/>
        </p:nvSpPr>
        <p:spPr>
          <a:xfrm>
            <a:off x="2988377" y="2651597"/>
            <a:ext cx="2355274" cy="235527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C7BF4E1F-4E7A-4E2B-8D14-EAC39CE773B5}"/>
              </a:ext>
            </a:extLst>
          </p:cNvPr>
          <p:cNvSpPr/>
          <p:nvPr/>
        </p:nvSpPr>
        <p:spPr>
          <a:xfrm>
            <a:off x="6385255" y="2651596"/>
            <a:ext cx="2355274" cy="2355273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46CCAD8A-E2C9-445F-9F98-BF0A4A08BDB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86720" y="2277360"/>
              <a:ext cx="4639320" cy="2762280"/>
            </p14:xfrm>
          </p:contentPart>
        </mc:Choice>
        <mc:Fallback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46CCAD8A-E2C9-445F-9F98-BF0A4A08BDB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77360" y="2268000"/>
                <a:ext cx="4658040" cy="278100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EF3E5D77-4364-429A-A3A7-BD5FBF822CC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291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766"/>
    </mc:Choice>
    <mc:Fallback>
      <p:transition spd="slow" advTm="68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B9CCE23E-A2B2-4A93-A247-2009D3E02B5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5A61E1B-15EA-4BF9-9E5F-298D2FDE7217}"/>
              </a:ext>
            </a:extLst>
          </p:cNvPr>
          <p:cNvSpPr txBox="1"/>
          <p:nvPr/>
        </p:nvSpPr>
        <p:spPr>
          <a:xfrm>
            <a:off x="358513" y="274488"/>
            <a:ext cx="1046903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Draw the following shapes.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br>
              <a:rPr lang="en-GB" sz="1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1) Split one of your shape into halves.</a:t>
            </a:r>
            <a:endParaRPr lang="en-GB" sz="24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4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2) 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Split your other shape into quarters. </a:t>
            </a:r>
          </a:p>
        </p:txBody>
      </p:sp>
      <p:sp>
        <p:nvSpPr>
          <p:cNvPr id="56" name="Teardrop 55">
            <a:extLst>
              <a:ext uri="{FF2B5EF4-FFF2-40B4-BE49-F238E27FC236}">
                <a16:creationId xmlns:a16="http://schemas.microsoft.com/office/drawing/2014/main" id="{D508062E-8C66-46B5-9633-31A925F51808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610FA64A-3D6C-404D-994A-1DF6C00744B4}"/>
              </a:ext>
            </a:extLst>
          </p:cNvPr>
          <p:cNvSpPr txBox="1"/>
          <p:nvPr/>
        </p:nvSpPr>
        <p:spPr>
          <a:xfrm>
            <a:off x="212435" y="5543238"/>
            <a:ext cx="1176712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you notice?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What’s the same? What’s different?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CC1C9465-9BF3-4E06-B3E1-C0C443886804}"/>
              </a:ext>
            </a:extLst>
          </p:cNvPr>
          <p:cNvSpPr/>
          <p:nvPr/>
        </p:nvSpPr>
        <p:spPr>
          <a:xfrm>
            <a:off x="2988377" y="2651597"/>
            <a:ext cx="2355274" cy="2355273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Diamond 17">
            <a:extLst>
              <a:ext uri="{FF2B5EF4-FFF2-40B4-BE49-F238E27FC236}">
                <a16:creationId xmlns:a16="http://schemas.microsoft.com/office/drawing/2014/main" id="{C7BF4E1F-4E7A-4E2B-8D14-EAC39CE773B5}"/>
              </a:ext>
            </a:extLst>
          </p:cNvPr>
          <p:cNvSpPr/>
          <p:nvPr/>
        </p:nvSpPr>
        <p:spPr>
          <a:xfrm>
            <a:off x="6385255" y="2651596"/>
            <a:ext cx="2355274" cy="2355273"/>
          </a:xfrm>
          <a:prstGeom prst="diamond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A5145BCF-6623-4BAC-9610-F4759C65FBB3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86720" y="2158560"/>
              <a:ext cx="4724280" cy="2872800"/>
            </p14:xfrm>
          </p:contentPart>
        </mc:Choice>
        <mc:Fallback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A5145BCF-6623-4BAC-9610-F4759C65FB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77360" y="2149200"/>
                <a:ext cx="4743000" cy="28915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3AE9997-8458-4525-9893-22D0C5CC3A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517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98"/>
    </mc:Choice>
    <mc:Fallback>
      <p:transition spd="slow" advTm="51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28A0850-EE2F-444F-969A-3D1FE012722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8231" y="3114330"/>
            <a:ext cx="5153025" cy="34834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17EF2D9-3DB4-49C0-A267-6974923CBBC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78231" y="893039"/>
            <a:ext cx="2221291" cy="222129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53F1154-36B9-4A72-B4F8-972C2F57EE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5378" y="861158"/>
            <a:ext cx="2145878" cy="2253172"/>
          </a:xfrm>
          <a:prstGeom prst="rect">
            <a:avLst/>
          </a:prstGeom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393EA23-5259-48B7-A7EB-96BD2CC380F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48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222"/>
    </mc:Choice>
    <mc:Fallback>
      <p:transition spd="slow" advTm="152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5A2D089-AF2B-44A0-800C-A804BA1F9B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218BDEE-829D-4BFA-BF0D-6643C2A0ECCC}"/>
              </a:ext>
            </a:extLst>
          </p:cNvPr>
          <p:cNvSpPr/>
          <p:nvPr/>
        </p:nvSpPr>
        <p:spPr>
          <a:xfrm>
            <a:off x="4581057" y="1178227"/>
            <a:ext cx="3029882" cy="783193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Sassoon Infant Std" panose="020B0503020103030203" pitchFamily="34" charset="0"/>
              </a:rPr>
              <a:t>4</a:t>
            </a:r>
            <a:endParaRPr lang="en-GB" sz="2000" b="1" dirty="0">
              <a:latin typeface="Sassoon Infant Std" panose="020B050302010303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8AD874-D03F-4703-8E4F-A626342474D8}"/>
              </a:ext>
            </a:extLst>
          </p:cNvPr>
          <p:cNvSpPr/>
          <p:nvPr/>
        </p:nvSpPr>
        <p:spPr>
          <a:xfrm>
            <a:off x="2776875" y="2363243"/>
            <a:ext cx="683604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half.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two quarters.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you notice about the quantities?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6489C420-D686-4416-989E-96356B4BA63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10400" y="1682640"/>
              <a:ext cx="4350240" cy="256680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6489C420-D686-4416-989E-96356B4BA63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01040" y="1673280"/>
                <a:ext cx="4368960" cy="258552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D4A1820-C51D-4034-9A0F-3EBAAC704A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755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6833"/>
    </mc:Choice>
    <mc:Fallback>
      <p:transition spd="slow" advTm="76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12FA9B-CBA7-4FA1-B66F-4BDC00199D7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218BDEE-829D-4BFA-BF0D-6643C2A0ECCC}"/>
              </a:ext>
            </a:extLst>
          </p:cNvPr>
          <p:cNvSpPr/>
          <p:nvPr/>
        </p:nvSpPr>
        <p:spPr>
          <a:xfrm>
            <a:off x="4581057" y="1178227"/>
            <a:ext cx="3029882" cy="783193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Sassoon Infant Std" panose="020B0503020103030203" pitchFamily="34" charset="0"/>
              </a:rPr>
              <a:t>16</a:t>
            </a:r>
            <a:endParaRPr lang="en-GB" sz="2000" b="1" dirty="0">
              <a:latin typeface="Sassoon Infant Std" panose="020B050302010303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8AD874-D03F-4703-8E4F-A626342474D8}"/>
              </a:ext>
            </a:extLst>
          </p:cNvPr>
          <p:cNvSpPr/>
          <p:nvPr/>
        </p:nvSpPr>
        <p:spPr>
          <a:xfrm>
            <a:off x="2776875" y="2363243"/>
            <a:ext cx="683604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half.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two quarters.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you notice about the quantities?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557DE1D-7939-4218-8EFA-12F85BD459C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52880" y="1665720"/>
              <a:ext cx="5429160" cy="259200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557DE1D-7939-4218-8EFA-12F85BD459C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43520" y="1656360"/>
                <a:ext cx="5447880" cy="261072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FEE7236A-7D78-4088-9BB5-D8D030310E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852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7580"/>
    </mc:Choice>
    <mc:Fallback>
      <p:transition spd="slow" advTm="875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08C7F64-B485-4D4F-9C00-081BF869773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218BDEE-829D-4BFA-BF0D-6643C2A0ECCC}"/>
              </a:ext>
            </a:extLst>
          </p:cNvPr>
          <p:cNvSpPr/>
          <p:nvPr/>
        </p:nvSpPr>
        <p:spPr>
          <a:xfrm>
            <a:off x="4581057" y="1178227"/>
            <a:ext cx="3029882" cy="783193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Sassoon Infant Std" panose="020B0503020103030203" pitchFamily="34" charset="0"/>
              </a:rPr>
              <a:t>8</a:t>
            </a:r>
            <a:endParaRPr lang="en-GB" sz="2000" b="1" dirty="0">
              <a:latin typeface="Sassoon Infant Std" panose="020B050302010303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8AD874-D03F-4703-8E4F-A626342474D8}"/>
              </a:ext>
            </a:extLst>
          </p:cNvPr>
          <p:cNvSpPr/>
          <p:nvPr/>
        </p:nvSpPr>
        <p:spPr>
          <a:xfrm>
            <a:off x="2776875" y="2363243"/>
            <a:ext cx="683604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half.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two quarters.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you notice about the quantities?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7C41AEB-C822-456B-AF56-D18CBC554B56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035960" y="1861200"/>
              <a:ext cx="4146480" cy="27280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7C41AEB-C822-456B-AF56-D18CBC554B56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4026600" y="1851840"/>
                <a:ext cx="4165200" cy="27468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928FF67-2F8B-4E09-B22B-10C83C734E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7998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355"/>
    </mc:Choice>
    <mc:Fallback>
      <p:transition spd="slow" advTm="633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9C88B02-4C1D-4FE2-BE43-93367842A6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4218BDEE-829D-4BFA-BF0D-6643C2A0ECCC}"/>
              </a:ext>
            </a:extLst>
          </p:cNvPr>
          <p:cNvSpPr/>
          <p:nvPr/>
        </p:nvSpPr>
        <p:spPr>
          <a:xfrm>
            <a:off x="4581057" y="1178227"/>
            <a:ext cx="3029882" cy="783193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GB" sz="4000" b="1" dirty="0">
                <a:latin typeface="Sassoon Infant Std" panose="020B0503020103030203" pitchFamily="34" charset="0"/>
              </a:rPr>
              <a:t>20</a:t>
            </a:r>
            <a:endParaRPr lang="en-GB" sz="2000" b="1" dirty="0">
              <a:latin typeface="Sassoon Infant Std" panose="020B0503020103030203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8AD874-D03F-4703-8E4F-A626342474D8}"/>
              </a:ext>
            </a:extLst>
          </p:cNvPr>
          <p:cNvSpPr/>
          <p:nvPr/>
        </p:nvSpPr>
        <p:spPr>
          <a:xfrm>
            <a:off x="2776875" y="2363243"/>
            <a:ext cx="6836048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half.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Find two quarters.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pPr marL="342900" indent="-342900">
              <a:buAutoNum type="arabicParenR"/>
            </a:pP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do you notice about the quantities?</a:t>
            </a:r>
            <a:b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endParaRPr lang="en-GB" sz="20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6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1F71287-5053-4770-B3C5-90FB8CF560E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899880" y="2260440"/>
              <a:ext cx="4792320" cy="19378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1F71287-5053-4770-B3C5-90FB8CF560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890520" y="2251080"/>
                <a:ext cx="4811040" cy="19566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F24E5E7-DA2E-4E4B-9AB6-9848E2E4A3E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88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831"/>
    </mc:Choice>
    <mc:Fallback>
      <p:transition spd="slow" advTm="728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8121F59-8591-4E5F-81B7-949610DB49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9984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851D030-D6F5-457B-AF51-96CD9B54C6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-356383" y="1385942"/>
            <a:ext cx="6072498" cy="408611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5890A88-F433-4413-B610-26B9125508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6200000">
            <a:off x="6208764" y="1016209"/>
            <a:ext cx="5867277" cy="482558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77EDEC4-F4AD-4AA4-8B22-EFA7E46A04D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1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9962"/>
    </mc:Choice>
    <mc:Fallback>
      <p:transition spd="slow" advTm="599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14487</TotalTime>
  <Words>207</Words>
  <Application>Microsoft Office PowerPoint</Application>
  <PresentationFormat>Widescreen</PresentationFormat>
  <Paragraphs>52</Paragraphs>
  <Slides>12</Slides>
  <Notes>10</Notes>
  <HiddenSlides>0</HiddenSlides>
  <MMClips>12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Yu Gothic UI</vt:lpstr>
      <vt:lpstr>Arial</vt:lpstr>
      <vt:lpstr>Calibri</vt:lpstr>
      <vt:lpstr>Calibri Light</vt:lpstr>
      <vt:lpstr>Cambria Math</vt:lpstr>
      <vt:lpstr>Comic Sans MS</vt:lpstr>
      <vt:lpstr>Sassoon Infant Std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Fractions - Week 12</dc:title>
  <dc:creator>PRIMARY STARS EDUCATION</dc:creator>
  <cp:lastModifiedBy>Michelle Edwards</cp:lastModifiedBy>
  <cp:revision>816</cp:revision>
  <dcterms:created xsi:type="dcterms:W3CDTF">2018-08-10T10:44:35Z</dcterms:created>
  <dcterms:modified xsi:type="dcterms:W3CDTF">2021-01-30T14:14:00Z</dcterms:modified>
</cp:coreProperties>
</file>