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2BD04-FE75-49FF-8836-1F6B5EDC7E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655D64-8280-4CE5-BC01-18FCFE85E1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02321-4591-4F04-B0FB-3758948A5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9C1C1-A9C8-4DB0-BB3D-7A754F5B4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AB4494-6145-48A7-9C85-407E626CE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241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58A93-C399-4F8B-8762-4D59F2B48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39D7F-903D-40E4-A46C-23113244C5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F957D-7501-4E38-9C7B-59D71E803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7245E-52A3-4F4C-80FA-395C1A6E4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13867-8D20-4E61-BEEC-B34CE3CA6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327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DE4C0-AAFC-4749-B1CB-0FCD9361A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1343C4-7380-471E-B1DF-3098E848B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EC45EC-9A85-4FD5-904D-0C4565F9C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100069-E51D-4A69-B168-90818E013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54CC8-FDD4-48D3-9F9C-8C6B6743B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639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2FF1C-655C-4404-AC47-F10FF6F10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C0C2E-2CEF-4DA9-AF2A-F236032BAA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34F84B-C08C-433C-B5E1-4A272F8757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AAFF6B-8059-47AC-8E73-CEC02B344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303C42-36CA-4CF0-8143-6EDA9B817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0F2104-1870-4D99-AA17-F2AD242A5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352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D9D1B-E81F-41E4-9287-C5175AA2F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95E34-48C2-4A72-B25A-D47EBDA1A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793594-08AB-46F8-BB17-DF21D76B7C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87298C-C0B6-49EA-A0EE-C2DB1166B3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DC9BE-0614-4F3B-AD67-809A9ADE7D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3F78C1-31CE-4237-A41F-32B32AD67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335D6-28DF-4B9B-9669-95716FFC0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CF3020-3D0E-44EE-8E74-B4F7C0E0E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835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EEB18-C41D-4EAC-ACC2-FD4957C18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A027FC-3D3B-45C4-82A9-3923C54EF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AA54C4-BAD1-4F93-985D-03349B2BA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6B087E-EBF4-4762-9A5E-8065D2CC1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821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D3A4AC-FB6B-4431-B4B1-182399308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E4B096-86D8-4D5B-905A-2E7EA7C1B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35BF36-A6E1-42FE-B72E-A9BBDBB67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63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5F091-CA71-4353-9A61-54F67266A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F6583-592C-43CE-9576-42CE64E89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0759F4-5EFD-43E8-8380-EE5CBE2804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8C162A-85CB-4B8E-8CB7-072671BA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25EA6C-10C1-40E4-A12A-6D9B20A97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AA99C2-4432-4745-80A4-4BF06AC64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408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0BB51-FD75-4126-B4D0-70982F188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B86A04-3623-453D-950A-6B333BC470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6280E6-8B95-488F-A6A9-D93931C930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E6871C-9FB9-4009-8CEE-4A038B6F7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F7B89C-5C05-4F27-B8C0-B6BBF1FCB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07FCD-0BFB-4385-B3FB-13A362B48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430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7BEFD-7E5F-415B-A5DD-EC8A64A5C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70F086-A940-4FD7-84CB-91D1E1A74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027A0-A4A0-4F9D-A62B-D07ABD154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86BFA-82EB-4241-99AE-0A00B9B4D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B1B3A-17C8-4CD3-B405-D4FEF2BB3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41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73A46C-210B-49DB-8649-A557C78D77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6BC96F-1024-4124-8B4D-837B5B8838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78955-BD60-4C90-B980-6EBC679D5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774981-B912-49BA-925B-2425720FC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328EA-BCB1-4385-86FE-DFDA0B3F1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288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9DB2CE-A55F-4DDE-8835-0C015E7F7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945E4E-DCDA-464B-B139-DCF20A31B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57EF9-24E9-4211-B4AA-AE5C45460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4C792-CBA2-4630-BCA6-4551643161E8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212806-643E-45E3-B6AE-FC39261B9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450537-E0A7-4555-89A1-C99F350099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B1F45-09DC-4E78-939C-8A1C7A566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750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FEE1A7A-CA36-4446-9C44-2F8EBAED5F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468" y="0"/>
            <a:ext cx="11295063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9DFABE6-5BD9-4C13-928F-9A337AEF1D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18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920"/>
    </mc:Choice>
    <mc:Fallback>
      <p:transition spd="slow" advTm="61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324282-A69C-47FF-83E3-950719FBA8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918"/>
            <a:ext cx="12192000" cy="13858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81CE9D-CAA6-42A9-BDAB-05541DF3C3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4561" y="1449726"/>
            <a:ext cx="5245815" cy="505301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7D6AA7-4E6F-4772-963D-A426A35119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20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16"/>
    </mc:Choice>
    <mc:Fallback>
      <p:transition spd="slow" advTm="292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F2D353E-D1C0-4BF4-BA1D-F1FAAE08DB84" descr="1F2D353E-D1C0-4BF4-BA1D-F1FAAE08DB84">
            <a:extLst>
              <a:ext uri="{FF2B5EF4-FFF2-40B4-BE49-F238E27FC236}">
                <a16:creationId xmlns:a16="http://schemas.microsoft.com/office/drawing/2014/main" id="{804E3FD3-0AC1-496A-B057-3230A1129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831" y="0"/>
            <a:ext cx="5898555" cy="6872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43593BF-AC47-4EC4-9657-D8D54170BA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32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99"/>
    </mc:Choice>
    <mc:Fallback>
      <p:transition spd="slow" advTm="34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8CA24F6-D6F3-487F-8A69-6C3B0A26D7E7" descr="28CA24F6-D6F3-487F-8A69-6C3B0A26D7E7">
            <a:extLst>
              <a:ext uri="{FF2B5EF4-FFF2-40B4-BE49-F238E27FC236}">
                <a16:creationId xmlns:a16="http://schemas.microsoft.com/office/drawing/2014/main" id="{6CC164F0-16A0-406F-BCF3-0C5AD3664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71025" y="-2199856"/>
            <a:ext cx="6849949" cy="1126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7C8316-2011-4A07-B834-566F788C68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885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828"/>
    </mc:Choice>
    <mc:Fallback>
      <p:transition spd="slow" advTm="64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403E4C6-9779-4B85-8755-BADD1CC2A43D" descr="A403E4C6-9779-4B85-8755-BADD1CC2A43D">
            <a:extLst>
              <a:ext uri="{FF2B5EF4-FFF2-40B4-BE49-F238E27FC236}">
                <a16:creationId xmlns:a16="http://schemas.microsoft.com/office/drawing/2014/main" id="{90F388C4-5737-4C08-8C63-9150865F3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57" y="-30005"/>
            <a:ext cx="5859925" cy="6888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93D9345-6B76-4C61-BDC9-F3BE05D8E4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36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979"/>
    </mc:Choice>
    <mc:Fallback>
      <p:transition spd="slow" advTm="41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78BBAA6-DDB2-4DBC-B343-9CA7B529F1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815" y="1733550"/>
            <a:ext cx="4552950" cy="3390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7F9B45-A54F-4F32-9D0C-1DF00113A8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664346"/>
            <a:ext cx="4591050" cy="5334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EE5A644-EF97-4B93-8D00-1F085A8F3A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088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15"/>
    </mc:Choice>
    <mc:Fallback>
      <p:transition spd="slow" advTm="27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01C591-EC98-46A2-A850-90231775F2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7163" y="0"/>
            <a:ext cx="7017674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A52BEE0-F577-4F9F-BAF4-221B1BF8D0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3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704"/>
    </mc:Choice>
    <mc:Fallback>
      <p:transition spd="slow" advTm="163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2021-02-10T14:47:41Z</dcterms:created>
  <dcterms:modified xsi:type="dcterms:W3CDTF">2021-02-18T11:41:31Z</dcterms:modified>
</cp:coreProperties>
</file>