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41"/>
  </p:notesMasterIdLst>
  <p:handoutMasterIdLst>
    <p:handoutMasterId r:id="rId42"/>
  </p:handoutMasterIdLst>
  <p:sldIdLst>
    <p:sldId id="340" r:id="rId2"/>
    <p:sldId id="286" r:id="rId3"/>
    <p:sldId id="288" r:id="rId4"/>
    <p:sldId id="289" r:id="rId5"/>
    <p:sldId id="290" r:id="rId6"/>
    <p:sldId id="291" r:id="rId7"/>
    <p:sldId id="292" r:id="rId8"/>
    <p:sldId id="293" r:id="rId9"/>
    <p:sldId id="294" r:id="rId10"/>
    <p:sldId id="295" r:id="rId11"/>
    <p:sldId id="296" r:id="rId12"/>
    <p:sldId id="297" r:id="rId13"/>
    <p:sldId id="298" r:id="rId14"/>
    <p:sldId id="299" r:id="rId15"/>
    <p:sldId id="300" r:id="rId16"/>
    <p:sldId id="301" r:id="rId17"/>
    <p:sldId id="302" r:id="rId18"/>
    <p:sldId id="303" r:id="rId19"/>
    <p:sldId id="304" r:id="rId20"/>
    <p:sldId id="305" r:id="rId21"/>
    <p:sldId id="306" r:id="rId22"/>
    <p:sldId id="308" r:id="rId23"/>
    <p:sldId id="309" r:id="rId24"/>
    <p:sldId id="310" r:id="rId25"/>
    <p:sldId id="311" r:id="rId26"/>
    <p:sldId id="312" r:id="rId27"/>
    <p:sldId id="316" r:id="rId28"/>
    <p:sldId id="317" r:id="rId29"/>
    <p:sldId id="318" r:id="rId30"/>
    <p:sldId id="319" r:id="rId31"/>
    <p:sldId id="320" r:id="rId32"/>
    <p:sldId id="321" r:id="rId33"/>
    <p:sldId id="322" r:id="rId34"/>
    <p:sldId id="323" r:id="rId35"/>
    <p:sldId id="333" r:id="rId36"/>
    <p:sldId id="334" r:id="rId37"/>
    <p:sldId id="336" r:id="rId38"/>
    <p:sldId id="337" r:id="rId39"/>
    <p:sldId id="338" r:id="rId4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43"/>
      <p:bold r:id="rId44"/>
      <p:italic r:id="rId45"/>
      <p:boldItalic r:id="rId46"/>
    </p:embeddedFont>
    <p:embeddedFont>
      <p:font typeface="Twinkl Precursive Semibold" panose="020B0604020202020204" charset="0"/>
      <p:regular r:id="rId47"/>
      <p:bold r:id="rId4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B9BCD"/>
    <a:srgbClr val="8D3589"/>
    <a:srgbClr val="EFBCD9"/>
    <a:srgbClr val="A673AE"/>
    <a:srgbClr val="F29BA2"/>
    <a:srgbClr val="EFBBD9"/>
    <a:srgbClr val="F8BC93"/>
    <a:srgbClr val="DE1E5A"/>
    <a:srgbClr val="18A0DB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5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157" y="72"/>
      </p:cViewPr>
      <p:guideLst>
        <p:guide orient="horz" pos="2183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3" d="100"/>
          <a:sy n="83" d="100"/>
        </p:scale>
        <p:origin x="3144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handoutMaster" Target="handoutMasters/handoutMaster1.xml"/><Relationship Id="rId47" Type="http://schemas.openxmlformats.org/officeDocument/2006/relationships/font" Target="fonts/font5.fntdata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2.fntdata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1.fntdata"/><Relationship Id="rId48" Type="http://schemas.openxmlformats.org/officeDocument/2006/relationships/font" Target="fonts/font6.fntdata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4.fntdata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 Precursive Semibold" panose="02000000000000000000" pitchFamily="2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 Precursive Semibold" panose="02000000000000000000" pitchFamily="2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Precursive Semibold" panose="02000000000000000000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 Precursive Semibold" panose="02000000000000000000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 Precursive Semibold" panose="02000000000000000000" pitchFamily="2" charset="0"/>
          <a:ea typeface="Twinkl Precursive Semibold" panose="02000000000000000000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 Precursive Semibold" panose="02000000000000000000" pitchFamily="2" charset="0"/>
          <a:ea typeface="Twinkl Precursive Semibold" panose="02000000000000000000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 Precursive Semibold" panose="02000000000000000000" pitchFamily="2" charset="0"/>
          <a:ea typeface="Twinkl Precursive Semibold" panose="02000000000000000000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 Precursive Semibold" panose="02000000000000000000" pitchFamily="2" charset="0"/>
          <a:ea typeface="Twinkl Precursive Semibold" panose="02000000000000000000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 Precursive Semibold" panose="02000000000000000000" pitchFamily="2" charset="0"/>
          <a:ea typeface="Twinkl Precursive Semibold" panose="02000000000000000000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4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4" Type="http://schemas.openxmlformats.org/officeDocument/2006/relationships/image" Target="../media/image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3.m4a"/><Relationship Id="rId1" Type="http://schemas.microsoft.com/office/2007/relationships/media" Target="../media/media33.m4a"/><Relationship Id="rId4" Type="http://schemas.openxmlformats.org/officeDocument/2006/relationships/image" Target="../media/image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4.m4a"/><Relationship Id="rId1" Type="http://schemas.microsoft.com/office/2007/relationships/media" Target="../media/media34.m4a"/><Relationship Id="rId4" Type="http://schemas.openxmlformats.org/officeDocument/2006/relationships/image" Target="../media/image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5.m4a"/><Relationship Id="rId1" Type="http://schemas.microsoft.com/office/2007/relationships/media" Target="../media/media35.m4a"/><Relationship Id="rId4" Type="http://schemas.openxmlformats.org/officeDocument/2006/relationships/image" Target="../media/image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6.m4a"/><Relationship Id="rId1" Type="http://schemas.microsoft.com/office/2007/relationships/media" Target="../media/media36.m4a"/><Relationship Id="rId4" Type="http://schemas.openxmlformats.org/officeDocument/2006/relationships/image" Target="../media/image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7.m4a"/><Relationship Id="rId1" Type="http://schemas.microsoft.com/office/2007/relationships/media" Target="../media/media37.m4a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B4093E-D03C-42F4-9A3F-449E03F1D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7097" y="565692"/>
            <a:ext cx="8220075" cy="994306"/>
          </a:xfrm>
        </p:spPr>
        <p:txBody>
          <a:bodyPr/>
          <a:lstStyle/>
          <a:p>
            <a:r>
              <a:rPr lang="en-GB" dirty="0"/>
              <a:t>Year 1 Phonics</a:t>
            </a:r>
          </a:p>
        </p:txBody>
      </p:sp>
      <p:pic>
        <p:nvPicPr>
          <p:cNvPr id="1026" name="Picture 2" descr="Phonics | Wakefield Pinders Primary School">
            <a:extLst>
              <a:ext uri="{FF2B5EF4-FFF2-40B4-BE49-F238E27FC236}">
                <a16:creationId xmlns:a16="http://schemas.microsoft.com/office/drawing/2014/main" id="{79BB7062-F68B-4B42-A84C-1C1213C502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0465" y="1829947"/>
            <a:ext cx="4403070" cy="3468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84AD40F-F177-4E38-BE59-E74000231C9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59501" y="81916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937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07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 Semibold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17040" y="704212"/>
            <a:ext cx="5781039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>
                <a:latin typeface="Twinkl Precursive Semibold" panose="02000000000000000000" pitchFamily="2" charset="0"/>
              </a:rPr>
              <a:t>ff</a:t>
            </a:r>
            <a:endParaRPr lang="en-GB" sz="30000" dirty="0">
              <a:latin typeface="Twinkl Precursive Semibold" panose="02000000000000000000" pitchFamily="2" charset="0"/>
            </a:endParaRP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564A695-AC9D-49B6-A83C-CDD56FBB11A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948895" y="52149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450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962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 Semibold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>
                <a:latin typeface="Twinkl Precursive Semibold" panose="02000000000000000000" pitchFamily="2" charset="0"/>
              </a:rPr>
              <a:t>ll</a:t>
            </a:r>
            <a:endParaRPr lang="en-GB" sz="30000" dirty="0">
              <a:latin typeface="Twinkl Precursive Semibold" panose="02000000000000000000" pitchFamily="2" charset="0"/>
            </a:endParaRP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392FB0B-CCC1-4B91-A12B-5978424540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806917" y="59650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682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987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 Semibold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05585" y="690883"/>
            <a:ext cx="6132829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>
                <a:latin typeface="Twinkl Precursive Semibold" panose="02000000000000000000" pitchFamily="2" charset="0"/>
              </a:rPr>
              <a:t>ss</a:t>
            </a:r>
            <a:endParaRPr lang="en-GB" sz="30000" dirty="0">
              <a:latin typeface="Twinkl Precursive Semibold" panose="02000000000000000000" pitchFamily="2" charset="0"/>
            </a:endParaRP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2372635-51A1-4C5D-A767-1CBB12130E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041004" y="52149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327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973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 Semibold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>
                <a:latin typeface="Twinkl Precursive Semibold" panose="02000000000000000000" pitchFamily="2" charset="0"/>
              </a:rPr>
              <a:t>j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D46B0F8-F713-46B5-BB16-5A7E6DAEC2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994002" y="52149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799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611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 Semibold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>
                <a:latin typeface="Twinkl Precursive Semibold" panose="02000000000000000000" pitchFamily="2" charset="0"/>
              </a:rPr>
              <a:t>v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4220D75-A9EE-412D-97F5-017CCEC954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038391" y="52149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196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950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 Semibold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>
                <a:latin typeface="Twinkl Precursive Semibold" panose="02000000000000000000" pitchFamily="2" charset="0"/>
              </a:rPr>
              <a:t>w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E74EB67-901C-4439-A570-60E1B218D4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073901" y="45182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330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860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 Semibold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>
                <a:latin typeface="Twinkl Precursive Semibold" panose="02000000000000000000" pitchFamily="2" charset="0"/>
              </a:rPr>
              <a:t>x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CB504E3-0411-412D-8157-42814C8135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18290" y="52149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740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88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 Semibold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>
                <a:latin typeface="Twinkl Precursive Semibold" panose="02000000000000000000" pitchFamily="2" charset="0"/>
              </a:rPr>
              <a:t>y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B0FF9FE-E435-4C0A-8B8E-0C4BAD696AD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073902" y="52149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576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860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 Semibold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>
                <a:latin typeface="Twinkl Precursive Semibold" panose="02000000000000000000" pitchFamily="2" charset="0"/>
              </a:rPr>
              <a:t>z</a:t>
            </a:r>
          </a:p>
        </p:txBody>
      </p:sp>
    </p:spTree>
    <p:extLst>
      <p:ext uri="{BB962C8B-B14F-4D97-AF65-F5344CB8AC3E}">
        <p14:creationId xmlns:p14="http://schemas.microsoft.com/office/powerpoint/2010/main" val="4080116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 Semibold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34008" y="705663"/>
            <a:ext cx="5875983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>
                <a:latin typeface="Twinkl Precursive Semibold" panose="02000000000000000000" pitchFamily="2" charset="0"/>
              </a:rPr>
              <a:t>zz</a:t>
            </a:r>
            <a:endParaRPr lang="en-GB" sz="30000" dirty="0">
              <a:latin typeface="Twinkl Precursive Semibold" panose="02000000000000000000" pitchFamily="2" charset="0"/>
            </a:endParaRP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FD3091A-D0D8-4208-8B73-2F1A08156B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011758" y="52149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507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832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 Semibold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27760" y="690883"/>
            <a:ext cx="6888479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>
                <a:latin typeface="Twinkl Precursive Semibold" panose="02000000000000000000" pitchFamily="2" charset="0"/>
              </a:rPr>
              <a:t>qu</a:t>
            </a:r>
            <a:endParaRPr lang="en-GB" sz="30000" dirty="0">
              <a:latin typeface="Twinkl Precursive Semibold" panose="02000000000000000000" pitchFamily="2" charset="0"/>
            </a:endParaRP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56635D5-3256-4973-A5D5-DE873500111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016239" y="52149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316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778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 Semibold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97635" y="704212"/>
            <a:ext cx="6348729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>
                <a:latin typeface="Twinkl Precursive Semibold" panose="02000000000000000000" pitchFamily="2" charset="0"/>
              </a:rPr>
              <a:t>ch</a:t>
            </a:r>
            <a:endParaRPr lang="en-GB" sz="30000" dirty="0">
              <a:latin typeface="Twinkl Precursive Semibold" panose="02000000000000000000" pitchFamily="2" charset="0"/>
            </a:endParaRP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9B806A9-504D-403E-BD16-4ECDBBE5F32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27167" y="52149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957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210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 Semibold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>
                <a:latin typeface="Twinkl Precursive Semibold" panose="02000000000000000000" pitchFamily="2" charset="0"/>
              </a:rPr>
              <a:t>sh</a:t>
            </a:r>
            <a:endParaRPr lang="en-GB" sz="30000" dirty="0">
              <a:latin typeface="Twinkl Precursive Semibold" panose="02000000000000000000" pitchFamily="2" charset="0"/>
            </a:endParaRP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821F6F2-D887-4290-A10B-904442FA9E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065024" y="52149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268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94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 Semibold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88288" y="695503"/>
            <a:ext cx="5987743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>
                <a:latin typeface="Twinkl Precursive Semibold" panose="02000000000000000000" pitchFamily="2" charset="0"/>
              </a:rPr>
              <a:t>th</a:t>
            </a:r>
            <a:endParaRPr lang="en-GB" sz="30000" dirty="0">
              <a:latin typeface="Twinkl Precursive Semibold" panose="02000000000000000000" pitchFamily="2" charset="0"/>
            </a:endParaRP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14EB35E-12FA-4742-BE33-882C2FE1FF2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029513" y="69550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416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290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 Semibold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80160" y="690883"/>
            <a:ext cx="6603999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>
                <a:latin typeface="Twinkl Precursive Semibold" panose="02000000000000000000" pitchFamily="2" charset="0"/>
              </a:rPr>
              <a:t>ng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BDF2AD8-06D7-4125-A47A-1F467308EC5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938851" y="593038"/>
            <a:ext cx="538950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404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950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 Semibold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27200" y="704212"/>
            <a:ext cx="5689599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>
                <a:latin typeface="Twinkl Precursive Semibold" panose="02000000000000000000" pitchFamily="2" charset="0"/>
              </a:rPr>
              <a:t>ai</a:t>
            </a:r>
            <a:endParaRPr lang="en-GB" sz="30000" dirty="0">
              <a:latin typeface="Twinkl Precursive Semibold" panose="02000000000000000000" pitchFamily="2" charset="0"/>
            </a:endParaRP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4BFF31A-E34A-45A0-A3E4-AACB7CEC05C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976247" y="52149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966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572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 Semibold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>
                <a:latin typeface="Twinkl Precursive Semibold" panose="02000000000000000000" pitchFamily="2" charset="0"/>
              </a:rPr>
              <a:t>ee</a:t>
            </a:r>
            <a:endParaRPr lang="en-GB" sz="30000" dirty="0">
              <a:latin typeface="Twinkl Precursive Semibold" panose="02000000000000000000" pitchFamily="2" charset="0"/>
            </a:endParaRP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6B4725D-4BF6-46E3-82F6-0E1639B0C9D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020635" y="52149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611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944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 Semibold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25580" y="1550394"/>
            <a:ext cx="649284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0" dirty="0" err="1">
                <a:latin typeface="Twinkl Precursive Semibold" panose="02000000000000000000" pitchFamily="2" charset="0"/>
              </a:rPr>
              <a:t>igh</a:t>
            </a:r>
            <a:endParaRPr lang="en-GB" sz="20000" dirty="0">
              <a:latin typeface="Twinkl Precursive Semibold" panose="02000000000000000000" pitchFamily="2" charset="0"/>
            </a:endParaRP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B9C588E-EC77-4220-B29B-9625A154DD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038391" y="52149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712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111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 Semibold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90320" y="690883"/>
            <a:ext cx="6563359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>
                <a:latin typeface="Twinkl Precursive Semibold" panose="02000000000000000000" pitchFamily="2" charset="0"/>
              </a:rPr>
              <a:t>oa</a:t>
            </a:r>
            <a:endParaRPr lang="en-GB" sz="30000" dirty="0">
              <a:latin typeface="Twinkl Precursive Semibold" panose="02000000000000000000" pitchFamily="2" charset="0"/>
            </a:endParaRP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45177AE-2CD3-42D9-B6A4-2F4A7AEA36B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984171" y="52149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035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333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 Semibold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51280" y="704212"/>
            <a:ext cx="6421119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>
                <a:latin typeface="Twinkl Precursive Semibold" panose="02000000000000000000" pitchFamily="2" charset="0"/>
              </a:rPr>
              <a:t>oo</a:t>
            </a:r>
            <a:endParaRPr lang="en-GB" sz="30000" dirty="0">
              <a:latin typeface="Twinkl Precursive Semibold" panose="02000000000000000000" pitchFamily="2" charset="0"/>
            </a:endParaRP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3A2FD1D-A83A-432F-A310-A2F2956722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967370" y="61887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910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836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 Semibold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83056" y="695503"/>
            <a:ext cx="5784543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>
                <a:latin typeface="Twinkl Precursive Semibold" panose="02000000000000000000" pitchFamily="2" charset="0"/>
              </a:rPr>
              <a:t>ar</a:t>
            </a:r>
            <a:endParaRPr lang="en-GB" sz="30000" dirty="0">
              <a:latin typeface="Twinkl Precursive Semibold" panose="02000000000000000000" pitchFamily="2" charset="0"/>
            </a:endParaRP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0318CD1-04B7-4D35-B204-CBF5BD6EFF1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056147" y="52149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704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429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 Semibold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13560" y="690883"/>
            <a:ext cx="5516879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>
                <a:latin typeface="Twinkl Precursive Semibold" panose="02000000000000000000" pitchFamily="2" charset="0"/>
              </a:rPr>
              <a:t>or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265C5B1-CDD7-4AE1-85C8-FF6D7CB9CD8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976247" y="52149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932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036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 Semibold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76400" y="704212"/>
            <a:ext cx="5791199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>
                <a:latin typeface="Twinkl Precursive Semibold" panose="02000000000000000000" pitchFamily="2" charset="0"/>
              </a:rPr>
              <a:t>ur</a:t>
            </a:r>
            <a:endParaRPr lang="en-GB" sz="30000" dirty="0">
              <a:latin typeface="Twinkl Precursive Semibol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110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 Semibold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>
                <a:latin typeface="Twinkl Precursive Semibold" panose="02000000000000000000" pitchFamily="2" charset="0"/>
              </a:rPr>
              <a:t>ow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1D802E3-ED95-4F75-9F2B-6F72C1D4CB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011758" y="59224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588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424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 Semibold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7215" y="695503"/>
            <a:ext cx="5500063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>
                <a:latin typeface="Twinkl Precursive Semibold" panose="02000000000000000000" pitchFamily="2" charset="0"/>
              </a:rPr>
              <a:t>oi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A783685-0618-4B6E-AA0E-8ED8FDCF693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931859" y="52149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422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000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 Semibold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11808" y="695503"/>
            <a:ext cx="5520383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>
                <a:latin typeface="Twinkl Precursive Semibold" panose="02000000000000000000" pitchFamily="2" charset="0"/>
              </a:rPr>
              <a:t>er</a:t>
            </a:r>
            <a:endParaRPr lang="en-GB" sz="30000" dirty="0">
              <a:latin typeface="Twinkl Precursive Semibold" panose="02000000000000000000" pitchFamily="2" charset="0"/>
            </a:endParaRP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BFBDC33-E162-4DF9-904A-EACA950807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896349" y="52149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980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370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 Semibold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80160" y="690883"/>
            <a:ext cx="6593839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>
                <a:latin typeface="Twinkl Precursive Semibold" panose="02000000000000000000" pitchFamily="2" charset="0"/>
              </a:rPr>
              <a:t>ay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D78ECDB-784B-4387-8ABD-8B46D5C6D64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949404" y="61887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206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332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 Semibold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39520" y="704212"/>
            <a:ext cx="6664959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>
                <a:latin typeface="Twinkl Precursive Semibold" panose="02000000000000000000" pitchFamily="2" charset="0"/>
              </a:rPr>
              <a:t>ou</a:t>
            </a:r>
            <a:endParaRPr lang="en-GB" sz="30000" dirty="0">
              <a:latin typeface="Twinkl Precursive Semibold" panose="02000000000000000000" pitchFamily="2" charset="0"/>
            </a:endParaRP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0428C52-6553-458C-8F5B-2F21689540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995124" y="59224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185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906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 Semibold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>
                <a:latin typeface="Twinkl Precursive Semibold" panose="02000000000000000000" pitchFamily="2" charset="0"/>
              </a:rPr>
              <a:t>ie</a:t>
            </a:r>
            <a:endParaRPr lang="en-GB" sz="30000" dirty="0">
              <a:latin typeface="Twinkl Precursive Semibold" panose="02000000000000000000" pitchFamily="2" charset="0"/>
            </a:endParaRP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75119E6-73AA-4E3F-BB75-7B948490F5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900987" y="52149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950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13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 Semibold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21283" y="695503"/>
            <a:ext cx="6301433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>
                <a:latin typeface="Twinkl Precursive Semibold" panose="02000000000000000000" pitchFamily="2" charset="0"/>
              </a:rPr>
              <a:t>ea</a:t>
            </a:r>
            <a:endParaRPr lang="en-GB" sz="30000" dirty="0">
              <a:latin typeface="Twinkl Precursive Semibold" panose="02000000000000000000" pitchFamily="2" charset="0"/>
            </a:endParaRP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0021B9C-AA33-4088-B3E5-76A69A9968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073902" y="52149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919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199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 Semibold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05560" y="690883"/>
            <a:ext cx="6532879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>
                <a:latin typeface="Twinkl Precursive Semibold" panose="02000000000000000000" pitchFamily="2" charset="0"/>
              </a:rPr>
              <a:t>oy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F7362C1-1BD2-4B41-BCB0-B8C8EFEDBA2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953691" y="52149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600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108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 Semibold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72047" y="704212"/>
            <a:ext cx="579990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>
                <a:latin typeface="Twinkl Precursive Semibold" panose="02000000000000000000" pitchFamily="2" charset="0"/>
              </a:rPr>
              <a:t>ir</a:t>
            </a:r>
            <a:endParaRPr lang="en-GB" sz="30000" dirty="0">
              <a:latin typeface="Twinkl Precursive Semibold" panose="02000000000000000000" pitchFamily="2" charset="0"/>
            </a:endParaRP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2299793-A42A-4911-90F5-B5A90D56CD5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011758" y="60112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621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855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 Semibold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>
                <a:latin typeface="Twinkl Precursive Semibold" panose="02000000000000000000" pitchFamily="2" charset="0"/>
              </a:rPr>
              <a:t>ue</a:t>
            </a:r>
            <a:endParaRPr lang="en-GB" sz="30000" dirty="0">
              <a:latin typeface="Twinkl Precursive Semibold" panose="02000000000000000000" pitchFamily="2" charset="0"/>
            </a:endParaRP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FCF6FA9-8D8A-4756-855D-DB3F74544A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44668" y="52149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77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106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 Semibold" panose="020000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34380" y="1130932"/>
            <a:ext cx="6675239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>
                <a:latin typeface="Twinkl Precursive Semibold" panose="02000000000000000000" pitchFamily="2" charset="0"/>
              </a:rPr>
              <a:t>a-e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82BEBD1-8C0F-4F8B-B100-9B0D7125BFD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00535" y="52149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051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357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 Semibold" panose="020000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34380" y="1130932"/>
            <a:ext cx="6675239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>
                <a:latin typeface="Twinkl Precursive Semibold" panose="02000000000000000000" pitchFamily="2" charset="0"/>
              </a:rPr>
              <a:t>e-e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D191019-8FD3-44A6-998C-ABDEE7A0FA4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002834" y="64356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682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874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 Semibold" panose="020000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13111" y="1130932"/>
            <a:ext cx="5717777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>
                <a:latin typeface="Twinkl Precursive Semibold" panose="02000000000000000000" pitchFamily="2" charset="0"/>
              </a:rPr>
              <a:t>i-e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59481FD-302E-4F1B-93A8-F32865A8CDB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011758" y="52149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6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161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 Semibold" panose="020000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44235" y="1130932"/>
            <a:ext cx="6455529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>
                <a:latin typeface="Twinkl Precursive Semibold" panose="02000000000000000000" pitchFamily="2" charset="0"/>
              </a:rPr>
              <a:t>o-e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7942DDF-1320-4F7C-A353-ED44A95A6E7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994003" y="52149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751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062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 Semibold" panose="020000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20435" y="1130932"/>
            <a:ext cx="6303129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>
                <a:latin typeface="Twinkl Precursive Semibold" panose="02000000000000000000" pitchFamily="2" charset="0"/>
              </a:rPr>
              <a:t>u-e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E393F57-825B-43C2-A9BA-AA49AF9D07D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082779" y="52149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344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332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606</TotalTime>
  <Words>41</Words>
  <Application>Microsoft Office PowerPoint</Application>
  <PresentationFormat>On-screen Show (4:3)</PresentationFormat>
  <Paragraphs>39</Paragraphs>
  <Slides>39</Slides>
  <Notes>0</Notes>
  <HiddenSlides>0</HiddenSlides>
  <MMClips>37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3" baseType="lpstr">
      <vt:lpstr>Twinkl Precursive Semibold</vt:lpstr>
      <vt:lpstr>Arial</vt:lpstr>
      <vt:lpstr>Calibri</vt:lpstr>
      <vt:lpstr>Office Theme</vt:lpstr>
      <vt:lpstr>Year 1 Phonics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Sally Naisby</dc:creator>
  <cp:lastModifiedBy>J. West</cp:lastModifiedBy>
  <cp:revision>15</cp:revision>
  <dcterms:created xsi:type="dcterms:W3CDTF">2018-12-06T09:56:09Z</dcterms:created>
  <dcterms:modified xsi:type="dcterms:W3CDTF">2021-01-05T20:35:05Z</dcterms:modified>
</cp:coreProperties>
</file>