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92" r:id="rId6"/>
    <p:sldId id="260" r:id="rId7"/>
    <p:sldId id="261" r:id="rId8"/>
    <p:sldId id="262" r:id="rId9"/>
    <p:sldId id="263" r:id="rId10"/>
    <p:sldId id="290" r:id="rId11"/>
    <p:sldId id="291" r:id="rId12"/>
    <p:sldId id="264" r:id="rId13"/>
    <p:sldId id="265" r:id="rId14"/>
    <p:sldId id="266" r:id="rId15"/>
    <p:sldId id="267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38042-3832-407B-B474-E482B761B7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F810E3-9723-47CC-808A-FE48932E3B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D1EB4-94E8-4BA7-A432-36B1CC0C8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8B9F5-6683-48D0-92E5-8EA2853AF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CC0957-69A3-4FB6-AC18-A4F40A5C5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3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E7F8D1-CE4F-4A1C-BB0F-A07D754C2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0467B-0067-472D-A52F-AB90A1FD0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7DC8BD-6CEE-40EA-B8D8-CFD93232A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FC3DC6-D049-462C-A1B7-311AB8496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FBF8F-ABBF-4A31-9F91-0D90A56B7B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782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363CA-92B9-4566-B3BC-0EE1DBE26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2D05D3-712C-40AA-8F77-A58CDDAD4C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BE84D-8362-4E12-B044-FC524C465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3566DE-841E-470E-84A2-130438346E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1B489-3160-46AD-B03F-9F20D6B7A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444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48D7F-5C9D-4DAA-AF1E-7A23491C7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ED691-B13D-4064-BEEB-F9B5455B5D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562CC6-97F1-4CEC-BCC0-6C906A65D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F5F51A-E6A6-4454-BDB2-92895EAD7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F8E1FE-70F5-4F01-9973-970A12B69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4E4077-8C0D-4100-8AE0-239A4743A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154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3B47C-1A43-4759-B528-88DE445ADB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6A9047-11CD-48BB-B195-82F911277B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0FA359-4711-4CC8-AD14-BE050A1B8C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D420E6-95A7-424A-A95D-6EFC9474FA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FAC850-0BF1-491B-B641-75A0C8124E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8ABBB2-0BF5-4447-952A-49A99B721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EE6EFA-4E4E-4305-B5AD-BE08F6D1C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F78BBA7-5A17-43D6-9FE5-55E8DB5BD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071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A41DC-8E61-4B19-B8D3-917018B794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9311BB-38E0-49B5-9D6B-C30B78D29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01635A8-5DF4-4EA1-B71A-A0632A202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2226BE-0619-40B7-A6E8-D684E7CB1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65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F3855B-4E70-4AEC-9326-6D723A0AC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8375B9-5288-4929-A16D-41A184410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95A4F5-F6EC-4B2A-9E7A-D14C09853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787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90363-3DC6-4B1F-8189-D8A29BEFC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4C638-EE1D-48A9-9850-B6452B3C88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572ABD-CF89-447B-B054-51B416E752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07909A-A388-40E0-8011-142B347CD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29B0C3-042E-469F-98B7-7591B31064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E1DD40-B49D-4B2F-9109-361134801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E93100-2BDC-45AB-89C3-0A0CD187C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6B3074-FCBE-4AFE-87D6-9A9D811DF9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B9E805-F183-4F7D-A255-C4565EB4A6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30BD34-7772-40BD-9510-613085D74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3B7F04-39E1-46FD-A4CB-3A6E2BBE1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D29E50-0D33-4D95-8B18-B975C51E9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8265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7B1E1-1F2C-49A9-8876-AE6BC2272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7EBD04-CB59-4938-B5CA-76B01A44D0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54C9C7-4007-4048-8552-1D55853C8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EB858F-AA2B-4A0A-BEF3-DE9D581D1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F7F30-F5AB-4087-816C-F3045BF0D1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968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689312-68CD-478D-AC60-2F9D54CECE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0C5EAD-5E1D-4982-8F83-90050CFB56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3E3E4C-6AA0-4DF5-AA11-24C2534CA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45283-2819-45F3-B272-80D2353DC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489DB-96E7-4C7F-BF85-A6A10D000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86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AC15B0-1D75-4BFF-87E9-6784422DC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62B16F-225A-4930-95E1-CB7FC09C00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1B20AA-2CDE-4C38-AA0D-ED2A67E5C5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F5BBA8-B0E3-4738-9D46-7ACB9AC25F57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CAE75E-F5A1-472B-9513-082669E437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7A9875-A44A-4CEC-9AF5-6E245C0B7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07DA56-DEC9-401F-BF7A-C1A8B3815F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727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292E9-80DE-4028-A28A-E450EA910E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52D95-DC81-4621-BBAC-D39F8BA6CE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E2B274-69E7-4C2E-B4AE-82608EC9B18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9120"/>
            <a:ext cx="12192000" cy="6719759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ABDE3A6-8482-4330-BD82-21F84C1C5F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71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286"/>
    </mc:Choice>
    <mc:Fallback xmlns="">
      <p:transition spd="slow" advTm="15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DE5A59-07DC-4345-9C57-0871D8A850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FA269C4-BA61-46F3-8C7F-A74A691BB8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21"/>
    </mc:Choice>
    <mc:Fallback xmlns="">
      <p:transition spd="slow" advTm="120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CFABE9-82CE-467A-BB4E-452494D157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FE7D647-913D-42EE-A105-EA753D0EBF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45225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42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3"/>
    </mc:Choice>
    <mc:Fallback xmlns="">
      <p:transition spd="slow" advTm="21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868291-B03B-4F28-94BC-26D77AA3E6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0540BEA-52CE-4EBC-9254-DCD7170037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2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62"/>
    </mc:Choice>
    <mc:Fallback xmlns="">
      <p:transition spd="slow" advTm="22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A06BE1-D1A0-4030-9399-7AD91D288C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C339A0B-D2F6-47BA-9C22-8167BE5BB2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4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4"/>
    </mc:Choice>
    <mc:Fallback xmlns="">
      <p:transition spd="slow" advTm="1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B43339-0C38-4D34-977C-0B380750ED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06"/>
            <a:ext cx="12192000" cy="678098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515843B-CC7A-4C22-8799-084388CAE3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467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8"/>
    </mc:Choice>
    <mc:Fallback xmlns="">
      <p:transition spd="slow" advTm="1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D5FE74-024A-4859-AC1E-BBB05893D9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D18EF10-463B-4D8F-B4A1-1FB5DECB00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31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1"/>
    </mc:Choice>
    <mc:Fallback xmlns="">
      <p:transition spd="slow" advTm="16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11A637-334F-4AFE-8C78-C1059861B5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6D940DF-8363-4D49-B75E-A57D6E5A26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79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30"/>
    </mc:Choice>
    <mc:Fallback xmlns="">
      <p:transition spd="slow" advTm="4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996E51-D032-4A4E-B84A-6257CC5640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42D05F2-E3A7-423B-9BD1-3A45E5CFAE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250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9"/>
    </mc:Choice>
    <mc:Fallback xmlns="">
      <p:transition spd="slow" advTm="2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43B021-080F-447D-A92B-8A625A099E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A073450-F745-4907-A904-8A6D0D89E9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92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4"/>
    </mc:Choice>
    <mc:Fallback xmlns="">
      <p:transition spd="slow" advTm="18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57C76F-1075-40A0-969D-97527D7F57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D4C3C5E-8C2A-4FAD-B8E8-A97D0042EB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52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8"/>
    </mc:Choice>
    <mc:Fallback xmlns="">
      <p:transition spd="slow" advTm="2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2A3646D-CE47-4262-ACE4-114F14A063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377"/>
            <a:ext cx="12192000" cy="678524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7F1AA76-497D-4D77-A3E9-1B07E9CD59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28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40"/>
    </mc:Choice>
    <mc:Fallback xmlns="">
      <p:transition spd="slow" advTm="136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C02ED1-1175-4C1A-B05C-011D0ED1E8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70ACDA8-DE17-4978-9BF7-11CD41405F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365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82"/>
    </mc:Choice>
    <mc:Fallback xmlns="">
      <p:transition spd="slow" advTm="10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921C51-A0BA-45FC-AF54-2FC37FAC0B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3BEA6B1-F79C-4597-9FD0-618D7044D8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49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35"/>
    </mc:Choice>
    <mc:Fallback xmlns="">
      <p:transition spd="slow" advTm="118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0AB3F8-E688-43D2-B883-984711F935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F772858-DCA8-4DCE-B8A0-4092A675F0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18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09"/>
    </mc:Choice>
    <mc:Fallback xmlns="">
      <p:transition spd="slow" advTm="12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342928-E2F1-45FC-B73C-CEA854D49D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0AAAF95-D4FA-4B56-8AEB-E3DFECFA87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947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06"/>
    </mc:Choice>
    <mc:Fallback xmlns="">
      <p:transition spd="slow" advTm="56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7973FC-F7A8-49CC-9DE3-45DE19C89D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402"/>
            <a:ext cx="12192000" cy="675119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DF6CDA3-8963-4372-8BE5-AD1DC29D5A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95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4"/>
    </mc:Choice>
    <mc:Fallback xmlns="">
      <p:transition spd="slow" advTm="1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89453E-0DF5-4AA5-8E60-8C8A20A0F7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744"/>
            <a:ext cx="12192000" cy="674451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AE8DFF2-CEE2-414D-A1E9-D031E59E15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257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6"/>
    </mc:Choice>
    <mc:Fallback xmlns="">
      <p:transition spd="slow" advTm="20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5783E5-0DE4-4D0B-9A17-0B40048ECC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56591E3-4515-4C72-86E5-1A3BB1B4E6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645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5"/>
    </mc:Choice>
    <mc:Fallback xmlns="">
      <p:transition spd="slow" advTm="1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F9B88C-8A2C-4A0F-966C-822E79BC7C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7D77503-7BEE-40DC-AA89-522065D487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70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2"/>
    </mc:Choice>
    <mc:Fallback xmlns="">
      <p:transition spd="slow" advTm="2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D680512-20BF-4033-884F-05755258B2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2322C72-5D3D-43EA-9A15-54E75A43B9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43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0"/>
    </mc:Choice>
    <mc:Fallback xmlns="">
      <p:transition spd="slow" advTm="2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3FCED32-A06B-43D1-AA75-060FF76D4E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693"/>
            <a:ext cx="12192000" cy="6754613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C776AD8-03FA-47C5-84A1-BF224CE766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69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7"/>
    </mc:Choice>
    <mc:Fallback xmlns="">
      <p:transition spd="slow" advTm="1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6165F4-A321-4115-B5AD-B79CFCBEB6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532066A-0882-42D7-85C2-9E2DF4F220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23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9"/>
    </mc:Choice>
    <mc:Fallback xmlns="">
      <p:transition spd="slow" advTm="21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2D4BBDB-EC52-4977-A9F7-7D7B870045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F117317-8F21-4976-80D6-2D9EBD1F70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50"/>
    </mc:Choice>
    <mc:Fallback xmlns="">
      <p:transition spd="slow" advTm="164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7064FE6-8051-42E3-A6D9-5D50F3A3E7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9C1055E-3F6A-46A6-86E3-1033A06C27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22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5"/>
    </mc:Choice>
    <mc:Fallback xmlns="">
      <p:transition spd="slow" advTm="174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A24349-51DB-4DD7-A905-8C51C98E2A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BF564D9-75CD-4529-8C41-F3D7C3252F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61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10"/>
    </mc:Choice>
    <mc:Fallback xmlns="">
      <p:transition spd="slow" advTm="32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9B9658-99AA-4892-B2E8-99C356998F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21F2AF2-37C7-47C6-BBAE-BE2C2E7A39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35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52"/>
    </mc:Choice>
    <mc:Fallback xmlns="">
      <p:transition spd="slow" advTm="131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D64E29-5797-4D17-88EA-633AD2B37F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547"/>
            <a:ext cx="12192000" cy="678690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1C97201-DE36-46F7-B3FB-329A1EA9E5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23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50"/>
    </mc:Choice>
    <mc:Fallback xmlns="">
      <p:transition spd="slow" advTm="11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543386-7937-49D3-9ACF-31C1B8B537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92A4DFF-A219-4EDF-85E4-F006263881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92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49"/>
    </mc:Choice>
    <mc:Fallback xmlns="">
      <p:transition spd="slow" advTm="134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18088-B084-4756-BEC4-CE81A6848F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25"/>
            <a:ext cx="12192000" cy="676994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04D995F-BA94-4EE6-83F2-E616D3AE4F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142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01"/>
    </mc:Choice>
    <mc:Fallback xmlns="">
      <p:transition spd="slow" advTm="112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16BECE-B3B8-436A-9EB1-DA7433ABB8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"/>
            <a:ext cx="12192000" cy="676656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F1C48EF-F9D3-47DF-9A21-87FDBF9F41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6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299"/>
    </mc:Choice>
    <mc:Fallback xmlns="">
      <p:transition spd="slow" advTm="37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7F5A1A-B580-4D0E-AA7C-F929F03BDF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635C2FF-42BB-42AF-87D0-38C5015ABB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50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60"/>
    </mc:Choice>
    <mc:Fallback xmlns="">
      <p:transition spd="slow" advTm="23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mute="1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520540-0F8B-45CE-8935-AA77CE77A1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B320A38-6A90-484B-AF43-4A3179B560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53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41"/>
    </mc:Choice>
    <mc:Fallback xmlns="">
      <p:transition spd="slow" advTm="18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DC10286-E855-490E-B6D6-5E72A038A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377"/>
            <a:ext cx="12192000" cy="678524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AB8DEA9-4894-4754-8130-562DBB495A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142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97"/>
    </mc:Choice>
    <mc:Fallback xmlns="">
      <p:transition spd="slow" advTm="191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6F384A-FDFF-4E59-AB4F-8051774D5A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160"/>
            <a:ext cx="12192000" cy="676568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36F0ECC-6FB3-4F3E-AAF6-929856C73B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03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20"/>
    </mc:Choice>
    <mc:Fallback xmlns="">
      <p:transition spd="slow" advTm="6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4D577B-A6C9-46ED-9009-3F97FEA71C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88F27D2-6C03-41AC-99A4-9DFE44679A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29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21"/>
    </mc:Choice>
    <mc:Fallback xmlns="">
      <p:transition spd="slow" advTm="13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474</TotalTime>
  <Words>0</Words>
  <Application>Microsoft Office PowerPoint</Application>
  <PresentationFormat>Widescreen</PresentationFormat>
  <Paragraphs>0</Paragraphs>
  <Slides>36</Slides>
  <Notes>0</Notes>
  <HiddenSlides>0</HiddenSlides>
  <MMClips>36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12</cp:revision>
  <dcterms:created xsi:type="dcterms:W3CDTF">2021-01-08T13:37:28Z</dcterms:created>
  <dcterms:modified xsi:type="dcterms:W3CDTF">2021-01-10T11:40:32Z</dcterms:modified>
</cp:coreProperties>
</file>