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ink/inkAction1.xml" ContentType="application/vnd.ms-office.inkAction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ink/inkAction2.xml" ContentType="application/vnd.ms-office.inkAction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ink/inkAction3.xml" ContentType="application/vnd.ms-office.inkAction+xml"/>
  <Override PartName="/ppt/tags/tag8.xml" ContentType="application/vnd.openxmlformats-officedocument.presentationml.tags+xml"/>
  <Override PartName="/ppt/notesSlides/notesSlide9.xml" ContentType="application/vnd.openxmlformats-officedocument.presentationml.notesSlide+xml"/>
  <Override PartName="/ppt/tags/tag9.xml" ContentType="application/vnd.openxmlformats-officedocument.presentationml.tags+xml"/>
  <Override PartName="/ppt/notesSlides/notesSlide10.xml" ContentType="application/vnd.openxmlformats-officedocument.presentationml.notesSlide+xml"/>
  <Override PartName="/ppt/tags/tag10.xml" ContentType="application/vnd.openxmlformats-officedocument.presentationml.tags+xml"/>
  <Override PartName="/ppt/notesSlides/notesSlide11.xml" ContentType="application/vnd.openxmlformats-officedocument.presentationml.notesSlide+xml"/>
  <Override PartName="/ppt/tags/tag11.xml" ContentType="application/vnd.openxmlformats-officedocument.presentationml.tags+xml"/>
  <Override PartName="/ppt/notesSlides/notesSlide12.xml" ContentType="application/vnd.openxmlformats-officedocument.presentationml.notesSlide+xml"/>
  <Override PartName="/ppt/ink/inkAction4.xml" ContentType="application/vnd.ms-office.inkAction+xml"/>
  <Override PartName="/ppt/tags/tag12.xml" ContentType="application/vnd.openxmlformats-officedocument.presentationml.tags+xml"/>
  <Override PartName="/ppt/notesSlides/notesSlide13.xml" ContentType="application/vnd.openxmlformats-officedocument.presentationml.notesSlide+xml"/>
  <Override PartName="/ppt/ink/inkAction5.xml" ContentType="application/vnd.ms-office.inkAction+xml"/>
  <Override PartName="/ppt/tags/tag13.xml" ContentType="application/vnd.openxmlformats-officedocument.presentationml.tags+xml"/>
  <Override PartName="/ppt/notesSlides/notesSlide14.xml" ContentType="application/vnd.openxmlformats-officedocument.presentationml.notesSlide+xml"/>
  <Override PartName="/ppt/ink/inkAction6.xml" ContentType="application/vnd.ms-office.inkAction+xml"/>
  <Override PartName="/ppt/tags/tag14.xml" ContentType="application/vnd.openxmlformats-officedocument.presentationml.tags+xml"/>
  <Override PartName="/ppt/notesSlides/notesSlide15.xml" ContentType="application/vnd.openxmlformats-officedocument.presentationml.notesSlide+xml"/>
  <Override PartName="/ppt/ink/inkAction7.xml" ContentType="application/vnd.ms-office.inkAction+xml"/>
  <Override PartName="/ppt/tags/tag15.xml" ContentType="application/vnd.openxmlformats-officedocument.presentationml.tags+xml"/>
  <Override PartName="/ppt/notesSlides/notesSlide16.xml" ContentType="application/vnd.openxmlformats-officedocument.presentationml.notesSlide+xml"/>
  <Override PartName="/ppt/ink/inkAction8.xml" ContentType="application/vnd.ms-office.inkAction+xml"/>
  <Override PartName="/ppt/tags/tag16.xml" ContentType="application/vnd.openxmlformats-officedocument.presentationml.tags+xml"/>
  <Override PartName="/ppt/notesSlides/notesSlide17.xml" ContentType="application/vnd.openxmlformats-officedocument.presentationml.notesSlide+xml"/>
  <Override PartName="/ppt/ink/inkAction9.xml" ContentType="application/vnd.ms-office.inkAction+xml"/>
  <Override PartName="/ppt/tags/tag17.xml" ContentType="application/vnd.openxmlformats-officedocument.presentationml.tags+xml"/>
  <Override PartName="/ppt/notesSlides/notesSlide18.xml" ContentType="application/vnd.openxmlformats-officedocument.presentationml.notesSlide+xml"/>
  <Override PartName="/ppt/ink/inkAction10.xml" ContentType="application/vnd.ms-office.inkAction+xml"/>
  <Override PartName="/ppt/tags/tag18.xml" ContentType="application/vnd.openxmlformats-officedocument.presentationml.tags+xml"/>
  <Override PartName="/ppt/notesSlides/notesSlide19.xml" ContentType="application/vnd.openxmlformats-officedocument.presentationml.notesSlide+xml"/>
  <Override PartName="/ppt/ink/inkAction11.xml" ContentType="application/vnd.ms-office.inkAction+xml"/>
  <Override PartName="/ppt/tags/tag19.xml" ContentType="application/vnd.openxmlformats-officedocument.presentationml.tags+xml"/>
  <Override PartName="/ppt/notesSlides/notesSlide20.xml" ContentType="application/vnd.openxmlformats-officedocument.presentationml.notesSlide+xml"/>
  <Override PartName="/ppt/ink/inkAction12.xml" ContentType="application/vnd.ms-office.inkAction+xml"/>
  <Override PartName="/ppt/tags/tag20.xml" ContentType="application/vnd.openxmlformats-officedocument.presentationml.tags+xml"/>
  <Override PartName="/ppt/notesSlides/notesSlide21.xml" ContentType="application/vnd.openxmlformats-officedocument.presentationml.notesSlide+xml"/>
  <Override PartName="/ppt/tags/tag21.xml" ContentType="application/vnd.openxmlformats-officedocument.presentationml.tags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sldIdLst>
    <p:sldId id="645" r:id="rId2"/>
    <p:sldId id="674" r:id="rId3"/>
    <p:sldId id="644" r:id="rId4"/>
    <p:sldId id="695" r:id="rId5"/>
    <p:sldId id="711" r:id="rId6"/>
    <p:sldId id="712" r:id="rId7"/>
    <p:sldId id="713" r:id="rId8"/>
    <p:sldId id="714" r:id="rId9"/>
    <p:sldId id="715" r:id="rId10"/>
    <p:sldId id="716" r:id="rId11"/>
    <p:sldId id="717" r:id="rId12"/>
    <p:sldId id="821" r:id="rId13"/>
    <p:sldId id="819" r:id="rId14"/>
    <p:sldId id="718" r:id="rId15"/>
    <p:sldId id="820" r:id="rId16"/>
    <p:sldId id="823" r:id="rId17"/>
    <p:sldId id="824" r:id="rId18"/>
    <p:sldId id="825" r:id="rId19"/>
    <p:sldId id="826" r:id="rId20"/>
    <p:sldId id="827" r:id="rId21"/>
    <p:sldId id="828" r:id="rId22"/>
    <p:sldId id="703" r:id="rId23"/>
    <p:sldId id="684" r:id="rId24"/>
    <p:sldId id="829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08"/>
    <p:restoredTop sz="96291"/>
  </p:normalViewPr>
  <p:slideViewPr>
    <p:cSldViewPr snapToGrid="0" snapToObjects="1">
      <p:cViewPr>
        <p:scale>
          <a:sx n="94" d="100"/>
          <a:sy n="94" d="100"/>
        </p:scale>
        <p:origin x="256" y="9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T" type="integer" max="2.14748E9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2-02T11:14:43.47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4087">
    <iact:property name="dataType"/>
    <iact:actionData xml:id="d0">
      <inkml:trace xmlns:inkml="http://www.w3.org/2003/InkML" xml:id="stk0" contextRef="#ctx0" brushRef="#br0">16725 12797 24575 0,'-24'0'0'8,"-13"0"0"1,14 0 0 0,-19 0 0 0,1 0 0 0,-1 0 0 0,0 0 0 0,-18 0 0 0,14 0 0 0,-33 0 0 0,33 0 0 0,-33 0 0 0,32-18 0 0,-13 13 0 0,0-32 0 0,14 32 0 0,-33-13 0 0,51 18 0 0,-46-19 0 0,46 15 0 0,-32-15 0 0,0 1 0 0,32 13 0 0,-46-13 0 0,46-1 0 0,-32 14 0 0,18-13 0 0,0 18 0 0,19 0 0 0,-14-19 0 0,14 15 0 0,0-15 0 0,-15 1 0 0,34 13 0-1,-33-14 0 1,14 1 0 0,-1 13 0 0,6-13 0 0,-1-1 0 0,15 15 0 0,-33-33 0 0,32 32 0 0,-32-32 0 0,32 32 0 0,-32-32 0 0,33 33 0 0,-33-33 0 0,13 13 0 0,1 1 0 0,-14-14 0 0,32 14 0 0,-32-19 0 0,33 1 0 0,-33 17 0 0,14-13 0 0,-1 14 0 0,6-18 0 0,-1-1 0 0,15 0 0 0,-33 1 0 0,32-1 0 0,-14 0 0 0,1 0 0 0,13 1 0 0,-13-1 0 0,-1 0 0 0,15-18 0 0,-15 32 0-1,19-27 0 1,0 32 0 0,-19-19 0 0,15 0 0 0,-15 1 0 0,19-1 0 0,0 0 0 0,0 1 0 0,0-1 0 0,0 0 0 0,0 0 0 0,0-18 0 0,0 14 0 0,0-14 0 0,0 18 0 0,0 0 0 0,0-18 0 0,0 14 0 0,0-14 0 0,0 18 0 0,0 0 0 0,0 1 0 0,19-1 0 0,-15-18 0 0,15 32 0 0,0-46 0 0,-15 46 0 0,15-32 0 0,-1 18 0 0,-13 0 0 0,13 1 0 0,1-1 0 0,-14 0 0-1,32 1 0 1,-33-1 0 0,33 0 0 0,-32 1 0 0,32-1 0 0,-14 19 0 0,0-14 0 0,14 14 0 0,-13-19 0 0,-1 0 0 0,14 1 0 0,-32 17 0 0,32-13 0 0,-14 14 0 0,18-19 0 0,1 1 0 0,0 18 0 0,0-14 0 0,-1 13 0 0,1 1 0 0,0-14 0 0,18 14 0 0,-14 0 0 0,33-14 0 0,-33 32 0 0,15-32 0 0,-1 33 0 0,-14-34 0 0,33 34 0 0,-33-15 0 0,33 1 0 0,-32 13 0 0,31-13 0 0,-31 18 0-1,13-19 0 1,0 14 0 0,5-13 0 0,18-1 0 0,-18 15 0 0,14-15 0 0,-33 19 0 0,33 0 0 0,-14 0 0 0,19 0 0 0,-20 0 0 0,15 0 0 0,-14 0 0 0,18 0 0 0,1 0 0 0,-19 19 0 0,14-15 0 0,-33 33 0 0,33-13 0 0,-14 17 0 0,-1-18 0 0,15 15 0 0,-32-15 0 0,13 18 0 0,-19 1 0 0,20 0 0 0,-15-1 0 0,14 20 0 0,1-15 0 0,-15 33 0 0,14-33 0 0,-18 33 0 0,0-14 0-1,-1-1 0 1,20 15 0 0,-34-33 0 0,29 15 0 0,-51-1 0 0,32-14 0 0,-33 14 0 0,15-18 0 0,-1 0 0 0,-13-19 0 0,14 14 0 0,-19-14 0 0,0 19 0 0,0-19 0 0,0 14 0 0,0-14 0 0,0 19 0 0,0 0 0 0,0-1 0 0,-19 1 0 0,14 18 0 0,-32-14 0 0,14 33 0 0,0-14 0 0,-14 0 0 0,14-5 0 0,0 0 0 0,-15-13 0 0,15 13 0 0,0-18 0 0,-14-1 0 0,32 1 0 0,-32 0 0 0,14-1 0-1,0-18 0 1,-14 15 0 0,32-15 0 0,-32 18 0 0,33-17 0 0,-34 13 0 0,34-14 0 0,-33 18 0 0,14 1 0 0,-1-19 0 0,-13 14 0 0,33-14 0 0,-33 1 0 0,13 13 0 0,1-14 0 0,-14 0 0 0,33 14 0 0,-33-32 0 0,32 32 0 0,-32-33 0 0,32 33 0 0,-13-32 0 0,-1 14 0 0,14-1 0 0,-32-13 0 0,33 13 0 0,-15 1 0 0,1-15 0 0,13 15 0 0,-13-1 0 0,-1-13 0 0,14 14 0 0,-32-1 0-1,33-13 0 1,-15 13 0 0,1-18 0 0,13 19 0 0,-32-15 0 0,32 15 0 0,-13-19 0 0,-1 0 0 0,15 19 0 0,-15-15 0 0,0 15 0 0,15-1 0 0,-15-13 0 0,1 13 0 0,13-18 0 0,-13 19 0 0,-1-14 0 0,14 13 0 0,-13-18 0 0,18 19 0 0,0-15 0 0,-19 15 0 0,15-19 0 0,-15 18 0 0,19-13 0 0,0 13 0 0,-18-18 0 0,13 19 0 0,-14-14 0 0,19 13 0 0,-18-18 0 0,13 19 0 0,-13-15 0 0,18 15 0-1,-19-19 0 1,15 0 0 0,-15 18 0 0,19-13 0 0,-18 13 0 0,13-18 0 0,-14 19 0 0,1-14 0 0,13 13 0 0,-13-18 0 0,18 0 0 0,-19 0 0 0,14 19 0 0,-13-15 0 0,18 15 0 0,0-19 0 0,0 0 0 0,-19 0 0 0,15 0 0 0,-15 0 0 0,19 18 0 0,0-13 0 0,-18 14 0 0,13-19 0 0,-13 0 0 0,18 18 0 0,-19-13 0 0,14 13 0 0,-13-18 0 0,18 0 0 0,0 0 0 0,-19 0 0 0,15 0 0-1,-15 0 0 1,1 19 0 0,13-15 0 0,-14 15 0 0,19-19 0 0,0 0 0 0,-18 0 0 0,13 0 0 0,-13 18 0 0,18-13 0 0,-19 14 0 0,15-19 0 0,-15 0 0 0,0 0 0 0,15 0 0 0,-15 0 0 0,1 0 0 0,13 18 0 0,-13-13 0 0,-1 13 0 0,14-18 0 0,-13 0 0 0,-1 0 0 0,-4 19 0 0,0-15 0 0,-14 15 0 0,32-19 0 0,-32 18 0 0,14-13 0 0,-19 14 0 0,-36-1 0 0,45-13 0 0,-23 13 0 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T" type="integer" max="2.14748E9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2-02T11:14:58.60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4486">
    <iact:property name="dataType"/>
    <iact:actionData xml:id="d0">
      <inkml:trace xmlns:inkml="http://www.w3.org/2003/InkML" xml:id="stk0" contextRef="#ctx0" brushRef="#br0">16015 12922 24575 0,'-23'0'0'8,"-14"0"0"1,14 0 0 0,-19 0 0 0,1 0 0 0,-1-18 0 0,0 13 0 0,1-32 0 0,-1 32 0-1,0-13 0 1,0-1 0 0,1-4 0 0,-1-18 0 0,0 17 0 0,1-13 0 0,-1 14 0 0,0-37 0 0,19 14 0-1,-14-15 0 1,14 20 0 0,-19-19 0 0,0 13 0 0,1-13 0 0,17 0 0 0,-13 14 0 0,14-33 0 0,0 32 0-1,-14-31 0 1,32 31 0 0,-32-31 0 0,33 31 0 0,-15-31 0 0,1 13 0 0,13-19 0 0,-14 1 0 0,19 18 0-1,0-14 0 1,0 33 0 0,0-33 0 0,0 33 0 0,0-33 0 0,0 33 0 0,0-14 0 0,0 18 0 0,0-18 0-1,19 14 0 1,-14-33 0 0,32 33 0 0,-14-15 0 0,18 1 0 0,1 14 0 0,0-33 0 0,18 14 0 0,-14 0 0-1,15-13 0 1,-1 31 0 0,-14-31 0 0,15 31 0 0,-1-13 0 0,-14 0 0 0,33 14 0 0,-33-15 0 0,15 20 0-1,-1-1 0 1,-14 0 0 0,14 1 0 0,-18-1 0 0,0 0 0 0,-1 19 0 0,1-14 0 0,0 32 0 0,0-13 0-1,-1-1 0 1,1 15 0 0,0-15 0 0,-1 19 0 0,-17 0 0 0,13 0 0 0,4 0 0 0,6 0 0 0,13 0 0-1,-18 0 0 1,-1 0 0 0,20 0 0 0,-15 0 0 0,14 0 0 0,-18 0 0 0,18 0 0 0,-13 0 0 0,13 0 0-1,0 19 0 1,-14-15 0 0,33 33 0 0,-33-13 0 0,15-1 0 0,-1 14 0 0,-14-14 0 0,15 19 0 0,-20-1 0-1,1 1 0 1,0 0 0 0,-1-1 0 0,1 1 0 0,-19 0 0 0,14-1 0 0,-32 1 0 0,32 0 0 0,-32-1 0-1,32 1 0 1,-33-19 0 0,15 14 0 0,-1-14 0 0,-13 19 0 0,14-19 0 0,-19 14 0 0,0-13 0-1,0 17 0 1,0 1 0 0,0-19 0 0,0 14 0 0,0-14 0 0,0 19 0 0,0 0 0 0,0-1 0 0,0 1 0-1,0 0 0 1,0-1 0 0,0 1 0 0,0 0 0 0,0-1 0 0,0 20 0 0,-19-15 0 0,14 33 0 0,-32-14 0-1,14-1 0 1,0 15 0 0,-14-14 0 0,14 0 0 0,-19 14 0 0,19-33 0 0,-14 33 0 0,14-52 0 0,-19 48 0-1,19-48 0 1,-14 34 0 0,14-20 0 0,-19-18 0 0,19 14 0 0,-14-13 0 0,32-1 0 0,-32 14 0 0,14-14 0-1,0 0 0 1,-15 14 0 0,15-32 0 0,0 32 0 0,-14-33 0 0,14 34 0 0,0-34 0 0,-14 15 0 0,32-1 0-1,-32-13 0 1,32 32 0 0,-32-32 0 0,14 13 0 0,0-18 0 0,-14 19 0 0,32-15 0 0,-32 15 0 0,14-1 0-1,0-13 0 1,-14 13 0 0,32-18 0 0,-32 0 0 0,32 19 0 0,-32-14 0 0,14 13 0 0,0 1 0 0,4-15 0-1,1 15 0 1,-5-19 0 0,0 18 0 0,-15-13 0 0,15 13 0 0,0 1 0 0,-14-14 0 0,14 13 0 0,0-18 0-1,-14 0 0 1,13 19 0 0,-17-15 0 0,18 15 0 0,-15-1 0 0,15-13 0 0,0 14 0 0,-14-19 0 0,14 0 0-1,0 18 0 1,-14-13 0 0,32 13 0 0,-14-18 0 0,1 19 0 0,-5-15 0 0,0 15 0 0,4-19 0 0,1 0 0-1,13 0 0 1,-32 18 0 0,32-13 0 0,-13 14 0 0,-1-19 0 0,14 0 0 0,-13 0 0 0,-1 18 0 0,15-13 0-1,-15 13 0 1,1-18 0 0,13 0 0 0,-13 0 0 0,18 19 0 0,-19-15 0 0,14 15 0 0,-13-19 0 0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T" type="integer" max="2.14748E9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2-02T11:15:23.86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3241">
    <iact:property name="dataType"/>
    <iact:actionData xml:id="d0">
      <inkml:trace xmlns:inkml="http://www.w3.org/2003/InkML" xml:id="stk0" contextRef="#ctx0" brushRef="#br0">17684 11463 24575 0,'-42'0'0'12,"19"0"0"1,-14 0 0 0,-5 0 0-1,-23 0 0 1,0 0 0 0,-13 0 0-1,-6 0 0 1,-4 0 0 0,5 0 0 0,-15 0 0-1,29 0 0 1,-33 0 0 0,19 0 0-1,-19 0 0 1,14 0 0 0,-14 0 0-1,37 0 0 1,-14 0 0 0,14 0 0 0,0 0 0-1,-14 0 0 1,14 0 0 0,1 0 0-1,3 0 0 1,20 0 0 0,-1 0 0-1,0 0 0 1,1 0 0 0,-1 0 0 0,19 0 0-1,-14 19 0 1,32-14 0 0,-32 13 0-1,32-18 0 1,-32 0 0 0,33 19 0-1,-34-15 0 1,34 15 0 0,-15-19 0 0,1 0 0-1,13 0 0 1,-32 18 0 0,32-13 0-1,-13 13 0 1,-1-18 0 0,15 0 0-1,-15 0 0 1,1 0 0 0,13 19 0 0,-32-14 0-1,32 13 0 1,-13-18 0 0,-1 0 0-1,15 0 0 1,-15 0 0 0,0 0 0-1,15 0 0 1,-15 0 0 0,1 0 0 0,13 0 0-1,-13 0 0 1,-1 0 0 0,14 0 0-1,-13 0 0 1,-1 0 0 0,15 0 0-1,-33 0 0 1,32 0 0 0,-14 0 0 0,19 0 0-1,-18 0 0 1,13 0 0 0,-13-18 0-1,-1-6 0 1,-4-17 0 0,-19-1 0-1,1 19 0 1,-1-33 0 0,19 47 0 0,-14-47 0-1,14 33 0 1,-19-37 0 0,0 14 0-1,0-14 0 1,19 18 0 0,-14 0 0-1,14-18 0 1,-19 14 0 0,1 4 0 0,17 5 0-1,-13 14 0 1,14-19 0 0,0 0 0-1,-14 19 0 1,32-14 0 0,-32 14 0-1,14 0 0 1,0-14 0 0,-14 32 0 0,32-32 0-1,-32 32 0 1,32-32 0 0,-13 33 0-1,-1-33 0 1,-4 32 0 0,0-32 0-1,5 32 0 1,-1-32 0 0,-4 14 0 0,0 0 0-1,4-14 0 1,1 32 0 0,-6-32 0-1,-17 14 0 1,17 0 0 0,-13-14 0 0,33 14 0-1,-33-19 0 1,14 0 0 0,-1 19 0-1,-13-14 0 1,33 14 0 0,-33-19 0-1,13 19 0 1,1-14 0 0,-14 33 0 0,33-34 0-1,-34 34 0 1,34-33 0 0,-33 32 0-1,14-32 0 1,-1 32 0 0,-13-32 0-1,33 33 0 1,-33-33 0 0,32 32 0 0,-32-32 0-1,32 32 0 1,-32-32 0 0,33 33 0-1,-15-33 0 1,1 32 0 0,-6-32 0-1,1 32 0 1,5-32 0 0,-1 33 0 0,14-33 0-1,-32 32 0 1,33-14 0 0,-15 1 0-1,19 13 0 1,-18-13 0 0,13-1 0-1,-13 15 0 1,-1-33 0 0,14 32 0 0,-13-14 0-1,18 19 0 1,-19-18 0 0,15 13 0-1,-15-13 0 1,19 18 0 0,0 0 0-1,-18-19 0 1,13 15 0 0,-14-15 0 0,19 1 0-1,0-6 0 1,0-17 0 0,0-20 0-1,0 15 0 1,0-33 0 0,19 15 0-1,-14-20 0 1,13 1 0 0,-18 18 0 0,19-14 0-1,-15 14 0 1,15 1 0 0,-1-15 0-1,-13 14 0 1,32 0 0 0,-32 5 0-1,13 0 0 1,-18 13 0 0,19-13 0 0,-15 19 0-1,15-20 0 1,-1 15 0 0,-13-14 0-1,14 18 0 1,-19-18 0 0,0 14 0-1,18-15 0 1,-13 20 0 0,13-1 0 0,1 0 0-1,-14 1 0 1,13-1 0 0,1 19 0-1,-15-14 0 1,33 14 0 0,-32-19 0-1,13 19 0 1,-18-14 0 0,19 13 0 0,-14-17 0-1,13-1 0 1,1 0 0 0,-15 1 0-1,15-1 0 1,-1 0 0 0,-13 1 0-1,14-1 0 1,-19 0 0 0,0 1 0 0,0-1 0-1,18 0 0 1,-13 1 0 0,13 17 0-1,-18-13 0 1,0 14 0 0,0-18 0 0,0 17 0-1,19-13 0 1,-15 14 0 0,15-19 0-1,-19 19 0 1,0-14 0 0,0 33 0-1,0-33 0 1,19 32 0 0,-15-32 0 0,15 32 0-1,-19-32 0 1,0 33 0 0,0-15 0-1,0 19 0 1,0-18 0 0,18-6 0-1,-13 1 0 1,32-14 0 0,-14 14 0 0,19-19 0-1,0 19 0 1,-1-14 0 0,1 32 0-1,0-32 0 1,-1 14 0 0,1 0 0-1,0-14 0 1,0 14 0 0,-1-19 0 0,1 19 0-1,0-14 0 1,-1 14 0 0,1-19 0-1,0 0 0 1,18 19 0 0,-14-14 0-1,-4 14 0 1,-5 0 0 0,-14-14 0 0,19 32 0-1,0-32 0 1,18 14 0 0,-14 0 0-1,-4-14 0 1,-5 14 0 0,-14 0 0-1,37-15 0 1,-13 34 0 0,13-33 0 0,-18 14 0-1,-19-1 0 1,14-13 0 0,-14 33 0-1,19-33 0 1,0 32 0 0,-1-32 0-1,1 32 0 1,-19-32 0 0,14 33 0 0,-14-33 0-1,19 32 0 1,0-32 0 0,0 32 0-1,-1-32 0 1,1 14 0 0,0 0 0-1,-1-14 0 1,1 32 0 0,0-32 0 0,0 33 0-1,-1-33 0 1,-18 32 0 0,14-14 0-1,-13 1 0 1,17 13 0 0,-17-13 0-1,-6-1 0 1,1 15 0 0,-15-15 0 0,15 19 0-1,-1 0 0 1,-13 0 0 0,13 0 0-1,-18-19 0 1,19 15 0 0,-14-15 0-1,13 19 0 1,1 0 0 0,-15 0 0 0,33 0 0-1,-13 0 0 1,17 0 0 0,-18 0 0-1,15 0 0 1,-15 0 0 0,18 0 0-1,1 0 0 1,0 0 0 0,0 19 0 0,-1-15 0-1,20 15 0 1,-15 0 0 0,33-15 0-1,-33 15 0 1,33-19 0 0,-33 18 0 0,33-13 0-1,-33 13 0 1,33 1 0 0,-14 4 0-1,0 0 0 1,14-4 0 0,-33-1 0-1,14-13 0 1,-18 32 0 0,0-32 0 0,-1 32 0-1,1-33 0 1,0 15 0 0,-1-1 0-1,1-13 0 1,0 32 0 0,-1-32 0-1,-17 13 0 1,13 1 0 0,-14-15 0 0,19 33 0-1,-19-32 0 1,14 14 0 0,-14-1 0-1,19-13 0 1,-1 32 0 0,1-33 0-1,-19 15 0 1,14-1 0 0,-13-13 0 0,-1 14 0-1,14-1 0 1,-14-13 0 0,0 32 0-1,14-33 0 1,-14 15 0 0,1-19 0-1,13 19 0 1,-33-15 0 0,33 33 0 0,-32-32 0-1,14 13 0 1,-1 1 0 0,-13-14 0-1,32 13 0 1,-33 1 0 0,15-15 0-1,-1 15 0 1,-13-1 0 0,14-13 0 0,-1 13 0-1,-13-18 0 1,13 19 0 0,1-14 0-1,-14 13 0 1,13-18 0 0,1 19 0-1,-15-15 0 1,15 33 0 0,-1-32 0 0,-13 13 0-1,13-18 0 1,-18 19 0 0,19-14 0-1,-14 13 0 1,13-18 0 0,1 0 0-1,-15 0 0 1,15 0 0 0,-19 19 0 0,18-15 0-1,-13 15 0 1,14-19 0 0,-19 0 0-1,0 0 0 1,0 18 0 0,0 6 0-1,0 36 0 1,18-14 0 0,-13 33 0 0,32-33 0-1,-14 14 0 1,0 1 0 0,14-15 0-1,-32 14 0 1,13-18 0 0,1-1 0-1,-14 1 0 1,32 0 0 0,-33-19 0 0,33 14 0-1,-32-14 0 1,32 19 0 0,-32 0 0-1,13-1 0 1,1-18 0 0,-15 14 0-1,34-13 0 1,-34 17 0 0,15 1 0 0,-1-19 0-1,-13 14 0 1,13-14 0 0,-18 0 0-1,19 15 0 1,-14-15 0 0,13 18 0-1,1-17 0 1,-15 13 0 0,15-14 0 0,-19 0 0-1,18 14 0 1,-13-14 0 0,14 19 0-1,-1-1 0 1,-13 1 0 0,32 0 0 0,-14 0 0-1,0-1 0 1,14 1 0 0,-32 0 0-1,13-19 0 1,1 14 0 0,-14-14 0-1,32 19 0 1,-33-1 0 0,33-18 0 0,-32 15 0-1,13-15 0 1,1 18 0 0,-14-17 0-1,13 13 0 1,1-33 0 0,-15 15 0-1,15-1 0 1,-19-13 0 0,0 32 0 0,18-32 0-1,-13 13 0 1,14 1 0 0,-19-15 0-1,0 15 0 1,0-1 0 0,18-13 0-1,-13 14 0 1,13-1 0 0,-18-13 0 0,0 13 0-1,0 1 0 1,0-15 0 0,0 15 0-1,0-1 0 1,0-13 0 0,0 32 0-1,0-32 0 1,0 32 0 0,0-33 0 0,0 15 0-1,19-1 0 1,-15-13 0 0,15 14 0-1,-19-1 0 1,0-13 0 0,0 13 0-1,0-18 0 1,0 19 0 0,0-15 0 0,0 15 0-1,0-19 0 1,0 19 0 0,0-15 0-1,0 15 0 1,0-19 0 0,0 0 0-1,0 18 0 1,0 5 0 0,0 19 0 0,0 0 0-1,-19-1 0 1,15 1 0 0,-15 0 0-1,1-1 0 1,13 1 0 0,-13-19 0-1,18 14 0 1,0-32 0 0,-19 32 0 0,14-32 0-1,-13 13 0 1,18 1 0 0,0-15 0-1,0 15 0 1,-19-1 0 0,15-13 0-1,-15 14 0 1,19-19 0 0,0 18 0 0,0-13 0-1,0 13 0 1,-18 1 0 0,13-15 0-1,-14 15 0 1,19-19 0 0,0 18 0-1,0-13 0 1,-18 14 0 0,13-1 0 0,-13-13 0-1,18 32 0 1,-19-33 0 0,15 34 0-1,-33-34 0 1,32 33 0 0,-32-14 0-1,32 1 0 1,-32 13 0 0,32-14 0 0,-32 18 0-1,14 1 0 1,-18 0 0 0,17-1 0-1,-13 1 0 1,14 0 0 0,-19 0 0 0,19-1 0-1,-14 1 0 1,33 0 0 0,-52-1 0-1,47 1 0 1,-47 0 0 0,51-1 0-1,-32 1 0 1,33-19 0 0,-33 14 0 0,32-14 0-1,-32 1 0 1,14 13 0 0,0-14 0-1,-15 0 0 1,34 14 0 0,-33-14 0-1,32 19 0 1,-32-1 0 0,14 1 0 0,0-19 0-1,-14 14 0 1,32-13 0 0,-32 17 0-1,32 1 0 1,-13-19 0 0,-1 14 0-1,15-14 0 1,-33 19 0 0,32-19 0 0,-14 14 0-1,1-14 0 1,13 0 0 0,-13 15 0-1,-1-34 0 1,14 33 0 0,-13-14 0-1,18 1 0 1,-19 13 0 0,15-33 0 0,-15 15 0-1,1-1 0 1,13 5 0 0,-13 1 0-1,-1-6 0 1,14 1 0 0,-13-15 0-1,-1 33 0 1,15-32 0 0,-15 32 0 0,1-32 0-1,13 13 0 1,-14 1 0 0,1-15 0-1,13 33 0 1,-13-32 0 0,-1 14 0-1,15-19 0 1,-15 18 0 0,19-13 0 0,0 13 0-1,0-18 0 1,-19 19 0 0,15-15 0-1,-15 15 0 1,19-19 0 0,0 0 0-1,0 18 0 1,0-13 0 0,-18 14 0 0,13-19 0-1,-13 0 0 1,18 18 0 0,0-13 0-1,0 13 0 1,-19-18 0 0,14 0 0-1,-13 19 0 1,18-15 0 0,0 15 0 0,0-19 0-1,0 0 0 1,-19 19 0 0,15-15 0-1,-15 15 0 1,19-1 0 0,0-13 0-1,0 13 0 1,0-18 0 0,-18 0 0 0,13 19 0-1,-14-14 0 1,19 13 0 0,0-18 0-1,0 19 0 1,0-15 0 0,0 15 0-1,0-19 0 1,-18 0 0 0,13 0 0 0,-13 0 0-1,18 18 0 1,0-13 0 0,0 13 0-1,0-18 0 1,0 0 0 0,0 0 0 0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T" type="integer" max="2.14748E9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2-02T11:17:43.10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5940">
    <iact:property name="dataType"/>
    <iact:actionData xml:id="d0">
      <inkml:trace xmlns:inkml="http://www.w3.org/2003/InkML" xml:id="stk0" contextRef="#ctx0" brushRef="#br0">4880 7253 24575 0,'-24'0'0'8,"6"0"0"1,-1 0 0 0,15 0 0 0,-33 0 0 0,32 0 0 0,-14 0 0 0,1 0 0 0,-5 0 0 0,0 0 0 0,-15 0 0 0,34 0 0 0,-33 0 0 0,32 0 0 0,-32 0 0 0,14 0 0 0,-19 0 0 0,19 0 0 0,-14 0 0 0,32 0 0 0,-32 0 0 0,33 0 0 0,-34 0 0 0,15 0 0 0,0 0 0 0,5 0 0 0,-1 0 0 0,-4 0 0 0,-19 0 0 0,19 0 0 0,-14 0 0 0,32 0 0 0,-32 0 0 0,33 0 0 0,-33-18 0 0,13 13 0 0,1-14 0 0,-14 19 0 0,14 0 0 0,0 0 0 0,-14 0 0 0,14 0 0 0,-1 0 0 0,-13 0 0 0,33 0 0 0,-33 0 0 0,32 0 0 0,-32-18 0 0,32 13 0 0,-13-13 0 0,-1 18 0 0,15 0 0 0,-34 0 0 0,34-19 0 0,-15 15 0 0,1-15 0 0,13 19 0 0,-13 0 0 0,-1-18 0 0,14 13 0 0,-13-14 0 0,18 1 0 0,0 13 0 0,0-13 0 0,0 18 0 0,0-19 0 0,0 15 0 0,0-15 0 0,0 1 0 0,-19 13 0 0,15-32 0 0,-15 32 0 0,19-13 0 0,0-1 0 0,0-4 0-1,0 0 0 1,0 4 0 0,0 1 0 0,0 13 0 0,0-13 0 0,0-1 0 0,0 14 0 0,0-32 0 0,19 33 0 0,-15-15 0 0,15 1 0 0,-19 13 0 0,0-13 0 0,18-1 0 0,-13 14 0 0,14-32 0 0,-19 33 0 0,18-15 0 0,-13 1 0 0,13 13 0 0,-18-13 0 0,19 18 0 0,-15-19 0 0,34 14 0 0,-34-13 0 0,33-1 0 0,-32 15 0 0,32-15 0 0,-32 1 0 0,32 13 0 0,-14-32 0 0,19 14 0 0,-1 0 0 0,1-14 0 0,0 32 0 0,-1-32 0 0,1 32 0 0,0-32 0 0,-1 14 0 0,1 0 0 0,0-14 0 0,0 32 0 0,-1-32 0 0,1 14 0 0,0 0 0 0,18-14 0 0,-14 32 0 0,15-32 0 0,-1 14 0 0,-14 0 0 0,14-14 0 0,1 32 0 0,-15-32 0 0,14 32 0 0,0-13 0 0,5-1 0 0,0 15 0 0,-5-15 0 0,-18 19 0 0,18-18 0 0,-13 13 0 0,13-13 0 0,0 18 0 0,-13 0 0 0,31 0 0 0,-13 0 0 0,0 0 0 0,14 0 0 0,-14 0 0 0,18 0 0 0,1 0 0 0,-20 0 0 0,15 0 0 0,-14 0 0 0,0 0 0-1,14 18 0 1,-33-13 0 0,14 13 0 0,-18 1 0 0,0-15 0 0,0 15 0 0,-1-1 0 0,1-13 0 0,0 14 0 0,-1-19 0 0,1 18 0 0,0-13 0 0,-1 13 0 0,-17 1 0 0,13-15 0 0,-14 33 0 0,19-32 0 0,-19 14 0 0,14-1 0 0,-14-13 0 0,19 32 0 0,-19-33 0 0,14 34 0 0,-14-34 0 0,0 33 0 0,14-14 0 0,-32 1 0 0,32 13 0 0,-32-33 0 0,13 33 0 0,1-32 0 0,-15 32 0 0,15-32 0 0,0 32 0 0,-15-33 0 0,15 33 0 0,-19-14 0 0,0 19 0 0,0 18 0 0,0-13 0 0,0 13 0 0,0-18 0 0,0 18 0 0,0-14 0 0,0 14 0 0,0-18 0 0,0 0 0 0,0-1 0 0,0-17 0 0,-19 13 0 0,15-33 0 0,-34 33 0 0,34-14 0 0,-33 1 0 0,32 13 0 0,-32-33 0 0,32 15 0 0,-32-1 0 0,14-13 0 0,-19 13 0 0,19-18 0 0,-14 19 0 0,14-14 0 0,-19 13 0 0,1-18 0 0,-1 0 0 0,0 0 0 0,0 0 0 0,1 0 0 0,-1 0 0 0,-18 19 0 0,13-15 0 0,-13 15 0 0,19-19 0 0,-20 0 0-1,15 0 0 1,-14 0 0 0,18 0 0 0,0 0 0 0,1 0 0 0,-20 0 0 0,15 0 0 0,-14 0 0 0,18 0 0 0,0 0 0 0,1 0 0 0,-1 0 0 0,0 0 0 0,0 0 0 0,19 0 0 0,-14 0 0 0,14 0 0 0,-19 0 0 0,19 0 0 0,-14 0 0 0,32 0 0 0,-32 0 0 0,14 0 0 0,0 0 0 0,-14 0 0 0,32 0 0 0,-32 0 0 0,14 0 0 0,0 0 0 0,4 0 0 0,1 0 0 0,13 0 0 0,-32 0 0 0,33 0 0 0,-15 0 0 0,0 0 0 0,15 0 0 0,-15-19 0 0,1 15 0 0,13-15 0 0,-32 19 0 0,32 0 0 0,-32 0 0 0,33 0 0 0,-33 0 0 0,32 0 0 0,-32 0 0 0,32 0 0 0,-32 0 0 0,33 0 0 0,-33 0 0 0,32 0 0 0,-14 0 0 0,1 0 0 0,-5 0 0 0,-1 0 0 0,6 0 0 0,-1 0 0 0,15 0 0 0,-33 0 0 0,32 0 0 0,-13 0 0 0,18 0 0 0,-19 0 0 0,14 0 0 0,-13 0 0 0,18 0 0 0,-19 0 0 0,15 0 0 0,-15 0 0 0,19 0 0 0,0-18 0 0,0 13 0 0,0-14 0 0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T" type="integer" max="2.14748E9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2-02T11:18:23.03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24027">
    <iact:property name="dataType"/>
    <iact:actionData xml:id="d0">
      <inkml:trace xmlns:inkml="http://www.w3.org/2003/InkML" xml:id="stk0" contextRef="#ctx0" brushRef="#br0">18101 8295 24575 0,'0'0'0'245</inkml:trace>
    </iact:actionData>
  </iact:action>
  <iact:action type="add" startTime="25006">
    <iact:property name="dataType"/>
    <iact:actionData xml:id="d1">
      <inkml:trace xmlns:inkml="http://www.w3.org/2003/InkML" xml:id="stk1" contextRef="#ctx0" brushRef="#br0">18518 8337 24575 0,'0'0'0'166</inkml:trace>
    </iact:actionData>
  </iact:action>
  <iact:action type="add" startTime="26092">
    <iact:property name="dataType"/>
    <iact:actionData xml:id="d2">
      <inkml:trace xmlns:inkml="http://www.w3.org/2003/InkML" xml:id="stk2" contextRef="#ctx0" brushRef="#br0">19144 8379 24575 0,'0'0'0'119</inkml:trace>
    </iact:actionData>
  </iact:action>
  <iact:action type="add" startTime="27090">
    <iact:property name="dataType"/>
    <iact:actionData xml:id="d3">
      <inkml:trace xmlns:inkml="http://www.w3.org/2003/InkML" xml:id="stk3" contextRef="#ctx0" brushRef="#br0">19811 8337 24575 0,'0'0'0'116</inkml:trace>
    </iact:actionData>
  </iact:action>
  <iact:action type="add" startTime="28335">
    <iact:property name="dataType"/>
    <iact:actionData xml:id="d4">
      <inkml:trace xmlns:inkml="http://www.w3.org/2003/InkML" xml:id="stk4" contextRef="#ctx0" brushRef="#br0">20562 8379 24575 0,'0'0'0'99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T" type="integer" max="2.14748E9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2-02T11:19:04.41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6834">
    <iact:property name="dataType"/>
    <iact:actionData xml:id="d0">
      <inkml:trace xmlns:inkml="http://www.w3.org/2003/InkML" xml:id="stk0" contextRef="#ctx0" brushRef="#br0">17267 7086 24575 0,'0'-23'0'9,"0"5"0"0,0 18 0 1,0-19 0-1,0 15 0 0,0-15 0 1,0 19 0-1,0-18 0 1,0 13 0-1,0-14 0 0,0 1 0 1,0 13 0-1,0-32 0 1,0 33 0-1,0-15 0 0,-19 0 0 1,15 15 0-1,-15-33 0 1,19 14 0-1,0-1 0 0,-19-13 0 1,15 33 0-1,-15-33 0 1,1 14 0-1,13-1 0 0,-13-13 0 1,-1 33 0-1,14-33 0 1,-13 32 0-1,-1-13 0 0,15-1 0 1,-15 14 0-1,1-13 0 0,13-1 0 1,-14 15 0-1,1-15 0 1,13 19 0-1,-32 0 0 0,33 0 0 1,-15-18 0-1,1 13 0 1,13-14 0-1,-14 19 0 0,1 0 0 1,13 0 0-1,-32 0 0 1,32 0 0-1,-32 0 0 0,33-18 0 1,-33 13 0-1,32-13 0 1,-13 18 0-1,-1 0 0 0,-4 0 0 1,0-19 0-1,4 15 0 1,1-15 0-1,-6 19 0 0,1 0 0 1,5 0 0-1,-1 0 0 1,-4 0 0-1,0 0 0 0,-14 0 0 1,32 0 0-1,-32 0 0 0,32 0 0 1,-32-18 0-1,33 13 0 1,-33-14 0-1,32 19 0 0,-32 0 0 1,32 0 0-1,-32 0 0 1,33 0 0-1,-34 0 0 0,34 0 0 1,-15 0 0-1,1 0 0 1,13 0 0-1,-32 0 0 0,32 0 0 1,-13 0 0-1,18 0 0 1,-19 19 0-1,15-14 0 0,-15 13 0 1,1-18 0-1,13 19 0 1,-14-15 0-1,1 15 0 0,13-19 0 1,-13 0 0-1,18 18 0 0,0-13 0 1,-19 13 0-1,15-18 0 1,-15 19 0-1,19-14 0 0,0 13 0 1,-18-18 0-1,13 19 0 1,-14-15 0-1,19 15 0 0,0-19 0 1,-18 18 0-1,13-13 0 1,-13 14 0-1,18-1 0 0,-19-13 0 1,14 13 0-1,-13 1 0 1,-1-15 0-1,15 33 0 0,-15-32 0 1,1 14 0-1,13-1 0 1,-13-13 0-1,18 32 0 0,-19-33 0 1,14 15 0-1,-32-1 0 1,33 6 0-1,-15-1 0 0,19-5 0 1,-18 1 0-1,13-15 0 0,-32 15 0 1,32 0 0-1,-13 4 0 1,18 0 0-1,-19-5 0 0,15 1 0 1,-15-14 0-1,19 32 0 1,-19-33 0-1,15 33 0 0,-15-32 0 1,19 13 0-1,0 1 0 1,-18-14 0-1,13 32 0 0,-13-33 0 1,18 33 0-1,0-32 0 1,0 32 0-1,0-32 0 0,0 32 0 1,-19-33 0-1,14 33 0 1,-13-32 0-1,18 32 0 0,0-14 0 1,0 0 0-1,0 14 0 1,-19-13 0-1,15 17 0 0,-15-18 0 1,19 14 0-1,0-13 0 0,0-1 0 1,0 14 0-1,0-14 0 1,-18 0 0-1,13 14 0 0,-14-14 0 1,19 1 0-1,0 13 0 1,0-33 0-1,0 33 0 0,0-14 0 1,0 19 0-1,0-19 0 1,0 14 0-1,0-13 0 0,0-1 0 1,0 14 0-1,-18-33 0 1,13 33 0-1,-13-32 0 0,18 32 0 1,0-14 0-1,0 19 0 1,0-19 0-1,0 14 0 0,0-32 0 1,-19 32 0-1,15-33 0 0,-15 34 0 1,19-15 0-1,0 0 0 1,0 14 0-1,0-32 0 0,0 32 0 1,0-33 0-1,0 33 0 1,0-14 0-1,0 1 0 0,-19 13 0 1,15-14 0-1,-15 18 0 1,19-17 0-1,0 13 0 0,0-33 0 1,0 33 0-1,0-13 0 1,0-1 0-1,0 14 0 0,0-14 0 1,0 0 0-1,0 14 0 1,0-14 0-1,0 0 0 0,0 14 0 1,0-13 0-1,0 17 0 1,-18-18 0-1,13 15 0 0,-13-15 0 1,18 0 0-1,0 14 0 0,0-14 0 1,0 0 0-1,0 14 0 1,0-14 0-1,0 1 0 0,0 13 0 1,0-14 0-1,0 0 0 1,0 14 0-1,0-14 0 0,0 0 0 1,0 14 0-1,0-32 0 1,0 32 0-1,-19-32 0 0,14 32 0 1,-13-14 0-1,18 0 0 1,0 14 0-1,0-32 0 0,0 32 0 1,0-33 0-1,0 33 0 1,0-32 0-1,0 32 0 0,0-32 0 1,0 32 0-1,0-14 0 1,0 0 0-1,0-4 0 0,0-1 0 1,0 5 0-1,-19 1 0 0,15 13 0 1,-15-33 0-1,19 33 0 1,0-32 0-1,0 32 0 0,0-32 0 1,0 32 0-1,0-14 0 1,0 18 0-1,0 1 0 0,0-19 0 1,-18 14 0-1,13-13 0 1,-14 17 0-1,19 1 0 0,0 0 0 1,0-1 0-1,0 1 0 1,0 0 0-1,0-1 0 0,-18 1 0 1,13 0 0-1,-13-1 0 1,18 20 0-1,0-34 0 0,0 29 0 1,0-33 0-1,0 19 0 0,0-1 0 1,0-17 0-1,0 13 0 1,0-14 0-1,0 19 0 0,0-19 0 1,0 14 0-1,0-14 0 1,-19 0 0-1,15 14 0 0,-15-14 0 1,19 0 0-1,0 15 0 1,0-34 0-1,0 33 0 0,0-14 0 1,0 1 0-1,0 13 0 1,0-14 0-1,0 0 0 0,0 14 0 1,-18-32 0-1,13 32 0 1,-14-33 0-1,19 33 0 0,0-32 0 1,0 32 0-1,0-32 0 1,0 32 0-1,0-33 0 0,0 15 0 1,0-1 0-1,0-13 0 0,0 32 0 1,0-32 0-1,0 32 0 1,0-33 0-1,-18 33 0 0,13-32 0 1,-13 14 0-1,18-1 0 1,0-13 0-1,0 32 0 0,0-33 0 1,0 33 0-1,0-32 0 1,0 32 0-1,-19-32 0 0,14 32 0 1,-13-33 0-1,18 15 0 1,0 0 0-1,0-15 0 0,0 15 0 1,0-1 0-1,0-13 0 1,0 32 0-1,0-32 0 0,0 13 0 1,0 1 0-1,-19-15 0 0,15 15 0 1,-15-1 0-1,19-13 0 1,0 32 0-1,0-32 0 0,0 13 0 1,0-18 0-1,0 19 0 1,0-15 0-1,0 15 0 0,0-1 0 1,0-13 0-1,0 13 0 1,0-18 0-1,-18 19 0 0,13-14 0 1,-13 13 0-1,18-18 0 1,0 0 0-1,18 0 0 0,-13-18 0 1,13 13 0-1,-18-14 0 1,0 19 0-1,19 0 0 0,-15 0 0 1,15 0 0-1,-19 0 0 1,0 0 0-1,18 0 0 0,-13-18 0 1,14 13 0-1,-19-13 0 0,18 18 0 1,-13 0 0-1,13 0 0 1,1-19 0-1,-14 15 0 0,13-15 0 1,1 1 0-1,-15 13 0 1,15-14 0-1,-1 19 0 0,-13 0 0 1,13-18 0-1,1 13 0 1,-14-13 0-1,13 18 0 0,1 0 0 1,-15-19 0-1,33 15 0 1,-32-15 0-1,32 19 0 0,-32-18 0 1,13 13 0-1,1-14 0 1,-15 19 0-1,34 0 0 0,-34 0 0 1,15-18 0-1,-1 13 0 1,5-13 0-1,1 18 0 0,13 0 0 1,-33 0 0-1,33 0 0 0,-32 0 0 1,32 0 0-1,-14 0 0 1,19 0 0-1,-19 0 0 0,14 0 0 1,-14 0 0-1,19 0 0 1,-19 0 0-1,14 0 0 0,-13 0 0 1,17 0 0-1,1 0 0 1,0 0 0-1,-1 0 0 0,1 0 0 1,0 0 0-1,-1 0 0 1,-17 0 0-1,13 0 0 0,-14 0 0 1,19 0 0-1,-1 0 0 1,-18 0 0-1,15 0 0 0,-15 0 0 1,0 0 0-1,14 0 0 0,-14 0 0 1,19 0 0-1,-19 18 0 1,14-13 0-1,-32 13 0 0,32-18 0 1,-33 0 0-1,34 19 0 1,-15-14 0-1,0 13 0 0,14-18 0 1,-32 0 0-1,32 0 0 1,-14 0 0-1,0 19 0 0,14-15 0 1,-14 15 0-1,19-19 0 1,0 18 0-1,-19-13 0 0,14 13 0 1,-14-18 0-1,19 19 0 1,-1-14 0-1,1 13 0 0,0-18 0 1,0 0 0-1,-1 0 0 1,1 0 0-1,0 19 0 0,-1-15 0 1,1 15 0-1,0-19 0 0,0 0 0 1,-1 0 0-1,1 0 0 1,0 0 0-1,-1 0 0 0,-17 0 0 1,13 0 0-1,-14 0 0 1,18 0 0-1,-17 0 0 0,13 0 0 1,-14 0 0-1,19 0 0 1,-19 0 0-1,14 0 0 0,-33 0 0 1,15 0 0-1,0 0 0 1,-15 0 0-1,15 0 0 0,-1 0 0 1,-13 0 0-1,13 0 0 1,1 0 0-1,-14 0 0 0,13 0 0 1,-18 0 0-1,0 0 0 1</inkml:trace>
    </iact:actionData>
  </iact:action>
  <iact:action type="add" startTime="12479">
    <iact:property name="dataType"/>
    <iact:actionData xml:id="d1">
      <inkml:trace xmlns:inkml="http://www.w3.org/2003/InkML" xml:id="stk1" contextRef="#ctx0" brushRef="#br0">14472 9671 24575 0,'23'0'0'15,"-4"0"0"0,-19 0 0 0,19 0 0 0,-15 0 0 0,33 0 0 0,-32 0 0 0,32 0 0 0,-32 0 0 0,32 0 0 0,-33 0 0 0,33 0 0 0,-13 0 0 0,-1 0 0 0,14-19 0 0,-14 15 0 0,19-15 0 0,-19 19 0 0,14 0 0 0,-14 0 0 0,19 0 0 0,-19-18 0 0,14 13 0 0,-14-13 0 0,19 18 0 0,-19-19 0 0,14 14 0 0,-14-13 0 0,0 18 0 0,15 0 0 0,-15 0 0 0,0 0 0 0,14-19 0 0,-14 15 0 0,0-15 0 0,14 19 0 1,-13 0 0-1,17-18 0 0,-18 13 0 0,15-14 0 0,-15 19 0 0,18 0 0 0,1 0 0 0,-19-18 0 0,14 13 0 0,-13-13 0 0,17 18 0 0,1 0 0 0,-19 0 0 0,14 0 0 0,-14-19 0 0,1 15 0 0,13-15 0 0,-14 19 0 0,0 0 0 0,14 0 0 0,-14 0 0 0,0-18 0 0,-4 13 0 0,-1-14 0 0,-13 19 0 0,14 0 0 0,-19 0 0 0,18 0 0 0,-13 0 0 0,13 0 0 0,-18 0 0 0,19 0 0 0,-15 0 0 0,15 0 0 0,-19 0 0 1</inkml:trace>
    </iact:actionData>
  </iact:action>
  <iact:action type="add" startTime="18097">
    <iact:property name="dataType"/>
    <iact:actionData xml:id="d2">
      <inkml:trace xmlns:inkml="http://www.w3.org/2003/InkML" xml:id="stk2" contextRef="#ctx0" brushRef="#br0">18393 8045 24575 0,'0'-23'0'11,"0"-14"0"1,0 14 0 0,18-19 0-1,-13 19 0 1,32-14 0 0,-32 14 0-1,32-19 0 1,-33 0 0 0,15 1 0-1,-19 18 0 1,18-15 0 0,-13 15 0-1,14 0 0 1,-1 5 0 0,-13 18 0-1,13-19 0 1,-18 14 0 0,0-13 0-1,19 18 0 1,-14-19 0 0,13 15 0-1,-18-15 0 1,0 19 0 0,0-18 0-1,19 13 0 1,-15-13 0 0,15 18 0 0,-19 0 0-1,0-19 0 1,0 14 0 0,0-13 0-1,0 18 0 1,0 0 0 0,0 18 0-1,0-13 0 1,0 14 0 0,0-19 0-1,0 18 0 1,0-13 0 0,0 32 0-1,0-33 0 1,0 33 0 0,0-13 0-1,0 17 0 1,0 1 0 0,0 0 0-1,0 18 0 1,0 5 0 0,0 0 0-1,0 13 0 1,0-31 0 0,0 31 0 0,0-31 0-1,0 31 0 1,0-13 0 0,0 0 0-1,0 14 0 1,18-33 0 0,-13 33 0-1,13-33 0 1,-18 33 0 0,0-33 0-1,0 15 0 1,0-1 0 0,0-14 0-1,0 33 0 1,0-51 0 0,0 27 0-1,0-32 0 1,0 19 0 0,0 0 0-1,0-1 0 1,0 1 0 0,0 0 0-1,0-19 0 1,0 14 0 0,0-14 0-1,0 19 0 1,0-1 0 0,0 1 0 0,0 18 0-1,0-13 0 1,0 13 0 0,0 0 0-1,0-14 0 1,0 33 0 0,0-33 0-1,0 33 0 1,0-14 0 0,0 0 0-1,0-5 0 1,0 0 0 0,0-13 0-1,0 13 0 1,0-18 0 0,0-1 0-1,0 1 0 1,0 0 0 0,0-1 0-1,0 1 0 1,0 0 0 0,0-19 0-1,0 14 0 1,0-14 0 0,0 19 0 0,0-1 0-1,0-17 0 1,0 13 0 0,0-14 0-1,0 18 0 1,0-17 0 0,0 13 0-1,0-14 0 1,0 18 0 0,0-17 0-1,0 13 0 1,0-33 0 0,0 33 0-1,0-32 0 1,0 32 0 0,0-14 0-1,0 0 0 1,0-4 0 0,0-1 0-1,0-13 0 1,0 32 0 0,0-32 0-1,0 32 0 1,0-33 0 0,0 15 0-1,0 0 0 1,0-15 0 0,0 33 0 0,0-32 0-1,0 32 0 1,0-32 0 0,0 32 0-1,0-33 0 1,0 15 0 0,0-1 0-1,0-13 0 1,0 13 0 0,0 1 0-1,0-14 0 1,0 13 0 0,0-18 0-1,0 19 0 1,0-15 0 0,0 15 0-1,0-19 0 1,0 18 0 0,0-13 0-1,0 13 0 1,0-18 0 0,0 0 0-1,-18 0 0 1,13 0 0 0,-32 0 0 0,33 0 0-1,-33 0 0 1,32 0 0 0,-14 0 0-1,1 0 0 1,13 0 0 0,-32 0 0-1,32 0 0 1,-32 0 0 0,33 0 0-1,-15 0 0 1,1 0 0 0,13 0 0-1,-32 0 0 1,32 0 0 0,-13 0 0-1,-1 0 0 1,15 0 0 0,-33 0 0-1,32 0 0 1,-14 0 0 0,19 0 0-1,-18 0 0 1,13 0 0 0,24 0 0-1,9 0 0 1,32 0 0 0,-18 0 0 0,-1 0 0-1,1 0 0 1,0 0 0 0,-1 0 0-1,1 0 0 1,0 0 0 0,-19 0 0-1,14 0 0 1,-32 0 0 0,32 0 0-1,-33 0 0 1,33 0 0 0,-32 0 0-1,14 0 0 1,-1 0 0 0,-13 0 0-1,13-18 0 1,1 13 0 0,-15-13 0-1,15 18 0 1,-19 0 0 0,19 0 0-1,-15 0 0 1,15 0 0 0,-19 0 0 0</inkml:trace>
    </iact:actionData>
  </iact:action>
  <iact:action type="add" startTime="21940">
    <iact:property name="dataType"/>
    <iact:actionData xml:id="d3">
      <inkml:trace xmlns:inkml="http://www.w3.org/2003/InkML" xml:id="stk3" contextRef="#ctx0" brushRef="#br0">25358 7670 24575 0,'0'-23'0'9,"0"-14"0"1,0 14 0-1,0-19 0 1,-19 0 0-1,-4 1 0 1,0-1 0-1,-14 0 0 1,14 1 0 0,-19-1 0-1,0 0 0 1,1 0 0-1,-19 1 0 1,13-1 0-1,-13 19 0 1,0-14 0 0,13 32 0-1,-31-32 0 1,31 33 0-1,-13-15 0 1,18 19 0-1,-18 0 0 1,14 0 0 0,-15 0 0-1,20 0 0 1,-1 0 0-1,0 0 0 1,1 0 0-1,17 0 0 1,-13 0 0 0,14 0 0-1,-19 0 0 1,19 19 0-1,5-15 0 1,-1 33 0-1,15-32 0 1,-33 32 0-1,32-32 0 1,-14 32 0 0,19-33 0-1,-18 33 0 1,13-14 0-1,-13 1 0 1,-1 13 0-1,14-14 0 1,-32 37 0 0,33-14 0-1,-33 15 0 1,32-1 0-1,-32 5 0 1,32 18 0-1,-32-18 0 1,33 14 0 0,-33-15 0-1,32 20 0 1,-14-19 0-1,1 13 0 1,13-31 0-1,-13 31 0 1,18-31 0 0,-19 32 0-1,15-33 0 1,-15 14 0-1,19-18 0 1,0 18 0-1,-19-14 0 1,15 14 0-1,-15-18 0 1,19 18 0 0,0-13 0-1,0 13 0 1,-18 0 0-1,13-14 0 1,-13 33 0-1,18-33 0 1,-19 33 0 0,14-32 0-1,-13 31 0 1,18-13 0-1,0 18 0 1,0 1 0-1,0-1 0 1,0 1 0 0,0-1 0-1,0 0 0 1,0 1 0-1,0-1 0 1,0 0 0-1,0 1 0 1,0-19 0 0,0 13 0-1,0-13 0 1,0 19 0-1,0-20 0 1,0 15 0-1,0-14 0 1,0 0 0-1,0 14 0 1,0-33 0 0,0 14 0-1,0 0 0 1,0-13 0-1,-19 31 0 1,15-31 0-1,-15 13 0 1,19-18 0 0,0 18 0-1,-18-14 0 1,13 14 0-1,-14-18 0 1,19 18 0-1,0-13 0 1,-18 13 0 0,13-19 0-1,-13 20 0 1,18-15 0-1,-19 33 0 1,15-33 0-1,-15 33 0 1,19-33 0 0,-19 33 0-1,15-33 0 1,-15 14 0-1,19 1 0 1,-18-15 0-1,13 14 0 1,-13 0 0-1,18-13 0 1,-19-6 0 0,14-4 0-1,-13-13 0 1,18 17 0-1,-19-18 0 1,15 14 0-1,-15-13 0 1,1 17 0 0,13-18 0-1,-14 14 0 1,19-32 0-1,0 32 0 1,0-32 0-1,0 13 0 1,-18-18 0 0,13 19 0-1,-13-15 0 1,18 15 0-1,0-19 0 1,0-19 0-1,0 15 0 1,0-33 0 0,0 32 0-1,0-13 0 1,0-1 0-1,0 14 0 1,0-13 0-1,0-1 0 1,18 15 0-1,-13-33 0 1,32 32 0 0,-32-13 0-1,32-1 0 1,-14 14 0-1,19-13 0 1,-19 18 0-1,14-19 0 1,-33 15 0 0,34-15 0-1,-34 19 0 1,33 0 0-1,-14 0 0 1,1 0 0-1,13 0 0 1,-14 0 0 0,19 0 0-1,-19 0 0 1,14 0 0-1,-14 0 0 1,37 0 0-1,-13 0 0 1,13 0 0 0,-18 0 0-1,18 0 0 1,-14 0 0-1,33 0 0 1,-33 0 0-1,33 0 0 1,-33 0 0-1,15 0 0 1,-20 0 0 0,1 0 0-1,0 0 0 1,-19 0 0-1,14 0 0 1,-32 0 0-1,32 0 0 1,-14 0 0 0,0 0 0-1,-4 0 0 1,-1 0 0-1,-13 0 0 1,13 0 0-1,-18 0 0 1,19 0 0 0,-15 0 0-1,15 0 0 1,0-18 0-1,-15 13 0 1,52-51 0-1,-47 47 0 1,28-28 0 0</inkml:trace>
    </iact:actionData>
  </iact:action>
  <iact:action type="add" startTime="24523">
    <iact:property name="dataType"/>
    <iact:actionData xml:id="d4">
      <inkml:trace xmlns:inkml="http://www.w3.org/2003/InkML" xml:id="stk4" contextRef="#ctx0" brushRef="#br0">22814 10880 24575 0,'18'-23'0'15,"6"4"0"0,17 19 0 0,19 0 0 1,5 0 0-1,37 0 0 0,5 0-517 0,-45 0 1 1,1 0 516-1,-1 1 0 0,1-2 0 1,10-8 0-1,-2 0 0 0,21 4 115 0,24-14-115 1,-51 19 0-1,19-18 0 0,-19 13 0 0,13-13 0 1,-50 18 0-1,9 0 0 0,-37 0 0 1</inkml:trace>
    </iact:actionData>
  </iact:action>
  <iact:action type="add" startTime="25361">
    <iact:property name="dataType"/>
    <iact:actionData xml:id="d5">
      <inkml:trace xmlns:inkml="http://www.w3.org/2003/InkML" xml:id="stk5" contextRef="#ctx0" brushRef="#br0">25275 9296 24575 0,'0'-42'0'9,"0"19"0"0,0-14 0 1,0-5 0-1,0-4 0 0,0-14 0 1,0 18 0-1,0 0 0 0,0 1 0 1,0-20 0-1,18 34 0 0,5-29 0 1,19 33 0-1,-19-19 0 0,-4 0 0 1,-1 19 0-1,5-14 0 1,19 33 0-1,0-33 0 0,0 13 0 1,-1 1 0-1,1 5 0 0,0 18 0 1,-1-19 0-1,1 15 0 0,0-15 0 1,-1 19 0-1,1 0 0 0,0 0 0 1,0 0 0-1,-1 0 0 1,1 0 0-1,-19 0 0 0,14 0 0 1,-14 0 0-1,19 19 0 0,0 4 0 1,-19 0 0-1,14 14 0 0,-14-32 0 1,0 32 0-1,15-14 0 0,-34 18 0 1,33 1 0-1,-32 18 0 0,32-13 0 1,-32 13 0-1,32 0 0 1,-33-14 0-1,33 33 0 0,-32-14 0 1,14 18 0-1,-19 1 0 0,0-1 0 1,0 0 0-1,0-18 0 0,0 33 0 1,0-29 0-1,0 33 0 0,0-19 0 1,-19 1 0-1,-4-1 0 1,0 0 0-1,-14 1 0 0,13-1 0 1,1 1 0-1,-14-1 0 0,33 0 0 1,-34-18 0-1,15 14 0 0,-18-14 0 1,17 0 0-1,-13 13 0 0,14-31 0 1,-19 31 0-1,19-31 0 0,-14 31 0 1,14-13 0-1,-19 0 0 1,19 14 0-1,-14-33 0 0,14 33 0 1,0-33 0-1,-14 14 0 0,13-18 0 1,1 0 0-1,-14-1 0 0,33 1 0 1,-33 0 0-1,32-19 0 0,-14 14 0 1,1-14 0-1,13 0 0 1,-32 14 0-1,32-32 0 0,-13 14 0 1,-1-1 0-1,15 5 0 0,-33 0 0 1,32-4 0-1,-13-1 0 0,-1-13 0 1,14 32 0-1,-32-32 0 0,33 13 0 1,-15 1 0-1,1-15 0 1,13 15 0-1,-14 0 0 0,19-15 0 1,-18 33 0-1,13-32 0 0,-13 13 0 1,18-18 0-1,0 19 0 0,0-14 0 1,-19 13 0-1,15 1 0 0,-15-15 0 1,19 15 0-1,-19-1 0 0,15-13 0 1,-15 13 0-1,19-18 0 1,-18 0 0-1,13 0 0 0,-13-18 0 1,18 13 0-1,0-13 0 0,0-1 0 1,0 15 0-1,0-15 0 0,0 1 0 1,0 13 0-1,18-14 0 0,-13 1 0 1,13 13 0-1,1-13 0 1,-15-1 0-1,34 15 0 0,-34-15 0 1,15 19 0-1,-19-19 0 0,18 15 0 1,-13-15 0-1,32 19 0 0,-32 0 0 1,32 0 0-1,-33 0 0 0,33 0 0 1,-13 0 0-1,-1 0 0 0,14 0 0 1,-14 0 0-1,0 0 0 1,14 0 0-1,-14 0 0 0,19 0 0 1,-19 0 0-1,14 0 0 0,-14 0 0 1,19 0 0-1,-19 0 0 0,14 0 0 1,-13 0 0-1,17 0 0 0,-18 0 0 1,15 0 0-1,-34 0 0 1,33 19 0-1,-32-15 0 0,32 15 0 1,-14-19 0-1,0 0 0 0,14 0 0 1,-32 19 0-1,32-15 0 0,-32 15 0 1,13-19 0-1,1 0 0 0,-15 0 0 1,34 18 0-1,-34-13 0 0,33 13 0 1,-32-18 0-1,13 0 0 1,1 0 0-1,-14 0 0 0,32 0 0 1,-33 0 0-1,33 0 0 0,-32 0 0 1,14 0 0-1,-1 0 0 0,-13 0 0 1,32 0 0-1,-33 0 0 0,15 0 0 1,-1 0 0-1,6 0 0 1,-1 0 0-1,14 0 0 0,-32 0 0 1,13 0 0-1,1 0 0 0,-15 0 0 1,33 0 0-1,-32 0 0 0,13 0 0 1,1 0 0-1,4 0 0 0,0-18 0 1,-4 13 0-1,-19-13 0 1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T" type="integer" max="2.14748E9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2-02T11:34:02.076"/>
    </inkml:context>
    <inkml:brush xml:id="br0">
      <inkml:brushProperty name="width" value="0.05292" units="cm"/>
      <inkml:brushProperty name="height" value="0.05292" units="cm"/>
    </inkml:brush>
  </inkml:definitions>
  <iact:action type="add" startTime="17568">
    <iact:property name="dataType"/>
    <iact:actionData xml:id="d0">
      <inkml:trace xmlns:inkml="http://www.w3.org/2003/InkML" xml:id="stk0" contextRef="#ctx0" brushRef="#br0">24232 9629 24575 0,'0'-23'0'9,"0"5"0"0,0-1 0 0,0 14 0 0,0-32 0 0,0 33 0 0,0-52 0 0,0 47 0 1,18-47 0-1,-13 33 0 0,14-19 0 0,-19 1 0 0,0-1 0 0,0 0 0 0,0 1 0 1,0-1 0-1,0 0 0 0,0 1 0 0,0-1 0 0,0 0 0 0,0 1 0 0,0-1 0 0,0 0 0 1,0 1 0-1,0 17 0 0,0-13 0 0,0 14 0 0,0 0 0 0,0-14 0 0,0 32 0 1,0-32 0-1,0 33 0 0,0-15 0 0,0 19 0 0,0-18 0 0,-19 13 0 0,14-14 0 1,-13 19 0-1,-1 0 0 0,15 0 0 0,-33 0 0 0,32 0 0 0,-14 0 0 0,1 0 0 0,13 0 0 1,-13 0 0-1,-1 0 0 0,15 0 0 0,-33 0 0 0,32 0 0 0,-14 0 0 0,1 0 0 1,13 0 0-1,-32 19 0 0,32-14 0 0,-13 13 0 0,-1-18 0 0,15 19 0 0,-15-15 0 0,1 15 0 1,13-19 0-1,-32 18 0 0,32-13 0 0,-32 13 0 0,33 1 0 0,-15-14 0 0,1 13 0 1,13-18 0-1,-32 0 0 0,32 19 0 0,-13-15 0 0,18 15 0 0,-19-19 0 0,15 18 0 1,-15-13 0-1,19 14 0 0,0-19 0 0,0 18 0 0,-19-13 0 0,15 13 0 0,-15-18 0 0,19 19 0 1,0-15 0-1,0 15 0 0,-18-1 0 0,13 6 0 0,-13-1 0 0,18 14 0 0,-19-14 0 1,14 19 0-1,-13-1 0 0,18 1 0 0,-19 0 0 0,15-1 0 0,-15 20 0 0,19-15 0 0,0 14 0 1,-18 0 0-1,13-13 0 0,-14 13 0 0,19-18 0 0,0 18 0 0,0-14 0 0,0 14 0 1,0-18 0-1,0 0 0 0,0-1 0 0,0 1 0 0,0 18 0 0,0-13 0 0,-18 31 0 1,13-13 0-1,-13 0 0 0,18 14 0 0,0-14 0 0,0-1 0 0,0 15 0 0,0-33 0 0,-19 33 0 1,15-33 0-1,-15 33 0 0,19-14 0 0,0 0 0 0,0-5 0 0,0 0 0 0,0-13 0 1,0 13 0-1,0 0 0 0,0-14 0 0,0 15 0 0,0-1 0 0,0 5 0 0,0 0 0 0,0 13 0 1,0-31 0-1,0 31 0 0,0-31 0 0,0 13 0 0,0 0 0 0,0-14 0 0,0 15 0 1,0-20 0-1,0 1 0 0,0 0 0 0,0-1 0 0,0 1 0 0,0 0 0 0,0-1 0 1,0-17 0-1,0 13 0 0,0-14 0 0,0 18 0 0,0-17 0 0,0 13 0 0,-19-33 0 0,15 33 0 1,-15-32 0-1,19 32 0 0,0-32 0 0,0 13 0 0,0-18 0 0,0 19 0 0,-18-15 0 1,13 15 0-1,-13-19 0 0,18 0 0 0,0-19 0 0,0 15 0 0,0-15 0 0,0 1 0 0,0 13 0 1,0-32 0-1,0 32 0 0,0-13 0 0,0 18 0 0,0-19 0 0,18 15 0 0,-13-15 0 1,13 19 0-1,-18 0 0 0,19-18 0 0,-15 13 0 0,34-14 0 0,-15 19 0 0,0 0 0 1,14 0 0-1,-32 0 0 0,32 0 0 0,-33 0 0 0,33 0 0 0,-13 0 0 0,-1 0 0 0,14 0 0 1,-33 0 0-1,34 0 0 0,-34 0 0 0,33 19 0 0,-14-14 0 0,1 13 0 0,13-18 0 1,-14 0 0-1,0 19 0 0,14-15 0 0,-32 15 0 0,32-1 0 0,-14-13 0 0,0 13 0 0,14-18 0 1,-32 19 0-1,32-14 0 0,-14 13 0 0,0-18 0 0,14 19 0 0,-32-15 0 0,13 15 0 1,1-19 0-1,-14 0 0 0,13 0 0 0,1 0 0 0,-15 0 0 0,15 0 0 0,-1 0 0 1,-13 0 0-1,14 0 0 0,-19 0 0 0,18 0 0 0,-13 0 0 0,13 0 0 0,1 0 0 0,-15 0 0 1,15 0 0-1,-19 0 0 0,19 0 0 0,-15 0 0 0,15 0 0 0,-19 0 0 0,18 0 0 1,-13 0 0-1,13 0 0 0,-18 0 0 0,19 0 0 0,4 0 0 0,0 0 0 0,-4 0 0 1</inkml:trace>
    </iact:actionData>
  </iact:action>
  <iact:action type="add" startTime="20427">
    <iact:property name="dataType"/>
    <iact:actionData xml:id="d1">
      <inkml:trace xmlns:inkml="http://www.w3.org/2003/InkML" xml:id="stk1" contextRef="#ctx0" brushRef="#br0">22981 11172 24575 0,'23'0'0'16,"14"0"0"0,-14 0 0 1,19 0 0-1,-1 0 0 1,20 0 0-1,-15 0 0 1,14 0 0-1,-18 0 0 1,0 0 0-1,18 0 0 1,-32 0 0-1,27 0 0 0,-13 0 0 1,-14 0 0-1,28 0 0 1,-33-19 0-1,0 14 0 1,14-13 0-1,-32 18 0 1,32 0 0-1,-14 0 0 1,0 0 0-1,-4 0 0 0,-1 0 0 1,-13 0 0-1,13 0 0 1,-18 0 0-1,19 0 0 1,-15 0 0-1,15 0 0 1,-19 0 0-1,0-19 0 1,0 15 0-1,0-15 0 1</inkml:trace>
    </iact:actionData>
  </iact:action>
  <iact:action type="add" startTime="21802">
    <iact:property name="dataType"/>
    <iact:actionData xml:id="d2">
      <inkml:trace xmlns:inkml="http://www.w3.org/2003/InkML" xml:id="stk2" contextRef="#ctx0" brushRef="#br0">24899 9879 24575 0,'0'42'0'11,"0"-19"0"1,0 14 0 0,0-14 0 0,0 19 0 0,0 0 0 0,0-1 0 0,0 1 0 0,0 0 0 0,0 18 0-1,0-14 0 1,0 15 0 0,0-20 0 0,0 1 0 0,0 18 0 0,0-32 0 0,0 27 0 0,0-31 0 0,0 17 0 0,0 1 0-1,0 18 0 1,0-13 0 0,0 13 0 0,0-37 0 0,0 14 0 0,0-14 0 0,0 19 0 0,0-1 0 0,19 1 0 0,-15 0 0-1,15 0 0 1,-19-1 0 0,0 1 0 0,0-19 0 0,0 14 0 0,0-14 0 0,0 0 0 0,0 15 0 0,0-34 0-1,0 33 0 1,0-32 0 0,0 32 0 0,0-32 0 0,0 32 0 0,0-33 0 0,0 33 0 0,0-32 0 0,0 32 0 0,0-32 0-1,0 32 0 1,0-14 0 0,0 0 0 0,0 14 0 0,0-14 0 0,0 19 0 0,0-19 0 0,0-4 0 0,0-1 0 0,0-13 0-1,0 32 0 1,0-33 0 0,0 33 0 0,0-32 0 0,0 14 0 0,0-19 0 0,0 18 0 0,0-13 0 0,0 13 0-1,0-18 0 1,0 19 0 0,0-15 0 0,0 15 0 0,0-19 0 0,0 18 0 0,0-13 0 0,0 14 0 0,0-19 0 0,0 18 0-1,0-13 0 1,0 13 0 0,0-18 0 0,0 19 0 0,0-15 0 0,0 15 0 0,0-19 0 0,0 0 0 0,0 0 0 0</inkml:trace>
    </iact:actionData>
  </iact:action>
  <iact:action type="add" startTime="27134">
    <iact:property name="dataType"/>
    <iact:actionData xml:id="d3">
      <inkml:trace xmlns:inkml="http://www.w3.org/2003/InkML" xml:id="stk3" contextRef="#ctx0" brushRef="#br0">25942 10963 24575 0,'0'0'0'249</inkml:trace>
    </iact:actionData>
  </iact:action>
  <iact:action type="add" startTime="28718">
    <iact:property name="dataType"/>
    <iact:actionData xml:id="d4">
      <inkml:trace xmlns:inkml="http://www.w3.org/2003/InkML" xml:id="stk4" contextRef="#ctx0" brushRef="#br0">26484 9671 24575 0,'23'0'0'12,"14"0"0"1,-13 0 0 0,17 0 0-1,1 0 0 1,0 0 0 0,-1 0 0 0,1 0 0-1,0 0 0 1,-19 0 0 0,14 0 0 0,-32 0 0-1,32 0 0 1,-33 0 0 0,33 0 0 0,-32 0 0-1,14 0 0 1,-1 0 0 0,-13 0 0-1,13 0 0 1,-18 0 0 0,19 0 0 0,-15 0 0-1,15 0 0 1,-19 0 0 0,19 0 0 0,-15 0 0-1,15 0 0 1,-19 0 0 0,18 0 0 0,-13 0 0-1,13 0 0 1,-18 0 0 0,19 0 0-1,-14 0 0 1,13 0 0 0,-18 0 0 0,19 0 0-1,-15 0 0 1,15 0 0 0,-1 0 0 0,-13 0 0-1,32 0 0 1,-32 0 0 0,13 0 0 0,1 0 0-1,-15 0 0 1,15 0 0 0,0 0 0-1,-15 0 0 1,15 0 0 0,-19 0 0 0,18 0 0-1,-13 0 0 1,13 0 0 0,-18 0 0 0,19 0 0-1,-14 0 0 1,13 0 0 0,-18 0 0 0</inkml:trace>
    </iact:actionData>
  </iact:action>
  <iact:action type="add" startTime="30235">
    <iact:property name="dataType"/>
    <iact:actionData xml:id="d5">
      <inkml:trace xmlns:inkml="http://www.w3.org/2003/InkML" xml:id="stk5" contextRef="#ctx0" brushRef="#br0">26442 9838 24575 0,'0'88'0'11,"0"9"0"0,0-32 0 1,0 0 0-1,0 13 0 0,0-13 0 1,0 19 0-1,0 17 0 1,0-31 0-1,0 9 0 0,0-56 0 1,0 14 0-1,0-14 0 0,0 0 0 1,0-4 0-1,0-19 0 1,0 0 0-1,19 0 0 0,-14 0 0 1,13-19 0-1,1 15 0 1,-15-15 0-1,33 0 0 0,-13 15 0 1,17-15 0-1,1 19 0 0,0 0 0 1,-1 0 0-1,1 0 0 1,0 0 0-1,18 0 0 0,-14 0 0 1,15 0 0-1,-20 0 0 1,1 0 0-1,0 0 0 0,-1 0 0 1,1 19 0-1,0-15 0 0,-19 34 0 1,14-34 0-1,-14 33 0 1,0-32 0-1,15 32 0 0,-34-14 0 1,33 0 0-1,-32 14 0 1,32-14 0-1,-32 19 0 0,32 0 0 1,-33-1 0-1,15 1 0 0,-1 0 0 1,-13 0 0-1,14 18 0 1,-19-14 0-1,0 14 0 0,0-18 0 1,0 0 0-1,0-1 0 0,0 1 0 1,0 0 0-1,0-1 0 1,0 1 0-1,0 0 0 0,0-1 0 1,0 1 0-1,0 0 0 1,-19 0 0-1,14-1 0 0,-13-18 0 1,-1 14 0-1,15-32 0 0,-33 32 0 1,32-32 0-1,-32 13 0 1,14 1 0-1,-19-15 0 0,19 15 0 1,-14-19 0-1,14 18 0 1,-19-13 0-1,0 14 0 0,0-19 0 1,-18 0 0-1,14 0 0 0,4 0 0 1,-13 0 0-1,27 0 0 1,-33 0 0-1,20 0 0 0,-1 0 0 1,0 0 0-1,1 0 0 1,-1 0 0-1,0 0 0 0,19 0 0 1,-14 0 0-1,14 0 0 0,0 0 0 1,4-19 0-1,1 14 0 1,13-13 0-1,-14 18 0 0,19 0 0 1,0 0 0-1,0 0 0 1</inkml:trace>
    </iact:actionData>
  </iact:action>
  <iact:action type="add" startTime="32117">
    <iact:property name="dataType"/>
    <iact:actionData xml:id="d6">
      <inkml:trace xmlns:inkml="http://www.w3.org/2003/InkML" xml:id="stk6" contextRef="#ctx0" brushRef="#br0">28736 9963 24575 0,'-23'0'0'9,"5"0"0"0,-1 0 0 1,14 0 0-1,-13 0 0 0,-1 18 0 1,15-13 0-1,-15 13 0 1,1 1 0-1,-6-14 0 0,1 13 0 1,5 1 0-1,-1-15 0 1,-4 33 0-1,0-32 0 0,-14 32 0 1,14-32 0-1,-1 32 0 1,-13-33 0-1,33 33 0 0,-33-32 0 1,14 32 0-1,-1-32 0 1,-13 32 0-1,33-33 0 0,-33 33 0 1,32-13 0-1,-32-1 0 1,32-5 0-1,-13 1 0 0,-1-15 0 1,15 33 0-1,-15-32 0 0,19 32 0 1,-19-32 0-1,15 32 0 1,-15-14 0-1,19 0 0 0,-18 14 0 1,13-32 0-1,-13 32 0 1,18-14 0-1,-19 19 0 0,14-1 0 1,-13 1 0-1,18 0 0 1,0-1 0-1,0-17 0 0,0 13 0 1,0-14 0-1,0 18 0 1,0 1 0-1,0-19 0 0,0 14 0 1,0-13 0-1,0 17 0 1,0-18 0-1,0 14 0 0,0-13 0 1,0-1 0-1,0 14 0 1,0-14 0-1,0 19 0 0,18-19 0 1,-13 14 0-1,14-32 0 0,-1 32 0 1,-13-33 0-1,32 33 0 1,-33-14 0-1,34 1 0 0,-34-6 0 1,33 1 0-1,-32-15 0 1,32 15 0-1,-32-1 0 0,32-13 0 1,-33 13 0-1,33-18 0 1,-13 0 0-1,17 0 0 0,-18 0 0 1,14 0 0-1,-13 0 0 1,17 0 0-1,1 0 0 0,0 0 0 1,-1 0 0-1,1 0 0 1,0 0 0-1,0 0 0 0,-19 0 0 1,14 0 0-1,-14 0 0 0,19-18 0 1,-1 13 0-1,1-13 0 1,-19-1 0-1,14 15 0 0,-13-33 0 1,-1 32 0-1,-5-32 0 1,1 32 0-1,-15-32 0 0,34 33 0 1,-34-33 0-1,15 13 0 1,-1-17 0-1,-13-1 0 0,13 0 0 1,-18-18 0-1,0 14 0 1,0-14 0-1,0-1 0 0,0 15 0 1,0-33 0-1,0 33 0 1,0-33 0-1,0 14 0 0,0 1 0 1,0-15 0-1,0 32 0 1,0-13 0-1,0 19 0 0,0-1 0 1,0 0 0-1,0 19 0 0,-18-14 0 1,13 14 0-1,-13-19 0 1,-1 19 0-1,15 4 0 0,-15 1 0 1,19 13 0-1,0-13 0 1,0-1 0-1,-19 15 0 0,15-15 0 1,-15 19 0-1,1-18 0 1,13 13 0-1,-13-14 0 0,18 19 0 1,0-18 0-1,-19 13 0 1,14-13 0-1,-13 18 0 0,18 0 0 1,0-19 0-1,0 15 0 1,-19-15 0-1,15 19 0 0,-15 0 0 1,19 0 0-1,-18 0 0 0,13 0 0 1,-14-18 0-1,19 13 0 1,-18-14 0-1,13 19 0 0,-13 0 0 1,18 0 0-1,-19 0 0 1,15 0 0-1,-34 0 0 0,34 0 0 1,-15 0 0-1,19 0 0 1,-18 0 0-1,13 0 0 0,-13 0 0 1,-1 0 0-1,14 0 0 1,-13 0 0-1,18 0 0 0,-19 0 0 1,15 0 0-1,-15 0 0 1,19 19 0-1,0-14 0 0,0 13 0 1,0-18 0-1,0 0 0 1</inkml:trace>
    </iact:actionData>
  </iact:action>
  <iact:action type="add" startTime="42158">
    <iact:property name="dataType"/>
    <iact:actionData xml:id="d7">
      <inkml:trace xmlns:inkml="http://www.w3.org/2003/InkML" xml:id="stk7" contextRef="#ctx0" brushRef="#br0">29612 11755 24575 0,'0'60'0'9,"0"5"0"0,0 19 0 1,0 17-1535-1,0 6 1535 1,0-44 0-1,0-1 0 1,0 45 51-1,0-6-51 1,0-17 0-1,0 18 0 0,0-14 361 1,0-5-361-1,0-23 0 1,0 1 0-1,0-15 769 1,0 14-769-1,0-37 354 1,0 14-354-1,0-32 0 0,0 32 0 1,0-32 0-1,0 13 0 1,0 1 0-1,0-15 0 1,0 15 0-1,0-1 0 1,0-32 0-1,0 10 0 0,0-38 0 1,0 0 0-1,-18-18 0 1,13 14 0-1,-14-33 0 1,19 33 0-1,0-33 0 1,0 14 0-1,0-18 0 0,0 0 0 1,0-1 0-1,0 1 0 1,0-1 0-1,0 20 0 1,0-15 0-1,0 14 0 1,0 0 0-1,0 5 0 0,0 18 0 1,0-18 0-1,0 14 0 1,0-14 0-1,0 36 0 1,0-13 0-1,0 14 0 1,0 0 0-1,0-14 0 0,0 32 0 1,19-32 0-1,-14 14 0 1,13 0 0-1,-18-14 0 1,19 32 0-1,-15-32 0 1,33 33 0-1,-32-15 0 0,14 1 0 1,-19 13 0-1,18-14 0 1,-13 19 0-1,13 0 0 1,1 0 0-1,4 0 0 1,0 0 0-1,-4 0 0 0,-1 0 0 1,5 0 0-1,1 0 0 1,13 0 0-1,-14 0 0 1,19 0 0-1,-19 0 0 1,14 0 0-1,-14 0 0 0,19 0 0 1,-19 0 0-1,-5 0 0 1,1 0 0-1,-14 19 0 1,13-14 0-1,1 13 0 1,-15-18 0-1,15 19 0 0,-1-15 0 1,-13 33 0-1,14-32 0 1,-19 13 0-1,0 1 0 1,0-14 0-1,0 13 0 1,0 1 0-1,0-15 0 0,0 33 0 1,0-32 0-1,0 32 0 1,0-32 0-1,0 32 0 1,0-33 0-1,0 33 0 1,0-32 0-1,-19 14 0 0,14-1 0 1,-13-13 0-1,-1 32 0 1,15-33 0-1,-15 33 0 1,19-13 0-1,-18-1 0 1,13-5 0-1,-32 1 0 0,32 4 0 1,-13 0 0-1,-1-4 0 1,15-1 0-1,-15-13 0 1,0 13 0-1,15-18 0 1,-15 19 0-1,1-15 0 0,13 15 0 1,-13-19 0-1,-1 0 0 1,14 0 0-1,-32 0 0 1,33 0 0-1,-33 19 0 1,32-15 0-1,-32 15 0 0,32-19 0 1,-32 0 0-1,33 0 0 1,-34 0 0-1,34 0 0 1,-33 0 0-1,32 0 0 1,-32 0 0-1,32 0 0 0,-13 0 0 1,-1 0 0-1,15 0 0 1,-15 0 0-1,1 0 0 1,13 0 0-1,-32 0 0 1,32 0 0-1,-13 0 0 0,-1 0 0 1,15 0 0-1,-15 0 0 1,1 0 0-1,13 0 0 1,-14 0 0-1,19 0 0 1</inkml:trace>
    </iact:actionData>
  </iact:action>
  <iact:action type="add" startTime="44998">
    <iact:property name="dataType"/>
    <iact:actionData xml:id="d8">
      <inkml:trace xmlns:inkml="http://www.w3.org/2003/InkML" xml:id="stk8" contextRef="#ctx0" brushRef="#br0">29153 13172 24575 0,'19'-60'0'12,"-14"14"0"1,32-51 0 0,4 46-801 0,-20-6 1 0,5-2 800-1,22 15 0 1,1 0 0 0,2-63 0 0,-3 56 0 0,1 0 0-1,-16 0 0 1,-1 1 0 0,10 6 0 0,0 0 0 0,-9-7 0-1,-2 0 0 1,30-33 0 0,-31 34 0 0,0-2 0 0,35-36 0-1,-34 37 0 1,3 1 0 0,45-34 58 0,-33 1-58 0,14-1 0-1,0 20 0 1,-13-15 0 0,31 33 0 0,-31-33 0 0,13 14 0-1,0 0 0 1,-13 5 0 0,13 0 375 0,-18 13-375 0,-1-13 0-1,1 18 0 1,-19 19 802 0,14-14-802 0,-14 14 366 0,1 0-366-1,-6 4 0 1,1 1 0 0,-15 13 0 0,15-13 0 0,-19 18 0-1,0 0 0 1,0-19 0 0,0 15 0 0,0-15 0 0</inkml:trace>
    </iact:actionData>
  </iact:action>
  <iact:action type="add" startTime="46149">
    <iact:property name="dataType"/>
    <iact:actionData xml:id="d9">
      <inkml:trace xmlns:inkml="http://www.w3.org/2003/InkML" xml:id="stk9" contextRef="#ctx0" brushRef="#br0">29362 11130 24575 0,'65'65'0'11,"-5"32"0"0,-18-28-1054 0,-4-19 1 0,3 2 1053 1,-8 8 0-1,3 1 0 0,14-7 0 0,2 3-887 1,0 22 1-1,-2 4 886 0,-6-9 0 0,0 0 0 1,8 10 0-1,-2-1-225 0,-18-18 1 0,1 0 224 1,16 16 0-1,-1-5-906 0,3-2 906 0,7 13 0 1,0-2 0-1,-7-25 0 0,-2 15 0 0,-1 3 0 1,-1-9 0-1,-8-18 0 0,0 0 737 0,8 14-737 1,13 14 1739-1,-18-33-1739 0,-1 14 1474 0,-17-18-1474 1,13 0 1141-1,-33-19-1141 0,15 14 144 0,-1-33-144 1,-13 15 0-1,14-1 0 0,-19-13 0 0,0 14 0 1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T" type="integer" max="2.14748E9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2-02T11:37:34.487"/>
    </inkml:context>
    <inkml:brush xml:id="br0">
      <inkml:brushProperty name="width" value="0.05292" units="cm"/>
      <inkml:brushProperty name="height" value="0.05292" units="cm"/>
      <inkml:brushProperty name="color" value="#00FF00"/>
    </inkml:brush>
  </inkml:definitions>
  <iact:action type="add" startTime="20500">
    <iact:property name="dataType"/>
    <iact:actionData xml:id="d0">
      <inkml:trace xmlns:inkml="http://www.w3.org/2003/InkML" xml:id="stk0" contextRef="#ctx0" brushRef="#br0">12345 8545 24575 0,'0'-23'0'13,"0"5"0"1,-18 18 0 0,13 0 0 0,-14-19 0 0,19 15 0 0,0-15 0-1,0 19 0 1,0-18 0 0,0 13 0 0,0-14 0 0,0 19 0 0,0-18 0-1,0 13 0 1,0-32 0 0,0 33 0 0,0-15 0 0,0 0 0 0,0-4 0-1,0 0 0 1,0-14 0 0,0 32 0 0,19-32 0 0,-14 33 0 0,13-33 0-1,-18 32 0 1,0-32 0 0,0 32 0 0,19-32 0 0,-15 14 0 0,15 0 0-1,-19-14 0 1,0 14 0 0,18 0 0 0,-13-14 0 0,14 13 0 0,-1 1 0-1,-13-14 0 1,13 14 0 0,-18-19 0 0,19 19 0 0,-15-14 0 0,34 14 0-1,-15-19 0 1,0 1 0 0,14-1 0 0,-14 0 0 0,19 1 0 0,0-1 0-1,-1 0 0 1,20 1 0 0,-15-1 0 0,14-18 0 0,0 13 0 0,-13-13 0-1,31 18 0 1,-13 1 0 0,0-1 0 0,14 0 0 0,-33-18 0 0,33 14 0 0,-14-14 0-1,0 18 0 1,14 0 0 0,-33 1 0 0,33-1 0 0,-14 19 0 0,0-14 0-1,13 14 0 1,-31-19 0 0,31 19 0 0,-31-14 0 0,32 32 0 0,-15-32 0-1,1 32 0 1,-4-13 0 0,-1-1 0 0,-14 15 0 0,14-15 0 0,1 1 0-1,-15 13 0 1,14-14 0 0,-18 19 0 0,0-18 0 0,-1 13 0 0,20-13 0-1,-15-1 0 1,14 15 0 0,0-15 0 0,-13 19 0 0,32 0 0 0,-33 0 0-1,33-18 0 1,-33 13 0 0,33-14 0 0,-14 19 0 0,0 0 0 0,-5 0 0-1,0 0 0 1,5 0 0 0,-19 0 0 0,28 0 0 0,-46 0 0 0,51 0 0-1,-33 19 0 1,-4-14 0 0,14 13 0 0,-29-18 0 0,34 19 0 0,-20-15 0-1,1 15 0 1,-19-1 0 0,33-13 0 0,-28 32 0 0,32-14 0 0,-18 0 0 0,-1 14 0-1,1-14 0 1,0 1 0 0,0 13 0 0,-1-33 0 0,1 33 0 0,0-32 0-1,-1 32 0 1,-17-14 0 0,13 0 0 0,-14 14 0 0,0-13 0 0,14-1 0-1,-14 14 0 1,0-14 0 0,14 19 0 0,-13-1 0 0,17 1 0 0,-18 0 0-1,15-1 0 1,-15 1 0 0,18 18 0 0,1 5 0 0,0 0 0 0,0 14 0-1,-1-14 0 1,1 18 0 0,0 0 0 0,-1 1 0 0,1-1 0 0,0-18 0-1,-19 14 0 1,14-33 0 0,-14 14 0 0,0-18 0 0,14 0 0 0,-32 18 0-1,32-14 0 1,-32 14 0 0,13-37 0 0,1 14 0 0,-15-13 0 0,15-1 0-1,0 14 0 1,-15-33 0 0,15 34 0 0,-19-34 0 0,0 15 0 0,0-19 0-1,0 18 0 1,0-13 0 0,18 13 0 0,-13-18 0 0,13-18 0 0,-18-5 0 0,0 0 0-1,0-15 0 1,0 15 0 0,0-18 0 0,0 17 0 0,0-13 0 0,-18 14 0-1,13-18 0 1,-13-1 0 0,18 0 0 0,0 1 0 0,0-1 0 0,0 0 0-1,0 0 0 1,0 1 0 0,0 18 0 0,0-33 0 0,0 28 0 0,0-32 0-1,0 18 0 1,0 1 0 0,0-1 0 0,0 0 0 0,0 1 0 0,18-1 0-1,-13 0 0 1,32 1 0 0,-32 17 0 0,32-13 0 0,-33 14 0 0,33 0 0-1,-13-14 0 1,17 14 0 0,-18-19 0 0,33 0 0 0,-28 1 0 0,51-1 0-1,-14-18 0 1,-1 14 0 0,-3-15 0 0,36 1 0 0,-41 14 0 0,2 7 0-1,-1-1 0 1,-10-6 0 0,32-14 0 0,-15-1 0 0,1 15 0 0,14-14 0-1,-14 37 0 1,18-33 0 0,19 47 0 0,-14-65-621 0,14 64 621 0,0-45 0-1,-32 32 0 1,27 0 0 0,-32-15 0 0,18 34 0 0,1-33 0 0,-19 32 0 0,13-32 0-1,-31 14 0 1,32 0 0 0,-33 4 0 0,33 1 621 0,-33 13-621 0,33-13 0-1,-14 18 0 1,18-19 0 0,1 14 0 0,-1-13 0 0,0 18 0 0,1 0 0-1,-1 0 0 1,19 0 0 0,-32 0 0 0,46 0 0 0,-47 0 0 0,33 0 0-1,-19 0 0 1,1 0 0 0,-1 0 0 0,1 18 0 0,-1-13 0 0,1 14 0-1,-20-1 0 1,15-13 0 0,-14 13 0 0,0 1 0 0,14-15 0 0,-33 33 0-1,14-32 0 1,1 14 0 0,-15-1 0 0,14-13 0 0,-18 13 0 0,0 1 0-1,-1-15 0 1,1 15 0 0,-19 0 0 0,14-15 0 0,-14 15 0 0,1-1 0-1,13-13 0 1,-33 13 0 0,33 1 0 0,-14-14 0 0,1 32 0 0,-6-33 0-1,1 33 0 1,4-32 0 0,0 32 0 0,14-32 0 0,-32 32 0 0,32-14 0 0,-14 0 0-1,0 14 0 1,14-14 0 0,-32 19 0 0,32 0 0 0,-32-1 0 0,32-18 0-1,-14 14 0 1,0-13 0 0,-4 17 0 0,-1 1 0 0,-13 0 0 0,32-1 0-1,-14 1 0 1,0 0 0 0,14-1 0 0,-32-17 0 0,13 13 0 0,1-14 0-1,-14 18 0 1,13 20 0 0,1-15 0 0,-15-4 0 0,15 13 0 0,-1-27 0-1,-13 32 0 1,14 0 0 0,-1-32 0 0,-13 28 0 0,13-33 0 0,1 37 0-1,-15-14 0 1,15 15 0 0,-1-38 0 0,-13 14 0 0,14-14 0 0,-19 19 0-1,0-19 0 1,0 14 0 0,0-32 0 0,0 13 0 0,0 1 0 0,0-15 0-1,0 15 0 1,0-1 0 0,0-13 0 0,18 14 0 0,-13-19 0 0,13 18 0-1,-18-13 0 1,0 13 0 0,0-18 0 0,0 19 0 0,0-15 0 0,0 15 0 0</inkml:trace>
    </iact:actionData>
  </iact:action>
  <iact:action type="add" startTime="29900">
    <iact:property name="dataType"/>
    <iact:actionData xml:id="d1">
      <inkml:trace xmlns:inkml="http://www.w3.org/2003/InkML" xml:id="stk1" contextRef="#ctx0" brushRef="#br0">20145 11338 24575 0,'0'-23'0'9,"0"-14"0"1,0 32 0 0,0-32 0-1,0 14 0 1,0 0 0 0,18-14 0 0,5 32 0-1,0-32 0 1,14 33 0 0,-32-33 0-1,32 32 0 1,-14-14 0 0,1 19 0 0,-6 0 0-1,1 0 0 1,-15 0 0 0,33 0 0 0,-32 0 0-1,32 0 0 1,-14 0 0 0,0 19 0-1,14 4 0 1,-13 19 0 0,-1 0 0 0,14-1 0-1,-14 1 0 1,0 18 0 0,-4-14 0-1,-1 15 0 1,-13-1 0 0,13-14 0 0,-18 14 0-1,0-18 0 1,0 0 0 0,0 18 0 0,-18-14 0-1,13 15 0 1,-32-20 0 0,33-18 0-1,-34 33 0 1,15-47 0 0,-18 47 0 0,-1-33 0-1,0 0 0 1,0 14 0 0,19-32 0-1,-14 32 0 1,14-33 0 0,-19 15 0 0,1-19 0-1,17 19 0 1,-13-15 0 0,14 15 0 0,-18-19 0-1,-1 0 0 1,19 0 0 0,-14 0 0-1,13 0 0 1,1 0 0 0,-14 0 0 0,33 0 0-1,-34 0 0 1,34 0 0 0,-15-19 0-1,19 15 0 1,-18-15 0 0,13 0 0 0,-13 15 0-1,18-15 0 1,0 19 0 0,0-18 0 0,0 13 0-1,0-13 0 1,0-1 0 0,18-4 0-1,24 0 0 1,23 4 0 0,0 1 0 0,32 13 0-1,-46-13 0 1,65 18 0 0,-65 0 0-1,46 0 0 1,-51 0 0 0,33 0 0 0,-51 0 0-1,28 18 0 1,-52-13 0 0,33 13 0 0,-32-18 0-1,13 0 0 1,1 0 0 0,-14 0 0-1,13 0 0 1,-18 0 0 0,19 0 0 0,-15 0 0-1,15 0 0 1,-1 19 0 0,-13-15 0-1,32 15 0 1,-32-19 0 0,13 0 0 0,1 0 0-1,-15 0 0 1,15 0 0 0,-19 0 0 0</inkml:trace>
    </iact:actionData>
  </iact:action>
  <iact:action type="add" startTime="31495">
    <iact:property name="dataType"/>
    <iact:actionData xml:id="d2">
      <inkml:trace xmlns:inkml="http://www.w3.org/2003/InkML" xml:id="stk2" contextRef="#ctx0" brushRef="#br0">21312 11130 24575 0,'-23'0'0'9,"5"0"0"1,18 0 0 0,0 0 0 0,0 18 0 0,0 6 0-1,0 17 0 1,0-18 0 0,0 14 0 0,0-13 0 0,0 17 0-1,0-18 0 1,-19 15 0 0,14-15 0 0,-13 0 0 0,18-5 0 0,0 1 0-1,0-14 0 1,0 13 0 0,0-18 0 0,0 19 0 0,0-15 0-1,0 15 0 1,0-19 0 0,0 18 0 0,0-13 0 0,0 13 0-1,0 1 0 1,0-14 0 0,0 32 0 0,0-33 0 0,0 15 0 0,18-1 0-1,-13-13 0 1,14 32 0 0,-1-32 0 0,-13 13 0 0,32-18 0-1,-14 0 0 1,0 0 0 0,14 0 0 0,-14 0 0 0,19 0 0-1,0 0 0 1,0 0 0 0,-19 0 0 0,14 0 0 0,-33 0 0 0,34 0 0-1,-34 0 0 1,33 0 0 0,-32 0 0 0,32 0 0 0,-32 0 0-1,13-18 0 1,-18 13 0 0,19-14 0 0,-15 1 0 0,15 13 0-1,-19-32 0 1,0 33 0 0,0-15 0 0,0 1 0 0,0 13 0 0,0-32 0-1,0 32 0 1,0-32 0 0,0 33 0 0,0-33 0 0,0 32 0-1,0-32 0 1,-19 14 0 0,15 0 0 0,-33 4 0 0,32 0 0-1,-32 15 0 1,32-33 0 0,-32 32 0 0,14-13 0 0,-19-1 0 0,19 14 0-1,-14-32 0 1,32 33 0 0,-32-15 0 0,33 19 0 0,-33-18 0-1,13 13 0 1,1-13 0 0,5 18 0 0,-1 0 0 0,15 0 0-1,-33 0 0 1,32 0 0 0,-14 0 0 0,1 0 0 0,13 0 0 0,-13 0 0-1,18 0 0 1,-19 0 0 0,14 0 0 0,-13 0 0 0,18 0 0-1,0 18 0 1,0-13 0 0,0 13 0 0,0-18 0 0,0 0 0 0</inkml:trace>
    </iact:actionData>
  </iact:action>
  <iact:action type="add" startTime="33067">
    <iact:property name="dataType"/>
    <iact:actionData xml:id="d3">
      <inkml:trace xmlns:inkml="http://www.w3.org/2003/InkML" xml:id="stk3" contextRef="#ctx0" brushRef="#br0">22147 11380 24575 0,'0'42'0'10,"0"-1"0"1,0 1 0 0,0 18 0-1,0-13 0 1,0 13 0 0,0-19 0 0,0 1 0-1,0 0 0 1,0-19 0 0,0-4 0-1,0-1 0 1,0-13 0 0,0 13 0 0,0-18 0-1,0-18 0 1,0-5 0 0,-19-38 0 0,14 15 0-1,-13-33 0 1,-1 14 0 0,15 1 0-1,-15-15 0 1,19 14 0 0,0 0 0 0,0 5 0-1,0 18 0 1,0 1 0 0,0-1 0 0,0 0 0-1,0 19 0 1,0-14 0 0,0 32 0-1,0-32 0 1,0 33 0 0,19-15 0 0,-15 19 0-1,15-18 0 1,-19 13 0 0,18-14 0-1,-13 19 0 1,14 0 0 0,-1-18 0 0,-13 13 0-1,13-13 0 1,1 18 0 0,-15 0 0 0,15 0 0-1,-1 0 0 1,6 0 0 0,-1 0 0-1,14 0 0 1,-32 0 0 0,32 0 0 0,-33 18 0-1,33-13 0 1,-32 13 0 0,13 1 0 0,1-14 0-1,-14 32 0 1,13-33 0 0,1 15 0-1,-15-1 0 1,15-13 0 0,-19 13 0 0,0-18 0-1,0 19 0 1,0-14 0 0,0 13 0-1,0-18 0 1,0 19 0 0,0-15 0 0,0 15 0-1,0-19 0 1,0 18 0 0,0-13 0 0,-19 32 0-1,15-32 0 1,-15 13 0 0,1 1 0-1,13-15 0 1,-32 33 0 0,32-32 0 0,-32 32 0-1,33-32 0 1,-33 13 0 0,32-18 0 0,-32 19 0-1,32-15 0 1,-32 15 0 0,32-19 0-1,-13 0 0 1,-1 19 0 0,15-15 0 0,-33 15 0-1,32-19 0 1,-13 0 0 0,18 0 0 0</inkml:trace>
    </iact:actionData>
  </iact:action>
  <iact:action type="add" startTime="35740">
    <iact:property name="dataType"/>
    <iact:actionData xml:id="d4">
      <inkml:trace xmlns:inkml="http://www.w3.org/2003/InkML" xml:id="stk4" contextRef="#ctx0" brushRef="#br0">20895 15132 24575 0,'0'-42'0'10,"0"0"0"0,0 19 0 0,-18-14 0 0,13 14 0 1,-13 0 0-1,-1-14 0 0,-4 32 0 0,-19-32 0 1,0 14 0-1,1 0 0 0,18-14 0 0,-15 32 0 1,15-32 0-1,-37 32 0 0,14-13 0 0,-15 18 0 1,20-19 0-1,18 15 0 0,-14-15 0 0,13 19 0 0,-17 0 0 1,17 0 0-1,6 0 0 0,-1 0 0 0,15 0 0 1,-15 0 0-1,1 0 0 0,13 0 0 0,-13 19 0 1,-1-15 0-1,14 15 0 0,-13-19 0 0,18 0 0 1,-19 18 0-1,15-13 0 0,-15 13 0 0,19-18 0 1,0 19 0-1,0-14 0 0,0 13 0 0,0 1 0 0,0-15 0 1,0 15 0-1,0-1 0 0,0-13 0 0,0 32 0 1,0-14 0-1,0 19 0 0,0 0 0 0,0-1 0 1,0 1 0-1,0 0 0 0,0-1 0 0,0 1 0 1,0 18 0-1,0 5 0 0,0 0 0 0,0 14 0 1,0-15 0-1,0 20 0 0,0-19 0 0,0 13 0 0,19-31 0 1,-15 13 0-1,15 0 0 0,-19-14 0 0,0 15 0 1,18-20 0-1,-13 1 0 0,14 0 0 0,-19-1 0 1,0 1 0-1,0 0 0 0,0-1 0 0,0 1 0 1,0 0 0-1,0 0 0 0,18-1 0 0,-13-18 0 1,13 14 0-1,-18-13 0 0,0 17 0 0,0-18 0 0,0 14 0 1,0-13 0-1,0 17 0 0,0-18 0 0,0 15 0 1,0-34 0-1,0 33 0 0,0-32 0 0,0 32 0 1,0-32 0-1,0 32 0 0,0-33 0 0,0 15 0 1,0-19 0-1,0 18 0 0,0-13 0 0,0 13 0 0,0-36 0 1,0 13 0-1,0-13 0 0,0-1 0 0,0 15 0 1,0-15 0-1,0 1 0 0,0 13 0 0,19-14 0 1,-15 19 0-1,33-18 0 0,-32 13 0 0,32-13 0 1,-32 18 0-1,32 0 0 0,-14-19 0 0,19 15 0 1,-19-15 0-1,14 19 0 0,-32 0 0 0,32 0 0 0,-33 0 0 1,33 0 0-1,-13 0 0 0,-1 0 0 0,14 0 0 1,-14 0 0-1,0 0 0 0,14 0 0 0,-32 19 0 1,32-15 0-1,-32 15 0 0,32-19 0 0,-33 18 0 1,15-13 0-1,-19 13 0 0,18-18 0 0,-13 0 0 1,32 0 0-1,-32 0 0 0,13 0 0 0,1 0 0 0,-15 0 0 1,15 0 0-1,-19 0 0 0,19 0 0 0,-15 0 0 1,15 0 0-1,-19 0 0 0,18 0 0 0,-13 0 0 1,32 0 0-1,-32 0 0 0,32 0 0 0,-14 0 0 1,19 0 0-1,18 0 0 0,-32 0 0 0,9 0 0 1</inkml:trace>
    </iact:actionData>
  </iact:action>
  <iact:action type="add" startTime="37975">
    <iact:property name="dataType"/>
    <iact:actionData xml:id="d5">
      <inkml:trace xmlns:inkml="http://www.w3.org/2003/InkML" xml:id="stk5" contextRef="#ctx0" brushRef="#br0">19561 16049 24575 0,'41'0'0'11,"1"0"0"0,0 0 0 1,-1 0 0-1,20 0 0 0,-15 0 0 1,14 0 0-1,-18 0 0 1,0 0 0-1,-1 0 0 0,1 0 0 1,0 0 0-1,0 0 0 1,-19 0 0-1,14 0 0 0,-14 0 0 1,0 0 0-1,-4 0 0 0,-1 0 0 1,-13 0 0-1,32 0 0 1,-32 0 0-1,32 0 0 0,-14 0 0 1,0 0 0-1,14 0 0 1,-14 0 0-1,0 0 0 0,14 0 0 1,-32 0 0-1,32 0 0 0,-32 0 0 1,13 0 0-1,1 0 0 1,-15 0 0-1,15 0 0 0,0 0 0 1,-15 0 0-1,15 0 0 1</inkml:trace>
    </iact:actionData>
  </iact:action>
  <iact:action type="add" startTime="39107">
    <iact:property name="dataType"/>
    <iact:actionData xml:id="d6">
      <inkml:trace xmlns:inkml="http://www.w3.org/2003/InkML" xml:id="stk6" contextRef="#ctx0" brushRef="#br0">21938 15423 24575 0,'0'14'0'12,"0"-23"0"1,0 65 0 0,0-15 0 0,0 6 0-1,0 13 0 1,0-18 0 0,0 18 0 0,0-14 0 0,0 14 0-1,0-18 0 1,0-19 0 0,0 14 0 0,0-14 0 0,0 19 0-1,0 0 0 1,0-19 0 0,0 14 0 0,0-14 0 0,0 19 0-1,0-19 0 1,0-5 0 0,0 1 0 0,0 4 0 0,0 0 0-1,0 14 0 1,19-32 0 0,-15 32 0 0,15-32 0 0,-19 32 0-1,0-33 0 1,0 33 0 0,0-32 0 0,0 32 0 0,0-32 0-1,0 32 0 1,0-33 0 0,0 15 0 0,0-19 0 0,18 18 0-1,-13-13 0 1,13 14 0 0,-18-19 0 0,0 18 0 0,0-13 0-1,0 13 0 1,0-18 0 0,0 0 0 0,0 0 0 0</inkml:trace>
    </iact:actionData>
  </iact:action>
  <iact:action type="add" startTime="40421">
    <iact:property name="dataType"/>
    <iact:actionData xml:id="d7">
      <inkml:trace xmlns:inkml="http://www.w3.org/2003/InkML" xml:id="stk7" contextRef="#ctx0" brushRef="#br0">22856 15840 24575 0,'0'0'0'201</inkml:trace>
    </iact:actionData>
  </iact:action>
  <iact:action type="add" startTime="41373">
    <iact:property name="dataType"/>
    <iact:actionData xml:id="d8">
      <inkml:trace xmlns:inkml="http://www.w3.org/2003/InkML" xml:id="stk8" contextRef="#ctx0" brushRef="#br0">23648 15590 24575 0,'23'-23'0'11,"14"4"0"0,-14 19 0 0,19 0 0 1,-19 0 0-1,14 0 0 0,-13 0 0 1,17-18 0-1,-18 13 0 0,14-13 0 1,-32 18 0-1,32 0 0 0,-14 0 0 1,1 0 0-1,13 0 0 0,-14 0 0 1,0 0 0-1,14 0 0 0,-32 0 0 1,32 0 0-1,-33 0 0 0,15 0 0 1,-1 0 0-1,-13 0 0 0,14 18 0 1,-19-13 0-1,18 32 0 0,-13-32 0 1,13 32 0-1,-18-33 0 0,19 33 0 1,-15-32 0-1,15 32 0 0,-19-14 0 1,0 19 0-1,0-19 0 0,0 14 0 1,0-14 0-1,0 19 0 0,0-19 0 1,0 14 0-1,0-14 0 0,0 19 0 1,0 0 0-1,0-1 0 0,0 1 0 1,0 0 0-1,0-1 0 0,-19 1 0 1,15-19 0-1,-33 14 0 0,32-14 0 1,-13 19 0-1,-1 0 0 0,14 0 0 1,-32-19 0-1,33 14 0 0,-15-33 0 1,1 33 0-1,-6-32 0 0,1 32 0 1,5-32 0-1,-1 13 0 0,-4 1 0 1,0-15 0-1,-14 15 0 0,32-1 0 1,-32-13 0-1,14 14 0 0,0-19 0 1,-14 0 0-1,14 18 0 0,-19-13 0 1,19 13 0-1,-14-18 0 0,32 0 0 1,-32 0 0-1,32 0 0 0,-32 0 0 1,33 0 0-1,-34 0 0 0,34 0 0 1,-33 0 0-1,32 0 0 0,-13 0 0 1,18 0 0-1,0 0 0 0,0-18 0 1,0 13 0-1,37-13 0 0,-10 18 0 1,52 0 0-1,-14 0 0 0,19 0 0 1,-1 0 0-1,0-19 0 0,1 14 0 1,-1-13 0-1,-18 18 0 0,14 0 0 1,-33 0 0-1,14 0 0 0,-18 0 0 1,0 0 0-1,0-19 0 0,-19 15 0 1,14-15 0-1,-33 19 0 0,34 0 0 1,-34 0 0-1,15 0 0 0,-1 0 0 1,-13 0 0-1,13 0 0 0,1 0 0 1,-14 0 0-1,13 0 0 0,-18 0 0 1,19 0 0-1,-15 0 0 0,15 0 0 1</inkml:trace>
    </iact:actionData>
  </iact:action>
  <iact:action type="add" startTime="43340">
    <iact:property name="dataType"/>
    <iact:actionData xml:id="d9">
      <inkml:trace xmlns:inkml="http://www.w3.org/2003/InkML" xml:id="stk9" contextRef="#ctx0" brushRef="#br0">25316 15423 24575 0,'-23'0'0'9,"5"0"0"0,18 0 0 1,-19 0 0-1,14 0 0 0,-13 0 0 1,18 0 0-1,-19 0 0 0,15 0 0 1,-15 0 0-1,1 0 0 0,13 19 0 1,-14-14 0-1,19 32 0 0,-18-33 0 1,13 33 0-1,-13-14 0 0,18 1 0 1,0-6 0-1,0 1 0 0,0 4 0 1,0 19 0-1,0-1 0 0,0 1 0 1,0 0 0-1,-19-1 0 0,15 1 0 1,-15 0 0-1,19-19 0 0,0 14 0 1,0-14 0-1,0 19 0 0,0-19 0 1,0 14 0-1,0-14 0 0,0 0 0 1,0 14 0-1,0-32 0 1,0 32 0-1,0-32 0 0,0 13 0 1,0 1 0-1,0-15 0 0,0 15 0 1,0-19 0-1,0 18 0 0,0-13 0 1,19 13 0-1,-15-18 0 0,15 0 0 1,-19 0 0-1,18 0 0 0,-13 0 0 1,32 0 0-1,-32 0 0 0,32 0 0 1,-14 0 0-1,19 0 0 0,-1 0 0 1,1 0 0-1,-19 0 0 0,14 0 0 1,-14-18 0-1,19 13 0 0,0-32 0 1,0 33 0-1,-1-15 0 0,1 1 0 1,0-6 0-1,-1 1 0 0,-17-14 0 1,13 33 0-1,-33-33 0 0,33 32 0 1,-32-32 0-1,32 32 0 1,-32-32 0-1,32 33 0 0,-33-15 0 1,15 0 0-1,-19 15 0 0,0-15 0 1,0 1 0-1,0 13 0 0,0-13 0 1,0 18 0-1,0-19 0 0,0 14 0 1,0-32 0-1,0 33 0 0,0-15 0 1,0 1 0-1,0 13 0 0,0-13 0 1,0 18 0-1,-19-19 0 0,15 14 0 1,-33-32 0-1,32 33 0 0,-14-15 0 1,1 19 0-1,13-18 0 0,-32 13 0 1,33-13 0-1,-33-1 0 0,32 14 0 1,-32-13 0-1,32-1 0 0,-32 15 0 1,32-15 0-1,-32 19 0 0,33 0 0 1,-33 0 0-1,32-18 0 1,-13 13 0-1,-1-14 0 0,14 19 0 1,-13 0 0-1,18 0 0 0,-19 0 0 1,15 0 0-1,-15 0 0 0,1 0 0 1,13 0 0-1,-32 0 0 0,32-18 0 1,-13 13 0-1,18-13 0 0,0 18 0 1,0 0 0-1,-19 0 0 0,15 0 0 1,-34 0 0-1,34 0 0 0,-15 0 0 1,19 0 0-1,-18 0 0 0,13 0 0 1,-13 0 0-1,18 0 0 0,-19 0 0 1,14 0 0-1,-13 0 0 0,18 0 0 1,-19 0 0-1,15 0 0 0,-33 18 0 1,32-13 0-1,-14 13 0 1</inkml:trace>
    </iact:actionData>
  </iact:action>
</iact:actions>
</file>

<file path=ppt/ink/inkAction9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T" type="integer" max="2.14748E9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2-02T11:44:20.007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00FF00"/>
    </inkml:brush>
  </inkml:definitions>
  <iact:action type="add" startTime="28623">
    <iact:property name="dataType"/>
    <iact:actionData xml:id="d0">
      <inkml:trace xmlns:inkml="http://www.w3.org/2003/InkML" xml:id="stk0" contextRef="#ctx0" brushRef="#br0">22522 8587 24575 0,'0'-23'0'8,"0"4"0"0,0 19 0 0,0-18 0 1,0 13 0-1,-19-13 0 0,-4 18 0 1,0 0 0-1,-14 0 0 0,14 0 0 0,-19 0 0 1,0 0 0-1,19 0 0 0,-14 0 0 1,14 0 0-1,-19 18 0 0,1-13 0 1,-20 32 0-1,15-32 0 0,4 32 0 0,-13-14 0 1,45 18 0-1,-64 1 0 0,46-19 0 1,-32 14 0-1,18 5 0 0,-18 4 0 0,32 15 0 1,-27-20 0-1,32 1 0 0,-19 18 0 1,0-14 0-1,0 15 0 0,19-20 0 1,-14 1 0-1,14 18 0 0,0-13 0 0,-14 31 0 1,32-31 0-1,-32 31 0 0,32-13 0 1,-32 37 0-1,33-32 0 0,-15 45 0 1,19-27-482-1,1-26 0 0,-2 1 482 0,-8 0 0 1,0-1 0-1,6 0 0 0,1 2 0 1,-8 7 0-1,2 1 0 0,6-8 0 0,4 2 0 1,-2 15 0-1,0 0 0 0,0-16 0 1,0 0 0-1,0 6 0 0,0 1 0 1,0 2 0-1,0-4 0 0,0 22-229 0,0-24 1 1,0-1 228-1,0 21 0 0,0-27 0 1,0 3 0-1,0-1 0 0,0-1 0 1,0 44 0-1,0-45 0 0,0-1 0 0,0 28 0 1,0 14 0-1,0-19 0 0,0 19 0 1,0-33-36-1,0 29 36 0,0-33 0 0,0 18 0 1,0 0 0-1,0 1 0 0,0-1 0 1,0-18 940-1,0-5-940 0,0 0 479 1,0-13-479-1,0 13 38 0,0-19-38 0,-19 1 0 1,14 0 0-1,-13 0 0 0,18-1 0 1,0-18 0-1,0 14 0 0,0-13 0 1,-19-1 0-1,15 14 0 0,-15-33 0 0,19 33 0 1,0-32 0-1,-18 14 0 0,13-1 0 1,-14-13 0-1,19 13 0 0,0-18 0 0,0 0 0 1,0-18 0-1,0 13 0 0,0-13 0 1,0-1 0-1,0 14 0 0,0-13 0 1,0 18 0-1,0-19 0 0,19 15 0 0,4-15 0 1,19 19 0-1,-19-18 0 0,33 13 0 1,-29-13 0-1,34 18 0 0,-20 0 0 1,20 0 0-1,3 0 0 0,1 0 0 0,14 0 0 1,-33 0 0-1,33 0 0 0,-32 0 0 1,31 0 0-1,-31 0 0 0,13 0 0 0,-18 0 0 1,-1 0 0-1,1 0 0 0,-19 0 0 1,-4 0 0-1,-1 0 0 0,-13 0 0 1,14 0 0-1,-1 0 0 0,-13 0 0 0,13 0 0 1,-18 0 0-1,19 0 0 0,-15 0 0 1,33 0 0-1,-32 0 0 0,14 0 0 1</inkml:trace>
    </iact:actionData>
  </iact:action>
  <iact:action type="add" startTime="30403">
    <iact:property name="dataType"/>
    <iact:actionData xml:id="d1">
      <inkml:trace xmlns:inkml="http://www.w3.org/2003/InkML" xml:id="stk1" contextRef="#ctx0" brushRef="#br0">20645 11922 24575 0,'83'-19'0'14,"-23"9"0"0,1-3 0 0,-6-7 0 0,1-1-633 0,16-2 1 1,0 4 632-1,34-4 0 0,-45 3 0 0,-1 3 0 0,46 12 276 1,-17-14-276-1,8 19 0 0,-32-18 242 0,0 13-242 0,-5-13 0 1,-37 18 0-1,14 0 639 0,-32 0-639 0,13 0 108 0,-18 0-108 1,19 0 0-1,-15 0 0 0,15 0 0 0,-19 0 0 0,0 0 0 1</inkml:trace>
    </iact:actionData>
  </iact:action>
  <iact:action type="add" startTime="31375">
    <iact:property name="dataType"/>
    <iact:actionData xml:id="d2">
      <inkml:trace xmlns:inkml="http://www.w3.org/2003/InkML" xml:id="stk2" contextRef="#ctx0" brushRef="#br0">22856 10254 24575 0,'0'65'0'13,"0"14"0"1,0-14 0 0,0 18 0-1,0 19 0 1,0 5-752 0,0-45 1-1,0 1 751 1,0-1 0 0,0 1 0 0,0 8 0-1,0 1 0 1,0-6 0 0,0-2 0-1,0 43 0 1,0 8 0 0,0-27 0-1,0 19 0 1,0-5 0 0,0-19 0 0,0 19 488-1,0-32-488 1,0 8 249 0,0-17-249-1,0-15 0 1,0 14 0 0,0 0 766-1,0-13-766 1,0 13 0 0,0-19 0 0,0 1 0-1,0-19 0 1,0 14 0 0,0-13 0-1,0-1 0 1,0 14 0 0,0-33 0-1,0 33 0 1,0-32 0 0,0 32 0 0,0-32 0-1,0 32 0 1,0-14 0 0,0 0 0-1,0 14 0 1,0-14 0 0,0 0 0-1,0 15 0 1,0-34 0 0,0 15 0 0,0-1 0-1,0-13 0 1,0 13 0 0,0 1 0-1,0-14 0 1,0 13 0 0,0-18 0 0</inkml:trace>
    </iact:actionData>
  </iact:action>
  <iact:action type="add" startTime="33011">
    <iact:property name="dataType"/>
    <iact:actionData xml:id="d3">
      <inkml:trace xmlns:inkml="http://www.w3.org/2003/InkML" xml:id="stk3" contextRef="#ctx0" brushRef="#br0">23815 11422 24575 0,'0'23'0'18,"0"-5"0"1,18-18 0 0,-13 0 0-1,14 0 0 1,-1 0 0 0,-13 0 0 0,13 0 0-1,-18 0 0 1,19 0 0 0,-15 0 0 0,15 0 0-1,-19 0 0 1,18 0 0 0,-13 0 0 0,14 0 0-1,-19-18 0 1,0 13 0 0,0-13 0 0,0 18 0-1,-19 0 0 1,14 0 0 0,-13 0 0 0,-1 0 0-1,15 0 0 1,-15 0 0 0,19 0 0-1,-18 0 0 1,13 0 0 0,-13 0 0 0,18 0 0-1,0 18 0 1,0-13 0 0,-19 13 0 0,14-18 0-1,-13 19 0 1,18-14 0 0,0 13 0 0,0-18 0-1,0 19 0 1,0-15 0 0,0 15 0 0,-19-19 0-1,15 18 0 1,-15-13 0 0,19 13 0 0,0 1 0-1,0-14 0 1,0 13 0 0,0-18 0-1,0 0 0 1,19 0 0 0,-15 0 0 0,15 0 0-1,-19-18 0 1,0 13 0 0,18-14 0 0,-13 19 0-1,14 0 0 1,-19-18 0 0,0 13 0 0,0-13 0-1,0 18 0 1,0-19 0 0,0 15 0 0,0-15 0-1,0 19 0 1,0 0 0 0,0 0 0 0</inkml:trace>
    </iact:actionData>
  </iact:action>
  <iact:action type="add" startTime="35252">
    <iact:property name="dataType"/>
    <iact:actionData xml:id="d4">
      <inkml:trace xmlns:inkml="http://www.w3.org/2003/InkML" xml:id="stk4" contextRef="#ctx0" brushRef="#br0">26985 10129 24575 0,'41'0'0'17,"38"0"0"1,-28 0 0-1,28 0 0 1,-19 0 0 0,-14 0 0-1,33 0 0 1,-14 0 0 0,0 0 0-1,-5 0 0 1,-18 0 0-1,-19 0 0 1,14 0 0 0,-32 0 0-1,13 0 0 1,-18 0 0 0,19 0 0-1,-14 0 0 1,13 0 0 0</inkml:trace>
    </iact:actionData>
  </iact:action>
  <iact:action type="add" startTime="36485">
    <iact:property name="dataType"/>
    <iact:actionData xml:id="d5">
      <inkml:trace xmlns:inkml="http://www.w3.org/2003/InkML" xml:id="stk5" contextRef="#ctx0" brushRef="#br0">26901 10171 24575 0,'0'42'0'9,"0"-1"0"1,0 20 0 0,0-15 0 0,0 33 0 0,0-33 0 0,0 33 0-1,0-14 0 1,0-1 0 0,0 15 0 0,0-32 0 0,0 13 0 0,0-19 0 0,0-17 0-1,0 13 0 1,0-14 0 0,0 0 0 0,0-5 0 0,0-18 0 0,0 19 0 0,0-14 0-1,0 32 0 1,0-33 0 0,0 15 0 0,0-1 0 0,0-13 0 0,0 14 0 0,0-1 0-1,0-13 0 1,0 13 0 0,0-18 0 0,0 19 0 0,0-15 0 0,0 15 0-1,0-19 0 1,0 18 0 0,0-13 0 0,19-5 0 0,-15-23 0 0,33 0 0 0,-13 4 0-1,17 19 0 1,1 0 0 0,0 0 0 0,-1-18 0 0,1 13 0 0,0-13 0 0,18 18 0-1,-14 0 0 1,15 0 0 0,-20 0 0 0,1 0 0 0,0 0 0 0,0 0 0 0,-1 18 0-1,-18-13 0 1,14 13 0 0,-13 1 0 0,-1-15 0 0,-5 33 0 0,1-32 0-1,-14 14 0 1,32-1 0 0,-33-13 0 0,33 32 0 0,-32-33 0 0,13 34 0 0,1-15 0-1,-14 0 0 1,13 14 0 0,-18-32 0 0,19 32 0 0,-15-14 0 0,15 18 0 0,-1 1 0-1,-13 0 0 1,14-19 0 0,-19 33 0 0,0-29 0 0,0 34 0 0,0-20 0 0,0 1 0-1,0 0 0 1,0-1 0 0,0 1 0 0,0 18 0 0,0-14 0 0,0-4 0 0,0-5 0-1,-19 5 0 1,14-14 0 0,-32 27 0 0,14-32 0 0,0 19 0 0,-14 0 0-1,14-1 0 1,-19-17 0 0,0 13 0 0,19-14 0 0,-14 19 0 0,14-1 0 0,-19-18 0-1,1-4 0 1,-20-1 0 0,15-13 0 0,4 32 0 0,5-32 0 0,-5 13 0 0,-4 1 0-1,-14-15 0 1,18 15 0 0,0-19 0 0,1 0 0 0,-20 0 0 0,15 0 0 0,-14 0 0-1,0 0 0 1,13 0 0 0,-31 0 0 0,31 0 0 0,-13 0 0 0,0 0 0-1,13 0 0 1,-13-19 0 0,37 15 0 0,-14-15 0 0,14 1 0 0,-19 13 0 0,0-32 0-1,19 14 0 1,-14 0 0 0,14 4 0 0,0 1 0 0,-14-5 0 0,32-1 0 0,-32-13 0-1,32 14 0 1,-32 0 0 0,33 4 0 0,-34 1 0 0,34 13 0 0,-15-32 0 0,19 33 0-1,0-15 0 1,-18 1 0 0,13 13 0 0,-13-14 0 0,18 19 0 0,0 0 0 0</inkml:trace>
    </iact:actionData>
  </iact:action>
  <iact:action type="add" startTime="45348">
    <iact:property name="dataType"/>
    <iact:actionData xml:id="d6">
      <inkml:trace xmlns:inkml="http://www.w3.org/2003/InkML" xml:id="stk6" contextRef="#ctx0" brushRef="#br0">25650 13047 24575 0,'-23'0'0'8,"4"0"0"1,1 0 0 0,13 0 0 0,-32 0 0 0,14 0 0 0,0 0 0 0,-14-18 0 0,32 13 0 0,-32-13 0 0,32 18 0 0,-32-19 0 0,33 15 0 0,-34-34 0 0,15 34 0 0,0-15 0 0,-14 1 0 0,14-5 0 0,0-1 0 0,-14-13 0 0,13 33 0 0,-17-33 0 0,18 14 0 0,-14-1 0 0,13-13 0 0,1 33 0 0,-14-33 0 0,32 14 0 0,-32-1 0 0,33 6 0 0,-15-1 0 0,1-4 0 0,13 0 0 0,-32-14 0 0,32 14 0 0,-32 0 0 0,33-14 0 0,-15 13 0 0,1 1 0 0,13-14 0 0,-32 14 0 0,32-19 0 0,-13 19 0 0,-1-14 0 0,15 14 0 0,-34-19 0 0,34 1 0 0,-15-1 0 0,1 0 0 0,13 19 0 0,-13-14 0 0,-1 14 0 0,14-19 0 0,-13 1 0 0,-1-1 0 0,15 0 0 0,-15 0 0 0,19 1 0 0,0-1 0 0,0 0 0 0,0 19 0 0,0-14 0 0,0-4 0 0,0-6 0 0,0-13 0 0,0 18 0 0,0 1 0 0,0 17 0 0,0-13 0 0,0 14 0 0,0-18 0 0,19-1 0 0,-15 19 0 0,15-14 0 0,-1 32 0 0,-13-32 0 0,14 32 0 0,-19-32 0 0,18 33 0 0,-13-33 0 0,32 32 0 0,-33-32 0 0,15 32 0 0,0-13 0 0,-15 18 0 0,33-19 0 0,-14 15 0 0,19-33 0 0,-19 32 0 0,14-14 0 0,-13 19 0 0,17-18 0 0,1 13 0 0,-19-13 0 0,14 18 0 0,-14 0 0 0,19 0 0 0,0-19 0 0,-1 15 0 0,-17-15 0 0,13 19 0 0,-14 0 0 0,19 0 0 0,-1 0 0 0,1 0 0 0,-19 0 0 0,-4 0 0 0,-19 0 0 0,18 0 0 0,5 0 0 0,1 0 0 0,13 0 0 0,-33 0 0 0,33 0 0 0,-32 0 0 0,32 0 0 0,-32 0 0 0,32 19 0 0,-33-15 0 0,33 15 0 0,-32-1 0 0,14-13 0 0,-1 13 0 0,-13-18 0 0,13 19 0 0,-18-14 0 0,19 13 0 0,-14 1 0 0,32 4 0 0,-33 0 0 0,33 14 0 0,-32-14 0 0,13 19 0 0,1-1 0 0,-14 1 0 0,32-19 0 0,-33 14 0 0,15-13 0 0,-1 17 0 0,-13 1 0 0,32 0 0 0,-32-1 0 0,13 1 0 0,-18 0 0 0,19-1 0 0,-15 1 0 0,15 0 0 0,-19-1 0 0,0 1 0 0,0 0 0 0,0-1 0 0,0 1 0 0,0 0 0 0,0 18 0 0,0-14 0 0,0 15 0 0,0-20 0 0,0 1 0 0,0 0 0 0,0-1 0 0,0 20 0 0,0-15 0 0,0 14 0 0,0-18 0 0,0-1 0 0,0-17 0 0,0 13 0 0,0-14 0 0,0 18 0 0,0-17 0 0,0 13 0 0,0-33 0 0,0 33 0 0,0-32 0 0,0 32 0 0,0-32 0 0,0 13 0 0,0 1 0 0,0 4 0 0,0 0 0 0,0 14 0 0,-19-32 0 0,15 32 0 0,-15-33 0 0,19 33 0 0,0-32 0 0,-18 32 0 0,13-32 0 0,-13 13 0 0,18 1 0 0,0-15 0 0,0 15 0 0,-19 0 0 0,14-15 0 0,-13 15 0 0,18-19 0 0,0 18 0 0,-19-13 0 0,15 13 0 0,-15 1 0 0,19-14 0 0,-18 13 0 0,13-18 0 0,-14 19 0 0,1-15 0 0,13 15 0 0,-13-19 0 0,-1 0 0 0,15 0 0 0,-15 0 0 0,19 0 0 0,-18 0 0 0,13 0 0 0,-32 0 0 0,32 0 0 0,-13 0 0 0,-1 0 0 0,14 0 0 0,-13 0 0 0,-1 0 0 0,15 0 0 0,-15 0 0 0,19 0 0 0,-18 0 0 0,13 0 0 0,-13 0 0 0,-1 0 0 0,14 0 0 0,-13 0 0 0,18 0 0 0,-19 0 0 0,15 0 0 0,-15 0 0 0,19 0 0 0,0 0 0 0,0 0 0 0</inkml:trace>
    </iact:actionData>
  </iact:action>
  <iact:action type="add" startTime="51352">
    <iact:property name="dataType"/>
    <iact:actionData xml:id="d7">
      <inkml:trace xmlns:inkml="http://www.w3.org/2003/InkML" xml:id="stk7" contextRef="#ctx0" brushRef="#br1">23731 7086 24575 0,'0'24'0'10,"0"13"0"0,0-14 0 0,0 18 0 0,0 1 0 0,0 18 0 0,0-13 0 0,0 13 0 0,0-18 0 0,0 18 0 0,0-14 0 1,0-4 0-1,0 13 0 0,0-27 0 0,0 32 0 0,0-18 0 0,0 0 0 0,19-1 0 0,-14 1 0 0,13 0 0 0,-18 18 0 0,0-14 0 1,0-4 0-1,0-5 0 0,0-14 0 0,0 19 0 0,0 0 0 0,19-1 0 0,-15 1 0 0,15-19 0 0,-19 14 0 0,0-14 0 0,0 19 0 1,0-19 0-1,0 14 0 0,0-14 0 0,0 1 0 0,0 13 0 0,0-14 0 0,0 18 0 0,0 1 0 0,0-19 0 0,0 14 0 0,18-13 0 1,-13-1 0-1,14 14 0 0,-19-14 0 0,0 0 0 0,0 14 0 0,0-14 0 0,0 19 0 0,0 0 0 0,0-19 0 0,0 14 0 0,0-14 0 1,0 19 0-1,0-1 0 0,0 1 0 0,0 0 0 0,0-1 0 0,0 1 0 0,0 0 0 0,0-1 0 0,0 20 0 0,0-15 0 0,0 14 0 1,18-18 0-1,-13 18 0 0,13-14 0 0,-18 15 0 0,0-20 0 0,0 20 0 0,0-15 0 0,0 14 0 0,0-18 0 0,0 18 0 0,0-14 0 1,0 14 0-1,0 1 0 0,0 4 0 0,0 18 0 0,0 0 0 0,0 1 0 0,0 18 0 0,19-33 0 0,-17-1 0 0,0-2 0 0,17-10-290 1,-17 19 0-1,-4 3 290 0,2-4 0 0,0-5 0 0,0 1 0 0,0 18 0 0,9-19 0 0,0 1 0 0,-4 22 0 0,5-22 0 0,-1-1 0 1,-9 19 0-1,0 14 0 0,0 0 0 0,0-14 0 0,0-29 0 0,0 3 0 0,0 0 0 0,0 1 0 0,0 48 0 0,0-42 0 0,0 1 0 1,0-7 0-1,0-1 0 0,0 2 0 0,0 1 0 0,0 8 0 0,0-2 0 0,0 36 0 0,0-47 0 0,0 0 0 0,0 47 0 0,0-1 0 1,0-4 0-1,0-19 0 0,0 1 0 0,0-19 0 0,0 13 0 0,0-13 0 0,0 0 0 0,0 32 0 0,0-27 0 0,0 32 580 0,0-19-580 1,0-18 0-1,0 14 0 0,0-33 0 0,0 14 0 0,0-18 0 0,0-19 0 0,0-5 0 0,0-18 0 0,0 19 0 0,0-14 0 0,0 13 0 1</inkml:trace>
    </iact:actionData>
  </iact:action>
  <iact:action type="add" startTime="53884">
    <iact:property name="dataType"/>
    <iact:actionData xml:id="d8">
      <inkml:trace xmlns:inkml="http://www.w3.org/2003/InkML" xml:id="stk8" contextRef="#ctx0" brushRef="#br1">26276 7420 24575 0,'0'60'0'8,"0"-14"0"0,0 52 0 0,0-29 0 0,0-11 0 0,0 5-871 0,0-1 0 0,0 1 871 0,0 0 0 0,0 3 0 0,0 15 0 0,0 0 0 0,0-6 0 0,0-1 0 0,0-1 0 0,0 2 0 0,0 7 0 0,0-2 0 0,0-15 0 0,0 0 0 0,0 5 0 0,0 3 0 0,0 9 0 0,0-2 0 0,0-13 0 0,0 1 0 0,0 21 0 0,0 2 0 0,0-16 0 0,0-1 0 0,0 9 0 0,0 0 0 0,0-7 0 0,0-4 0 0,0-8 0 0,0-2 0 0,0-1 0 0,0-2 406 0,0 29-406 0,0-29 0 0,0 2 0 0,0 46 0 0,0-1-96 0,9-45 1 0,0-1 95 0,-4 28 0 0,13 14 0 0,1-19 0 0,-15 19 0 0,15-14 0 0,0 14 0 0,-15-19 0 0,15 1 0 0,-1 18-120 0,-13-33 120 0,13 28 0 0,1-32 0 0,-14 19 0 1,13-1 0-1,-7-23 0 0,-3 0 0 0,-4 14 0 0,15-6 0 0,-1-1 0 0,-13 2 0 0,14 33 0 0,-1-19 0 0,-13 1 0 0,13-1 0 0,-18 1 856 0,19-1-856 0,-15-18 121 0,15 14-121 0,-19-15 540 0,0 1-540 0,0 14 130 0,18-14-130 0,-13 0 0 0,14 13 0 0,-19-13 0 0,0 19 0 0,0-20 0 0,0 15 0 0,0-14 0 0,0 0 0 0,0-5 0 0,0 0 0 0,0-13 0 0,0 13 0 0,0-19 0 0,0-17 0 0,0 13 0 0,0-14 0 0,0 0 0 0,0-4 0 0,0-1 0 0,0 5 0 0,0 0 0 0,0-4 0 0,0-1 0 0,0 6 0 0,0-1 0 0,0 14 0 0,0-14 0 0,0 19 0 0,0-19 0 0,0 14 0 0,0-14 0 0,0 0 0 0,0-4 0 0,0-1 0 0,0-13 0 0,0 13 0 0,0-18 0 0,0 0 0 1</inkml:trace>
    </iact:actionData>
  </iact:action>
  <iact:action type="add" startTime="55659">
    <iact:property name="dataType"/>
    <iact:actionData xml:id="d9">
      <inkml:trace xmlns:inkml="http://www.w3.org/2003/InkML" xml:id="stk9" contextRef="#ctx0" brushRef="#br1">21521 6836 24575 0,'0'23'0'12,"0"15"0"1,0-15 0 0,0 18 0 0,0 20 0 0,0-34 0 0,0 47 0-1,0-27 0 1,0 18 0 0,0-5 0 0,0 0 0 0,0-14 0 0,0 15 0 0,0-20 0-1,0 19 0 1,0-32 0 0,0 28 0 0,0-33 0 0,0 0 0 0,0 14 0-1,0-14 0 1,0 1 0 0,0 13 0 0,0-33 0 0,0 15 0 0,0-1 0 0,0-13 0-1,0 13 0 1,0-18 0 0,0 19 0 0,0-14 0 0,0 13 0 0,0-18 0 0</inkml:trace>
    </iact:actionData>
  </iact:action>
  <iact:action type="add" startTime="56682">
    <iact:property name="dataType"/>
    <iact:actionData xml:id="d10">
      <inkml:trace xmlns:inkml="http://www.w3.org/2003/InkML" xml:id="stk10" contextRef="#ctx0" brushRef="#br1">22021 6795 24575 0,'0'41'0'13,"0"1"0"0,0 0 0 0,0-1 0 0,0 1 0 0,0 18 0 0,0-13 0 0,0 31 0 0,0-31 0 0,0 13 0 0,0-18 0 0,0-1 0 0,0 1 0 0,0 18 0 0,0-32 0 0,0 27 0 0,0-31 0 0,0 17 0 0,0-18 0 0,0 15 0 0,0-15 0 0,0 0 0 0,0-5 0 0,0 1 0 0,0 4 0 0,0 0 0 0,0 14 0 0,0-32 0 0,0 32 0 0,0-32 0 0,0 13 0 0,0-18 0 0,0 19 0 0,0-15 0 0,0 15 0 0,0-19 0 0</inkml:trace>
    </iact:actionData>
  </iact:action>
  <iact:action type="add" startTime="57782">
    <iact:property name="dataType"/>
    <iact:actionData xml:id="d11">
      <inkml:trace xmlns:inkml="http://www.w3.org/2003/InkML" xml:id="stk11" contextRef="#ctx0" brushRef="#br1">21020 7628 24575 0,'42'-23'0'11,"0"5"0"1,0 18 0 0,18 0 0 0,5 0 0 0,18 0 0 0,0 0 0 0,19-19 0 0,-14 14 0 0,-27-13 0 0,-1-1 0 0,28 15 0 0,14-15 0 0,-19 19 0 0,-18 0 0 0,14 0 0 0,-33 0 0 0,15 0 0 0,-38 0 0 0,14 0 0 0,-14 0 0 0,0 0 0 0,14 0 0 0,-32 0 0 0,32 0 0 0,-32 0 0 0,13 0 0 0,1 0 0 0,-15 0 0 0,15 0 0 0,-19 0 0 0,0 0 0 0</inkml:trace>
    </iact:actionData>
  </iact:action>
  <iact:action type="add" startTime="62049">
    <iact:property name="dataType"/>
    <iact:actionData xml:id="d12">
      <inkml:trace xmlns:inkml="http://www.w3.org/2003/InkML" xml:id="stk12" contextRef="#ctx0" brushRef="#br1">24816 7003 24575 0,'0'60'0'17,"0"-13"0"0,0 13 0 0,0 0 0 0,0 23 0 0,0-13 0 0,0 9 0 0,0-19 0 0,0-14 0 0,0 14 0 1,0 1 0-1,0-34 0 0,0 29 0 0,0-33 0 0,0 0 0 0,0 14 0 0,0-14 0 0,0 1 0 0,0-6 0 0,0-18 0 1,0 19 0-1,0-15 0 0,0 15 0 0,0-1 0 0,0-13 0 0,0 14 0 0,0-19 0 0,0 0 0 0,0 0 0 1</inkml:trace>
    </iact:actionData>
  </iact:action>
  <iact:action type="add" startTime="63189">
    <iact:property name="dataType"/>
    <iact:actionData xml:id="d13">
      <inkml:trace xmlns:inkml="http://www.w3.org/2003/InkML" xml:id="stk13" contextRef="#ctx0" brushRef="#br1">24274 7295 24575 0,'41'0'0'17,"1"-19"0"0,0 15 0 0,18-15 0 0,5 19 0 0,18-18 0 0,-18 13 0 0,-5-14 0 0,1 19 0 0,-15 0 0 0,14 0 0 1,-18-18 0-1,0 13 0 0,-1-13 0 0,-17 18 0 0,13 0 0 0,-14 0 0 0,0-19 0 0,14 15 0 0,-14-15 0 0,0 19 0 0,14-18 0 1,-32 13 0-1,14-14 0 0,-1 19 0 0,-13 0 0 0,32 0 0 0,-33 0 0 0,15-18 0 0,-19 13 0 0,0-13 0 0,0 18 0 1</inkml:trace>
    </iact:actionData>
  </iact:action>
  <iact:action type="add" startTime="64622">
    <iact:property name="dataType"/>
    <iact:actionData xml:id="d14">
      <inkml:trace xmlns:inkml="http://www.w3.org/2003/InkML" xml:id="stk14" contextRef="#ctx0" brushRef="#br1">27235 7128 24575 0,'-23'0'0'13,"4"0"0"1,1 0 0 0,13 0 0 0,-14 0 0 0,19 0 0-1,-18 0 0 1,13 0 0 0,-13 0 0 0,18 0 0 0,-19 0 0-1,15 0 0 1,-15 0 0 0,19 0 0 0,0 0 0 0,-19 0 0-1,15 19 0 1,-15-15 0 0,19 15 0 0,0-19 0 0,0 0 0-1,-18 18 0 1,13-13 0 0,-13 13 0 0,18-18 0 0,0 19 0-1,0-14 0 1,0 13 0 0,0 1 0 0,-19-15 0 0,14 33 0 0,-13-32 0-1,18 32 0 1,0-32 0 0,0 32 0 0,-19-14 0 0,15 0 0-1,-15 14 0 1,19-14 0 0,0 19 0 0,-18 0 0 0,13-1 0-1,-14 1 0 1,19 0 0 0,0-1 0 0,0 1 0 0,0 0 0-1,0-19 0 1,0 14 0 0,0-32 0 0,0 32 0 0,0-33 0-1,0 33 0 1,0-32 0 0,0 32 0 0,0-32 0 0,0 13 0 0,0 1 0-1,0-15 0 1,0 15 0 0,19-1 0 0,-14-13 0 0,13 14 0-1,-18-19 0 1,19 18 0 0,-15-13 0 0,15 13 0 0,-1-18 0-1,-13 0 0 1,32 0 0 0,-32 0 0 0,13 0 0 0,1 0 0-1,4 0 0 1,0 0 0 0,-4 0 0 0,-1 0 0 0,-13 0 0-1,32 0 0 1,-32 0 0 0,32 0 0 0,-33 0 0 0,33-18 0 0,-32 13 0-1,32-32 0 1,-32 32 0 0,32-32 0 0,-14 33 0 0,0-15 0-1,14 1 0 1,-32 13 0 0,32-32 0 0,-32 32 0 0,13-32 0-1,-18 33 0 1,19-15 0 0,-15 1 0 0,15 13 0 0,-19-32 0-1,0 32 0 1,0-32 0 0,18 33 0 0,-13-33 0 0,14 32 0-1,-19-32 0 1,0 32 0 0,0-13 0 0,0-1 0 0,0 15 0 0,0-34 0-1,0 34 0 1,0-33 0 0,0 32 0 0,0-32 0 0,0 32 0-1,0-32 0 1,0 33 0 0,-19-33 0 0,14 32 0 0,-13-13 0-1,18-1 0 1,0 14 0 0,-19-13 0 0,15 18 0 0,-15-19 0-1,19 15 0 1,-18-15 0 0,13 19 0 0,-14 0 0 0,19-18 0-1,-18 13 0 1,13-13 0 0,-13-1 0 0,18 14 0 0,-19-13 0 0,15 18 0-1,-15 0 0 1,0 0 0 0,15 0 0 0,-15 0 0 0,19 0 0-1,-18 0 0 1,13 0 0 0,-13 0 0 0,-1 0 0 0,14 0 0-1,-13 0 0 1,-1 0 0 0,15 0 0 0,-33 0 0 0,32 0 0-1,-14 0 0 1,19 0 0 0,-18 0 0 0,13 0 0 0,-13 0 0-1,-1 0 0 1,15 0 0 0,-15 0 0 0,19 0 0 0,0 0 0 0</inkml:trace>
    </iact:actionData>
  </iact:action>
</iact:actions>
</file>

<file path=ppt/ink/inkAction10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T" type="integer" max="2.14748E9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2-02T11:49:43.56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3659">
    <iact:property name="dataType"/>
    <iact:actionData xml:id="d0">
      <inkml:trace xmlns:inkml="http://www.w3.org/2003/InkML" xml:id="stk0" contextRef="#ctx0" brushRef="#br0">9134 8337 24575 0,'0'-23'0'10,"0"-14"0"0,0 14 0 1,0-1 0-1,0-13 0 0,0 14 0 1,0-37 0-1,0 14 0 1,0-52 0-1,0 47 0 0,18-64 0 1,5 64 0-1,-3-15 0 0,2-3-503 1,20-5 503-1,-22 6 0 1,2-3 0-1,6 17 0 0,4 2 0 1,-1-11 0-1,3 1 0 0,7 9 0 1,1-1-656-1,0-15 1 1,-1-1 655-1,0 15 0 0,2-1 0 1,8-15 0-1,0-1 0 0,-8 8 0 1,2 3 0-1,15-2 0 1,0 0 0-1,-14 0 0 0,-4 1 0 1,-1 17 0-1,2 2-424 0,6-6 0 1,-1 1 424-1,22-17 0 1,-20 33 0-1,2-1 0 0,31-45 0 1,0 13 0-1,1 0-62 0,-19 5 62 1,14 18 0-1,-15 0 0 1,1 1 0-1,14-1 0 0,-14 0 0 1,0 19 0-1,14-14 0 1,-15 33 0-1,20-33 0 0,18 32 0 1,-14-14 0-1,-18 9 0 0,-1 2 0 1,5 3 0-1,-7-4 0 1,0 0 0-1,22 9 0 0,17 0 0 1,-4 0 0-1,0 0 0 0,-32 0 0 1,45 0 0-1,-45 0 0 1,32 18 0-1,-19-13 0 0,1 32 0 1,-1-32 0-1,-18 32 0 0,32-14 0 1,-27 0 447-1,13 14-447 1,-4-14 0-1,-14 19 1279 0,18-1-1279 1,-18-17 926-1,-5 13-926 0,1-14 72 1,-15 19-72-1,14-1 0 1,-18 1 0-1,0 0 0 0,-1-1 0 1,1 1 0-1,0 0 0 0,0-1 0 1,-1 1 0-1,1 0 0 1,-19 18 0-1,14-14 0 0,5 33 0 1,4-14 0-1,14 18 0 1,-18 1 0-1,0-1 0 0,0-18 0 1,-1 13 0-1,1-13 0 0,0 0 0 1,-1 14 0-1,-17-33 0 1,13 33 0-1,-33-33 0 0,15-4 0 1,-1-5 0-1,-13-14 0 0,14 0 0 1,-1 14 0-1,-13-32 0 1,13 32 0-1,-18-32 0 0,0 32 0 1,0-33 0-1,0 33 0 0,0-32 0 1,0 32 0-1,19-32 0 1,-15 32 0-1,15-33 0 0,-19 15 0 1,0-1 0-1,0-13 0 0,0 14 0 1,0-19 0-1,0-37 0 1,0 9 0-1,0-32 0 0,0-1 0 1,0-3 0-1,0-1 0 0,0-14 0 1,0 14 0-1,0-18 0 1,18-1 0-1,-13 1 0 0,32 18 0 1,-14-14 0-1,19 15 0 1,0-20 0-1,18 1-542 0,-14-1 542 1,33 1 0-1,-14 0 0 0,18-1 0 1,-31 42 0-1,-2 1 0 1,20-24 0-1,-21 26 0 0,-1-1 0 1,17-24 0-1,-16 31 0 0,4 1 0 1,0-9 0-1,1 3 0 1,52-8 0-1,-44 17 0 0,-3-3 0 1,29-28 0-1,-28 37 0 0,0 0 0 1,28-37 0-1,-29 28 0 1,3 4 0-1,44-19-761 0,-35 8 0 1,2-1 761-1,-8 17 0 0,0 0 0 1,7-17 0-1,-1 1-544 1,36 12 544-1,-46-1 0 0,-1 0 0 1,28 5 0-1,-28 3 0 0,0-2 0 1,28-19 0-1,-28 28 0 1,1 2 0-1,45-26 0 0,-43 34 0 1,-1 2 0-1,45-18 0 1,-5 1 0-1,-42 15 0 0,0 1 0 1,33-17 0-1,-32 18 0 0,-1 2 0 1,23-1 0-1,19 0 0 1,-14 0 0-1,14 0 0 0,0 0 0 1,-14 0 0-1,14 0-68 0,-19 19 68 1,1-14 0-1,-1 13 0 1,1 1 483-1,-20-15-483 0,-3 33 1512 1,-1-13-1512-1,-14-1 602 0,14 14-602 1,-18-33 79-1,0 33-79 1,0-13 0-1,-1 17 0 0,1-18 0 1,0 14 0-1,-19-13 0 0,14 17 0 1,-14 1 0-1,19 0 0 1,18-1 0-1,-14 20 0 0,15-15 0 1,-20 14 0-1,1-18 0 0,0 18 0 1,-1-32 0-1,1 46 0 1,0-46 0-1,0 50 0 0,-19-31 0 1,14 31 0-1,-14-31 0 1,19 13 0-1,-19 0 0 0,14-13 0 1,-14 13 0-1,0-19 0 0,14 1 0 1,-32 0 0-1,32-1 0 1,-32 1 0-1,13 0 0 0,1 0 0 1,-15-1 0-1,34 19 0 0,-34-13 0 1,15 13 0-1,-1-18 0 1,-13-1 0-1,13 1 0 0,-18 0 0 1,0-1 0-1,0 1 0 0,0 0 0 1,19-19 0-1,-14 14 0 1,13-14 0-1,-18 19 0 0,0-1 0 1,0-17 0-1,0 13 0 0,19-14 0 1,-15 19 0-1,15-19 0 1,-19 14 0-1,0-33 0 0,0 33 0 1,0-32 0-1,0 32 0 0,0-32 0 1,0 13 0-1,0-18 0 1,0 19 0-1,18-15 0 0,-13 15 0 1,14-19 0-1,-19 0 0 1</inkml:trace>
    </iact:actionData>
  </iact:action>
  <iact:action type="add" startTime="17629">
    <iact:property name="dataType"/>
    <iact:actionData xml:id="d1">
      <inkml:trace xmlns:inkml="http://www.w3.org/2003/InkML" xml:id="stk1" contextRef="#ctx0" brushRef="#br0">24899 9254 24575 0,'0'-23'0'10,"0"4"0"0,0 1 0 0,0 13 0 0,0-13 0 1,0-1 0-1,0-4 0 0,0-19 0 0,0 1 0 1,0-1 0-1,19-37 0 0,4 28 0 0,19-27 0 1,-1 36 0-1,1-18 0 0,0 13 0 0,-1-13 0 1,1 18 0-1,18 1 0 0,-13-1 0 0,-6 0 0 1,-3 19 0-1,-34 5 0 0,15-1 0 0,-1 15 0 1,-13-15 0-1,32 19 0 0,-32 0 0 0,32 0 0 1,-33 0 0-1,33 0 0 0,-32 0 0 0,32 0 0 1,-14 0 0-1,0 0 0 0,14 19 0 0,5 22 0 1,-14 6 0-1,28 13 0 0,-33 0 0 0,18 5 0 1,-17 18 0-1,13 1 0 0,-14-1 0 0,0 0 0 1,-4 1 0-1,-1-1 0 0,-13 0 0 0,13-18 0 1,-18 14 0-1,0-33 0 0,0 14 0 0,0 1 0 1,0 4 0-1,0-1 0 0,0-3 0 0,-18-1 0 1,-5 5 0-1,-19 18 0 0,0-18 0 0,0 14 0 1,1-15 0-1,-19 1 0 0,13 14 0 0,-13-33 0 1,18 15 0-1,1-20 0 0,-1 1 0 0,0 0 0 0,0-1 0 1,19 1 0-1,-14 0 0 0,33-19 0 0,-34 14 0 1,15-14 0-1,-18 19 0 0,-1-1 0 0,19-17 0 1,-14 13 0-1,13-14 0 0,1 0 0 0,-14 14 0 1,33-32 0-1,-33 32 0 0,13-14 0 0,1 0 0 1,-14-5 0-1,32-18 0 0,-13 19 0 0,-1-14 0 1,15 13 0-1,-15-18 0 0,19 0 0 0,0-18 0 1,0 13 0-1,0-14 0 0,19 1 0 0,4-5 0 1,37-19 0-1,-13 19 0 0,13-14 0 0,0 32 0 1,-14-32 0-1,15 33 0 0,-1-15 0 0,-14 19 0 1,14 0 0-1,-18 0 0 0,18 0 0 0,-13 0 0 1,13 0 0-1,0 0 0 0,-13 0 0 0,13 0 0 1,-37 19 0-1,14-15 0 0,-32 15 0 0,32-19 0 1,-33 18 0-1,15-13 0 0,-1 13 0 0,-13-18 0 1,14 0 0-1,-19 0 0 0,18 0 0 0,-13 0 0 1,32 0 0-1,-33 0 0 0,15 0 0 0,-19 0 0 1</inkml:trace>
    </iact:actionData>
  </iact:action>
  <iact:action type="add" startTime="19552">
    <iact:property name="dataType"/>
    <iact:actionData xml:id="d2">
      <inkml:trace xmlns:inkml="http://www.w3.org/2003/InkML" xml:id="stk2" contextRef="#ctx0" brushRef="#br0">26568 8587 24575 0,'0'-23'0'10,"0"-14"0"1,0 32 0-1,0-32 0 1,0 33 0-1,0-33 0 1,0 13 0 0,0 1 0-1,0-14 0 1,0 33 0-1,0-34 0 1,0 34 0 0,0-15 0-1,18 1 0 1,-13 13 0-1,13-13 0 1,-18 18 0 0,19-19 0-1,-15 14 0 1,33-13 0-1,-13 18 0 1,17 0 0 0,-17-19 0-1,13 15 0 1,-14-15 0-1,0 19 0 1,14 0 0-1,-32 0 0 1,32 0 0 0,-14 0 0-1,0 0 0 1,14 19 0-1,-32-15 0 1,13 15 0 0,1-1 0-1,4-13 0 1,0 32 0-1,-4-14 0 1,-1 0 0 0,5 15 0-1,19-34 0 1,-19 33 0-1,14-14 0 1,-32 19 0 0,32 0 0-1,-14-1 0 1,0-17 0-1,15 13 0 1,-34-14 0 0,33 18 0-1,-32 1 0 1,13 0 0-1,1 0 0 1,-14-1 0-1,32 1 0 1,-33 0 0 0,15-1 0-1,-19 1 0 1,0 18 0-1,18-14 0 1,-13 15 0 0,14-20 0-1,-19 20 0 1,0-15 0-1,0 14 0 1,0-18 0 0,0 18 0-1,-19-14 0 1,14 15 0-1,-32-20 0 1,33 1 0 0,-33 0 0-1,13-1 0 1,-17 19 0-1,18-13 0 1,-15 13 0-1,15 0 0 1,-18-13 0 0,-1 31 0-1,0-31 0 1,0 31 0-1,1-31 0 1,-1 13 0 0,19-18 0-1,-14-1 0 1,14 1 0-1,-1 0 0 1,-13-19 0 0,33 14 0-1,-33-33 0 1,32 33 0-1,-32-32 0 1,32 14 0 0,-32-1 0-1,33-13 0 1,-33 13 0-1,32-18 0 1,-32 19 0 0,32-15 0-1,-32 15 0 1,32-19 0-1,-13 0 0 1,18 0 0-1,-19 19 0 1,15-15 0 0,-15 15 0-1,19-19 0 1,0 0 0-1,-18 0 0 1,13 18 0 0,-13-13 0-1,18 13 0 1,0-18 0-1,-19 0 0 1,51 0 0 0,15 0 0-1,22 0 0 1,29 0 0-1,-34 0 0 1,20 0 0 0,-1 0 0-1,1 0 0 1,-19 0 0-1,13 0 0 1,-31 0 0-1,-6 0 0 1,-3 0 0 0,-15 0 0-1,0 0 0 1,-5 0 0-1,1 0 0 1,-14 0 0 0,32 0 0-1,-33 0 0 1,15 0 0-1,-1 0 0 1,-13 0 0 0,14 0 0-1,-1 0 0 1,-13 0 0-1,32 0 0 1,-33 0 0 0,15 0 0-1,-19 0 0 1,18 0 0-1,-13 0 0 1,14 0 0 0</inkml:trace>
    </iact:actionData>
  </iact:action>
  <iact:action type="add" startTime="25112">
    <iact:property name="dataType"/>
    <iact:actionData xml:id="d3">
      <inkml:trace xmlns:inkml="http://www.w3.org/2003/InkML" xml:id="stk3" contextRef="#ctx0" brushRef="#br0">28152 10213 24575 0,'0'65'0'12,"0"-5"0"1,0 0 0-1,0 5 0 1,0 18 0-1,0 1 0 1,0-1 0 0,0 0 0-1,0-18 0 1,0 32 0-1,0-46 0 1,0 47 0-1,0-52 0 1,0 33 0 0,0-14 0-1,0-1 0 1,0 15 0-1,0-32 0 1,0 31 0 0,0-31 0-1,0 13 0 1,0-19 0-1,0 20 0 1,0-34 0-1,0 29 0 1,0-14 0 0,0 4 0-1,0 14 0 1,0-18 0-1,0 18 0 1,0-14 0 0,0 15 0-1,0-20 0 1,0 20 0-1,0-15 0 1,0 33 0-1,19-52 0 1,-14 29 0 0,13-33 0-1,-18 19 0 1,0 0 0-1,0-19 0 1,0 14 0 0,0-14 0-1,0 0 0 1,0-4 0-1,0-1 0 1,0-13 0-1,0 13 0 1,0-18 0 0,0 19 0-1,0-15 0 1,0 15 0-1,0-19 0 1,0 0 0 0</inkml:trace>
    </iact:actionData>
  </iact:action>
  <iact:action type="add" startTime="26604">
    <iact:property name="dataType"/>
    <iact:actionData xml:id="d4">
      <inkml:trace xmlns:inkml="http://www.w3.org/2003/InkML" xml:id="stk4" contextRef="#ctx0" brushRef="#br0">28111 10338 24575 0,'0'-23'0'11,"18"4"0"0,-13 19 0 0,32 0 0 0,-32-18 0 0,32 13 0 0,-33-14 0 1,33 19 0-1,-13 0 0 0,17 0 0 0,-18-18 0 0,-4 13 0 0,-1-13 0 0,6 18 0 1,-1 0 0-1,-5 0 0 0,1 0 0 0,-14 0 0 0,32 0 0 0,-33-19 0 1,15 15 0-1,-1-15 0 0,-13 19 0 0,13 0 0 0,1 0 0 0,-14 0 0 0,13 0 0 1,1 0 0-1,-15-18 0 0,15 13 0 0,-19-14 0 0,18 19 0 0,-13 0 0 0,32 0 0 1,-32 0 0-1,32 0 0 0,-33 0 0 0,34 0 0 0,-34 0 0 0,15 0 0 1,-1 0 0-1,-13 19 0 0,13-14 0 0,1 13 0 0,-14 1 0 0,13-15 0 0,-18 15 0 1,19-19 0-1,-15 18 0 0,15-13 0 0,-19 13 0 0,18 1 0 0,-13-14 0 1,14 13 0-1,-1 1 0 0,-13-15 0 0,13 33 0 0,-18-32 0 0,0 14 0 0,0-19 0 1,0 18 0-1,0-13 0 0,0 13 0 0,0-18 0 0,0 19 0 0,0-15 0 0,0 15 0 1,0-19 0-1,0 18 0 0,0-13 0 0,0 14 0 0,0-19 0 0,0 18 0 1,0-13 0-1,0 13 0 0,0-18 0 0,0 19 0 0,0-15 0 0,0 15 0 0,0-19 0 1,0 18 0-1,0-13 0 0,0 14 0 0,0-1 0 0,-18-13 0 0,13 13 0 1,-13 1 0-1,-1-15 0 0,14 15 0 0,-13 0 0 0,18-15 0 0,-19 15 0 0,15-1 0 1,-15-13 0-1,19 13 0 0,-18-18 0 0,13 19 0 0,-14-14 0 0,19 13 0 0,-18 1 0 1,13-15 0-1,-13 15 0 0,18-19 0 0,0 0 0 0,-19 0 0 0,15 18 0 1,-15-13 0-1,19 13 0 0,-19-18 0 0,15 0 0 0,-15 0 0 0,19 0 0 0,-18 0 0 1,13 0 0-1,-13 19 0 0,18-14 0 0,-19 13 0 0,14-18 0 0,-13 0 0 0,18 0 0 1,-19 0 0-1,15 0 0 0,-15 0 0 0,19 0 0 0,-18 0 0 0,13 0 0 1,-14 0 0-1,19 0 0 0,-18 0 0 0,13 0 0 0,-32 0 0 0,33 0 0 0,-15 0 0 1,19 0 0-1,-18 0 0 0,13 0 0 0,-14 0 0 0,19 0 0 0,-18 0 0 1,13 0 0-1,-13 0 0 0,18 0 0 0,-19 0 0 0,14 0 0 0,-13 0 0 0,18 0 0 1,-19 0 0-1,15 0 0 0,-15 0 0 0,19 0 0 0,-18 0 0 0,13 0 0 0,-13 0 0 1,18 0 0-1,0 0 0 0,-19 0 0 0,14-18 0 0,-13 13 0 0,18-14 0 1,-19 19 0-1,15 0 0 0,-15 0 0 0,19 0 0 0,-18 0 0 0,13 0 0 0,-14 0 0 1,19 0 0-1,-18 0 0 0,13 0 0 0,-13 0 0 0,18 0 0 0,0 0 0 1</inkml:trace>
    </iact:actionData>
  </iact:action>
</iact:actions>
</file>

<file path=ppt/ink/inkAction1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T" type="integer" max="2.14748E9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2-02T11:51:41.72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28300">
    <iact:property name="dataType"/>
    <iact:actionData xml:id="d0">
      <inkml:trace xmlns:inkml="http://www.w3.org/2003/InkML" xml:id="stk0" contextRef="#ctx0" brushRef="#br0">8300 8337 24575 0,'0'-23'0'10,"0"4"0"0,0 1 0 0,0-5 0 0,0-1 0 1,0-13 0-1,0 14 0 0,0-18 0 0,0-1 0 0,0 0 0 1,0 1 0-1,0-20 0 0,0 15 0 0,0-33 0 1,0 14 0-1,0 1 0 0,0-34 0 0,0 29 0 0,0-33 0 1,0 19 0-1,18-1 0 0,-13 1 0 0,32-1 0 1,-33 1 0-1,33-19 0 0,-13 33 0 0,-1-29 0 0,-5 34 0 1,1-38 0-1,4 14 0 0,19-14 0 0,-1 37 0 1,-2 7 0-1,1 0 0 0,11-16 0 0,-12 23 0 0,1 0 0 1,20-28 0-1,5 15-449 0,-14 22 1 0,0 0 448 1,19-23 0-1,-23 16 0 0,3 1 0 0,33-3 0 0,-30 3 0 1,1-1 0-1,-1 16 0 0,1 1 0 0,6-10 0 1,0 1 0-1,-7 8 0 0,1 1 0 0,7-9 0 0,3 3 0 1,7 15 0-1,1 0-708 0,-7-16 0 0,0-1 708 1,15 7 0-1,2 1 0 0,-8-1 0 0,1 1 0 0,8 2 0 1,0 0 0-1,-9-1 0 0,1 2 0 0,16 6 0 1,-2 0 0-1,-21-8 0 0,-1 1 0 0,24 7 0 0,-1 5 0 1,21-5-313-1,-42 3 0 0,1 2 313 0,36 14 0 1,-43-6 0-1,0 1 0 0,43 9 0 0,-4 0 0 0,0 0 0 1,-14 0 0-1,14 0-170 0,-19 0 170 0,1 0 0 1,-1 0 0-1,19 19 0 0,-14-15 0 0,14 15 0 0,-18 0 0 1,-1-15 0-1,1 33 0 0,-20-14 0 0,15 19 0 1,-14 0 0-1,18-1 0 0,1 1 0 0,-1 18 0 0,-18-13 0 1,-16-8 0-1,-1 0 0 0,22 8 0 0,13 31 0 1,-4-31 0-1,-14 32 0 0,19-33 0 0,-20 33 0 0,15-33 0 1,-32 33 0-1,13-33 0 0,0 33 0 0,-14-14 0 1,15 18 0-1,-20 0 0 0,20 1 0 0,-34 18 0 0,12-49 0 1,-4 0 0-1,-25 35 0 0,45 9 0 0,-31-13 0 1,17 4 0-1,-20-28 0 0,0 0 0 0,21 28 0 0,-19 14 0 1,14-19 0-1,-14 1 0 0,0-1 0 0,14 0 0 1,-32 1 796-1,32-19-796 0,-32 13 1416 0,13-31-1416 0,1 13 699 1,-15 0-699-1,15-14 198 0,-1 15-198 0,-13-20 0 1,14-17 0-1,-19 13 0 0,0-33 0 0,0 33 0 0,18-32 0 1,-13 13 0-1,13-18 0 0,-18 19 0 0,0-14 0 1,0 13 0-1,0-18 0 0,0 19 0 0,0-15 0 0,0-22 0 1,0-10 0-1,0-32 0 0,0 18 0 0,0 0 0 1,0 1 0-1,0-1 0 0,0-18 0 0,0 13 0 0,0-13 0 1,0 0 0-1,0-5 0 0,0 0 0 0,0-13 0 1,19 13 0-1,-15 0 0 0,15-14 0 0,0 14 0 0,-15 1 0 1,33-15 0-1,-32 14 0 0,32-18 0 0,-14 18 0 1,19-14 0-1,-19 14 0 0,14-18 0 0,5-1 0 0,4 1-411 1,-17 32-1-1,2 0 412 0,48-37 0 0,-45 38 0 1,2-2 0-1,13 1 0 0,4 0 0 0,-1-2 0 0,-2 0 0 1,19-35 0-1,-20 29 0 0,-1 2 0 0,17-12 0 1,-23 19 0-1,0-2 0 0,-1-1 0 0,1 4 0 0,42-21 0 1,-42 20 0-1,-1 3 0 0,24 1 0 0,14-14 0 1,-33 18 0-1,33 0 0 0,-33-18 0 0,33 14 0 0,-14 4 0 1,0 5 0-1,13 14 0 0,-13-19 0 0,19 0 0 1,-19 1 0-1,13-1 0 0,-13 0 0 0,19 19 0 0,-1-14 0 1,0 14 0-1,-18 0 0 0,14-14 823 0,-14 32-823 1,18-13 0-1,-18 18 0 0,14 0 0 0,-33 0 0 0,33 0 0 1,-32 0 0-1,31 0 0 0,-13 0 0 0,19 0 0 1,-19 0 0-1,13 0 0 0,-13 18 0 0,19 5 0 0,-1 19 0 1,-18 0 0-1,14-19 0 0,-14 32 0 0,-1-27 0 1,15 32 0-1,-14-18 0 0,0 0 0 0,14-1 0 0,-14 20 0 1,18-15 0-1,-18 33 0 0,14-33 0 0,-33 33 0 1,14-33 0-1,1 33 0 0,-15-33 0 0,14 14 0 0,0 1 0 1,-32-15 0-1,28 14 0 0,-33-18 0 0,19-1 0 1,-1 1 0-1,1 0 0 0,0-1 0 0,-1 1 0 0,-17 0 0 1,13 0 0-1,-14-1 0 0,19 1 0 0,-19 0 0 1,14-1 0-1,-33 1 0 0,34 0 0 0,-15-1 0 0,0 1 0 1,14 0 0-1,-32-1 0 0,32 1 0 0,-33 0 0 1,33-1 0-1,-32-17 0 0,14 13 0 0,-19-14 0 0,18 18 0 1,-13 1 0-1,13 0 0 0,1 0 0 0,-15-1 0 1,34 1 0-1,-34-19 0 0,15 14 0 0,-1-14 0 0,-13 19 0 1,13 0 0-1,-18-1 0 0,19 20 0 0,-14-15 0 1,32 14 0-1,-33-18 0 0,33 18 0 0,-32-14 0 0,14 14 0 1,-1-18 0-1,-13 0 0 0,13-19 0 0,1 14 0 1,-15-32 0-1,15 32 0 0,-19-33 0 0,0 15 0 0,0-1 0 1,0-13 0-1,0 14 0 0,0-19 0 0,0 0 0 1</inkml:trace>
    </iact:actionData>
  </iact:action>
  <iact:action type="add" startTime="32275">
    <iact:property name="dataType"/>
    <iact:actionData xml:id="d1">
      <inkml:trace xmlns:inkml="http://www.w3.org/2003/InkML" xml:id="stk1" contextRef="#ctx0" brushRef="#br0">25108 7587 24575 0,'41'0'0'13,"20"0"0"0,-15 0 0 0,33 0 0 0,-33 0 0 1,51 0 0-1,-46 0 0 0,47 0 0 0,-15 0 0 1,5 0 0-1,14 0 0 0,-18 0 0 0,-1 0 0 1,-18 0 0-1,14 0 0 0,-33 0 0 0,14 0 0 1,-18 0 0-1,0 0 0 0,-1 0 0 0,1 0 0 0,0-19 0 1,-19 14 0-1,14-13 0 0,-14 18 0 0,0 0 0 1,14-19 0-1,-32 15 0 0,14-15 0 0,-19 19 0 1,18 0 0-1,-13 0 0 0,13 0 0 0,-18 0 0 1</inkml:trace>
    </iact:actionData>
  </iact:action>
  <iact:action type="add" startTime="33377">
    <iact:property name="dataType"/>
    <iact:actionData xml:id="d2">
      <inkml:trace xmlns:inkml="http://www.w3.org/2003/InkML" xml:id="stk2" contextRef="#ctx0" brushRef="#br0">25066 7670 24575 0,'0'42'0'10,"0"-1"0"1,0 1 0-1,0 18 0 1,0-13 0-1,0 13 0 1,0 0 0-1,0 5 0 1,0 0 0 0,0-5 0-1,0-18 0 1,0-19 0-1,0 14 0 1,0-33 0-1,0 34 0 1,0-34 0 0,0 15 0-1,0-19 0 1,0 0 0-1,0-19 0 1,0 15 0-1,0-15 0 1,19 19 0 0,4-19 0-1,18 15 0 1,1-33 0-1,0 32 0 1,0-13 0-1,18 18 0 1,-32 0 0 0,46-19 0-1,-46 14 0 1,32-13 0-1,0 18 0 1,-14 0 0-1,-4 0 0 1,-5 0 0 0,-14 0 0-1,19 0 0 1,0 0 0-1,-1 18 0 1,1-13 0-1,0 14 0 1,0-1 0 0,-1-13 0-1,1 32 0 1,0-14 0-1,-19 19 0 1,14-1 0-1,-14 1 0 1,19 0 0 0,-19-1 0-1,14 1 0 1,-32 0 0-1,32-1 0 1,-33 1 0-1,34 0 0 1,-34-19 0-1,15 14 0 1,-19-14 0 0,0 37 0-1,0-13 0 1,0 13 0-1,0-18 0 1,0 18 0-1,0 5 0 1,0 0 0 0,-19-5 0-1,15 0 0 1,-52-14 0-1,47 33 0 1,-66-33 0-1,48 15 0 1,-52-20 0 0,14 19 0-1,-18-13 0 1,-1-6 0-1,1-4 0 1,-1-13 0-1,1-1 0 1,0 14 0 0,-1-33 0-1,19 15 0 1,-14-19 0-1,33 0 0 1,-33 0 0-1,33 0 0 1,-14 0 0 0,18 0 0-1,0 0 0 1,1-19 0-1,-1 15 0 1,19-33 0-1,-14 32 0 1,32-13 0 0,-32-1 0-1,32 14 0 1,-13-13 0-1,18 18 0 1,0-19 0-1,0 15 0 1,0-15 0 0</inkml:trace>
    </iact:actionData>
  </iact:action>
  <iact:action type="add" startTime="35222">
    <iact:property name="dataType"/>
    <iact:actionData xml:id="d3">
      <inkml:trace xmlns:inkml="http://www.w3.org/2003/InkML" xml:id="stk3" contextRef="#ctx0" brushRef="#br0">27110 8087 24575 0,'0'-23'0'9,"0"-14"0"0,0 32 0 0,0-13 0 1,0-1 0-1,0 14 0 0,0-32 0 1,0 33 0-1,0-33 0 0,0 13 0 1,0-17 0-1,0-1 0 0,0 0 0 1,18 1 0-1,-13 18 0 0,32-15 0 1,-32 34 0-1,32-33 0 0,-33 32 0 1,33-13 0-1,-13 18 0 0,-1-19 0 1,14 14 0-1,-14-13 0 0,19 18 0 1,-1 0 0-1,1-19 0 0,0 15 0 0,18-15 0 1,-14 19 0-1,15 0 0 0,-20 0 0 1,1 0 0-1,-19 0 0 0,14 0 0 1,-14 0 0-1,19 0 0 0,-19 19 0 1,14-15 0-1,-32 33 0 0,32-13 0 1,-14 17 0-1,0 20 0 0,15-15 0 1,-34 14 0-1,33 0 0 0,-32 5 0 1,32 0 0-1,-32 14 0 0,13-14 0 1,-18-1 0-1,0 15 0 0,0-33 0 0,0 15 0 1,0-1 0-1,-18-14 0 0,13 14 0 1,-32-18 0-1,14 18 0 0,-19 5 0 1,0 0 0-1,1 14 0 0,-1-33 0 1,0 14 0-1,0 0 0 0,1-13 0 1,-1 13 0-1,0-18 0 0,1-1 0 1,-20 1 0-1,15 0 0 0,-14-1 0 1,18 1 0-1,0 0 0 0,1-1 0 1,-1-17 0-1,0 13 0 0,1-33 0 1,-1 33 0-1,19-32 0 0,-14 32 0 0,13-32 0 1,1 13 0-1,-14 1 0 0,14-15 0 1,0 15 0-1,-14-19 0 0,14 18 0 1,-1-13 0-1,-13 14 0 0,33-19 0 1,-33 0 0-1,32 0 0 0,-14 0 0 1,1 0 0-1,13 0 0 0,-13 0 0 1,18 0 0-1,18 0 0 0,24 0 0 1,23 0 0-1,18-19 0 0,1 14 0 1,18-32 0-1,-14 33-401 0,-29-5 1 0,2-1 400 1,46-8 0-1,-1 13 0 0,-4-13 0 1,-18 18 0-1,-1 0 0 0,-18 0 0 1,-5 0 0-1,-18 0 0 0,-19 0 0 1,14 0 801-1,-32 0-801 0,13 0 0 1,1 0 0-1,-14 0 0 0,32 0 0 1,-33 0 0-1,15 0 0 0,-19 0 0 1,18 0 0-1,-13 0 0 0,14 0 0 1,-1 0 0-1,-13 0 0 0,13 0 0 1</inkml:trace>
    </iact:actionData>
  </iact:action>
  <iact:action type="add" startTime="36910">
    <iact:property name="dataType"/>
    <iact:actionData xml:id="d4">
      <inkml:trace xmlns:inkml="http://www.w3.org/2003/InkML" xml:id="stk4" contextRef="#ctx0" brushRef="#br0">28653 9129 24575 0,'0'79'0'8,"0"-28"0"1,0 64 0 0,0-27-1083 0,0-27 1 0,0 4 1082 0,0 6 0 0,0 1 0 0,0-6 0 0,0-2 200-1,0 42-200 1,0 10 0 0,0-46 0 0,0 31 0 0,0-36 0 0,0 14 473 0,0-51-473 0,0 27 0 0,0-31 0 0,0 17 1091-1,0 1-1091 1,0-19 401 0,0-4-401 0,0-1 0 0,0-13 0 0,0 13 0 0,0-36 0 0,0-5 0 0,0-19 0 0,0 0 0-1,-19 1 0 1,15-20 0 0,-15 15 0 0,1-51 0 0,13 27 0 0,-32-13 0 0,32-14 0 0,-13 27 0 0,18-32 0 0,0 19 0-1,0 0 0 1,0-1 0 0,0 19 0 0,0 5 0 0,0 0 0 0,0 14 0 0,0-15 0 0,0 20 0 0,0-1 0 0,0 0 0-1,0 1 0 1,0-1 0 0,0 19 0 0,0-14 0 0,0 32 0 0,0-32 0 0,18 14 0 0,-13-19 0 0,13 19 0 0,1 5 0-1,-14-1 0 1,13-4 0 0,1 0 0 0,-15 4 0 0,33 1 0 0,-32 13 0 0,14-32 0 0,-1 32 0 0,-13-13 0 0,32 18 0-1,-33 0 0 1,34 0 0 0,-15 0 0 0,0 0 0 0,14 0 0 0,-14 0 0 0,19 0 0 0,0 0 0 0,-1 0 0 0,1 0 0-1,0 0 0 1,-1 0 0 0,1 0 0 0,-19 0 0 0,14 0 0 0,-13 18 0 0,-1-13 0 0,14 14 0 0,-33-19 0 0,33 18 0-1,-32-13 0 1,14 13 0 0,-1 1 0 0,-13-15 0 0,13 33 0 0,1-32 0 0,-14 14 0 0,13-1 0 0,-18-13 0-1,19 13 0 1,-15 1 0 0,15-15 0 0,-19 33 0 0,0-32 0 0,0 14 0 0,0-1 0 0,0-13 0 0,0 13 0 0,0-18 0-1,0 19 0 1,0-15 0 0,0 15 0 0,0-19 0 0,0 19 0 0,0-15 0 0,-19 15 0 0,15-19 0 0,-15 18 0 0,1-13 0-1,13 13 0 1,-32 1 0 0,32-14 0 0,-13 13 0 0,-1-18 0 0,14 19 0 0,-32-15 0 0,33 15 0 0,-15-19 0 0,1 18 0-1,-5-13 0 1,-1 32 0 0,6-32 0 0,-1 13 0 0,15-18 0 0,-15 19 0 0,1-15 0 0,13 15 0 0,-14-19 0 0,1 18 0-1,13-13 0 1,-13 13 0 0,-1-18 0 0,15 19 0 0,-15-14 0 0,0 13 0 0,15 1 0 0,-33-15 0 0,32 15 0 0,-13-19 0-1,-1 0 0 1,14 0 0 0,-13 0 0 0,-1 0 0 0,15 0 0 0,-33 0 0 0,32 0 0 0,-14 0 0 0,1 0 0 0,-5 0 0-1,0 0 0 1,4 0 0 0,0 0 0 0,-4 0 0 0,0 0 0 0,-14 0 0 0,32 0 0 0,-32 0 0 0,33 0 0 0,-33 0 0-1,32 0 0 1,-32 0 0 0,32 0 0 0,-13 0 0 0,-1 0 0 0,15 0 0 0,-15 0 0 0,19 0 0 0,0 0 0 0</inkml:trace>
    </iact:actionData>
  </iact:action>
</iact:actions>
</file>

<file path=ppt/ink/inkAction1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T" type="integer" max="2.14748E9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2-02T12:09:07.91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31275">
    <iact:property name="dataType"/>
    <iact:actionData xml:id="d0">
      <inkml:trace xmlns:inkml="http://www.w3.org/2003/InkML" xml:id="stk0" contextRef="#ctx0" brushRef="#br0">14556 5044 24575 0,'-23'0'0'10,"4"-19"0"1,19 15 0 0,0-15 0 0,0 19 0 0,0-18 0 0,0 13 0 0,0-32 0-1,0 32 0 1,0-13 0 0,0-1 0 0,0 15 0 0,19-33 0 0,-15 32 0 0,15-32 0-1,-19 32 0 1,18-13 0 0,-13-1 0 0,32 15 0 0,-32-15 0 0,13 19 0 0,-18 0 0-1,19-18 0 1,-15 13 0 0,33-14 0 0,-32 19 0 0,32 0 0 0,-32 0 0 0,32 0 0 0,-33 0 0-1,33 0 0 1,-32 0 0 0,32 0 0 0,-32 0 0 0,32 0 0 0,-32 0 0 0,32 0 0-1,-33 0 0 1,33 0 0 0,-32 0 0 0,13 0 0 0,-18 19 0 0,19-14 0 0,-14 13 0-1,13-18 0 1,-18 19 0 0,0-15 0 0,0 15 0 0,0-19 0 0,0 18 0 0,0-13 0 0,0 13 0-1,0-18 0 1,0 19 0 0,0-14 0 0,0 13 0 0,0-18 0 0,0 19 0 0,0-15 0-1,0 15 0 1,0-1 0 0,0-13 0 0,0 32 0 0,0-32 0 0,0 13 0 0,0 1 0-1,0-15 0 1,-18 33 0 0,13-32 0 0,-14 14 0 0,1-1 0 0,13-13 0 0,-13 13 0 0,-1 1 0-1,15-15 0 1,-15 33 0 0,19-32 0 0,-18 14 0 0,13-1 0 0,-32-13 0 0,32 13 0-1,-13-18 0 1,-1 19 0 0,14-15 0 0,-32 34 0 0,33-34 0 0,-15 15 0 0,1-19 0-1,13 18 0 1,-13-13 0 0,-1 13 0 0,14-18 0 0,-32 19 0 0,33-14 0 0,-15 13 0 0,1-18 0-1,13 19 0 1,-32-15 0 0,32 15 0 0,-13-19 0 0,18 0 0 0,-19 0 0 0,15 0 0-1,-15 0 0 1,19 0 0 0,-19 0 0 0,15 0 0 0,-15 0 0 0,19 0 0 0,-18 0 0-1,13 0 0 1,-13 0 0 0,36 0 0 0,5 0 0 0,19 0 0 0,0 0 0 0,-1 0 0 0,20 0 0-1,-15 0 0 1,14 0 0 0,0 0 0 0,-13 0 0 0,13 0 0 0,-18 0 0 0,-1 0 0-1,1 18 0 1,0-13 0 0,0 13 0 0,-19-18 0 0,14 19 0 0,-33-14 0 0,15 13 0-1,-19-18 0 1,19 0 0 0,-15 0 0 0,15 0 0 0,-19 0 0 0,0 0 0 0,0 0 0 0</inkml:trace>
    </iact:actionData>
  </iact:action>
  <iact:action type="add" startTime="33350">
    <iact:property name="dataType"/>
    <iact:actionData xml:id="d1">
      <inkml:trace xmlns:inkml="http://www.w3.org/2003/InkML" xml:id="stk1" contextRef="#ctx0" brushRef="#br0">15390 4835 24575 0,'0'14'0'10,"0"-4"0"1,0 31 0 0,0-4 0 0,0-32 0-1,0 32 0 1,0-14 0 0,0 0 0 0,-19 14 0 0,15-32 0-1,-15 32 0 1,19-32 0 0,0 32 0 0,0-33 0 0,0 15 0-1,0-1 0 1,0-13 0 0,0 14 0 0,0-1 0 0,0-13 0-1,0 13 0 1,0-18 0 0,0 19 0 0,0-15 0-1,0 15 0 1,0-19 0 0,0 19 0 0,0-15 0 0,0 15 0-1,0-19 0 1,0 18 0 0,0-13 0 0,0 13 0 0,0-18 0-1,0 19 0 1,0-14 0 0,19 13 0 0,4-18 0 0,0 19 0-1,14-15 0 1,-14 15 0 0,0-19 0 0,15 0 0-1,-15 18 0 1,18-13 0 0,-17 13 0 0,-6-18 0 0,1 0 0-1,4 0 0 1,0 0 0 0,-4 0 0 0,-19 0 0 0,18 0 0-1,-13 0 0 1,13 0 0 0,-18 0 0 0,19 0 0 0,-15 0 0-1,15-18 0 1,-19 13 0 0,0-13 0 0,0-1 0-1,0 15 0 1,0-15 0 0,0 1 0 0,0 13 0 0,0-14 0-1,0 1 0 1,0 13 0 0,0-13 0 0,0-1 0 0,0-4 0-1,0 0 0 1,0-14 0 0,0 32 0 0,0-32 0 0,0 14 0-1,0 0 0 1,0-14 0 0,0 14 0 0,-19-19 0-1,15 19 0 1,-15-14 0 0,1 32 0 0,13-13 0 0,-13-1 0-1,18 14 0 1,-19-32 0 0,14 33 0 0,-13-15 0 0,18 1 0-1,-19 13 0 1,15-14 0 0,-33 19 0 0,32 0 0 0,-14 0 0-1,19 0 0 1,-18 0 0 0,13 0 0 0,-13 0 0-1,18 0 0 1,-19 0 0 0,15 0 0 0,-15 0 0 0,19 0 0-1,-19 0 0 1,15 0 0 0,-15 0 0 0,19 0 0 0,-18 0 0-1,13 0 0 1,-13 0 0 0,18 0 0 0,-19 0 0 0,14 19 0-1,-13-14 0 1,18 13 0 0,0-18 0 0,0 0 0 0</inkml:trace>
    </iact:actionData>
  </iact:action>
  <iact:action type="add" startTime="35330">
    <iact:property name="dataType"/>
    <iact:actionData xml:id="d2">
      <inkml:trace xmlns:inkml="http://www.w3.org/2003/InkML" xml:id="stk2" contextRef="#ctx0" brushRef="#br0">16057 5127 24575 0,'0'42'0'10,"0"0"0"1,0-1 0-1,0 1 0 1,0 0 0-1,0-1 0 1,0 20 0 0,0-15 0-1,0 14 0 1,0-18 0-1,0-1 0 1,0-17 0 0,0 13 0-1,0-14 0 1,0 0 0-1,0-4 0 1,0-1 0 0,0 5 0-1,0 0 0 1,0-4 0-1,0-19 0 1,0-19 0-1,0 15 0 1,0-33 0 0,0 14 0-1,0-38 0 1,0 15 0-1,-18-14 0 1,13 0 0 0,-14 13 0-1,19-31 0 1,0 13 0-1,0 0 0 1,0-14 0 0,0 33 0-1,0-14 0 1,0 18 0-1,0 19 0 1,0-14 0-1,0 14 0 1,0-1 0 0,0-13 0-1,0 33 0 1,0-15 0-1,0 19 0 1,0-18 0 0,0 13 0-1,0-14 0 1,0 19 0-1,19 0 0 1,-14 0 0 0,13 0 0-1,-18 0 0 1,19 0 0-1,-15 0 0 1,15 0 0 0,-1 0 0-1,-13 0 0 1,32 0 0-1,-32 0 0 1,13 0 0-1,1 0 0 1,-15 0 0 0,15 0 0-1,0 0 0 1,-15 0 0-1,33 0 0 1,-32 19 0 0,13-14 0-1,-18 13 0 1,19 1 0-1,-14-15 0 1,13 15 0 0,-18-1 0-1,19-13 0 1,-15 32 0-1,15-32 0 1,-19 13 0-1,0 1 0 1,0-15 0 0,0 15 0-1,0-19 0 1,0 18 0-1,0-13 0 1,0 14 0 0,0-19 0-1,0 18 0 1,0-13 0-1,0 13 0 1,0-18 0 0,0 19 0-1,0-15 0 1,0 15 0-1,0-1 0 1,0-13 0 0,0 14 0-1,0-19 0 1,0 18 0-1,0-13 0 1,0 13 0-1,-19-18 0 1,15 19 0 0,-15-15 0-1,19 15 0 1,-18-19 0-1,13 19 0 1,-14-15 0 0,19 15 0-1,0-19 0 1,-18 0 0-1,13 0 0 1,-32 0 0 0,33 0 0-1,-15 0 0 1,0 0 0-1,15 0 0 1,-15 0 0-1,1 0 0 1,13 0 0 0,-32 0 0-1,32 0 0 1,-13 0 0-1,-1 0 0 1,15 0 0 0,-15 0 0-1,19 0 0 1,-18 0 0-1,13 0 0 1,-14 0 0 0,19 0 0-1,0 0 0 1,0-19 0-1,0 15 0 1,0-15 0 0</inkml:trace>
    </iact:actionData>
  </iact:action>
  <iact:action type="add" startTime="40800">
    <iact:property name="dataType"/>
    <iact:actionData xml:id="d3">
      <inkml:trace xmlns:inkml="http://www.w3.org/2003/InkML" xml:id="stk3" contextRef="#ctx0" brushRef="#br0">20520 4919 24575 0,'23'0'0'11,"-4"0"0"1,-1 0 0 0,-13 0 0 0,13 0 0-1,1 0 0 1,-15 0 0 0,34-19 0 0,-34 15 0 0,15-15 0-1,-19 19 0 1,0-18 0 0,0 13 0 0,18-32 0 0,-13 32 0-1,13-32 0 1,-18 33 0 0,0-33 0 0,0 13 0-1,0-17 0 1,0 18 0 0,0-15 0 0,0 15 0 0,0-18 0-1,0 17 0 1,-18-13 0 0,13 33 0 0,-13-33 0 0,-1 32 0-1,15-13 0 1,-15 18 0 0,0-19 0 0,15 14 0-1,-15-13 0 1,19 18 0 0,-18 0 0 0,13 0 0 0,-13 0 0-1,18 0 0 1,-19 0 0 0,14 0 0 0,-13 0 0 0,18 0 0-1,0 18 0 1,-19-13 0 0,15 14 0 0,-15-19 0-1,19 18 0 1,0-13 0 0,0 13 0 0,0-18 0 0,-18 19 0-1,13 4 0 1,-14 0 0 0,19 14 0 0,0-14 0 0,0 19 0-1,0 0 0 1,0-1 0 0,0 1 0 0,0 0 0-1,0-1 0 1,0 1 0 0,0 0 0 0,0 0 0 0,0-19 0-1,0 14 0 1,0-33 0 0,0 15 0 0,0-1 0 0,0 6 0-1,0-1 0 1,0 14 0 0,0-33 0 0,0 33 0 0,0-32 0-1,0 32 0 1,0-14 0 0,0 19 0 0,0-19 0-1,0 14 0 1,0-32 0 0,0 32 0 0,0-14 0 0,0 0 0-1,0 14 0 1,0-32 0 0,0 32 0 0,0-32 0 0,0 32 0-1,0-33 0 1,0 33 0 0,0-32 0 0,0 32 0-1,0-32 0 1,0 13 0 0,0-18 0 0,0 19 0 0,0-15 0-1,0 15 0 1,0-19 0 0,0 18 0 0,0-13 0 0,0 14 0-1,0-19 0 1,0 0 0 0,0-19 0 0,0 14 0-1,0-13 0 1,19 18 0 0,-14 0 0 0,32-19 0 0,-14 15 0-1,19-15 0 1,-19 19 0 0,14 0 0 0,-14 0 0 0,19 0 0-1,-19 0 0 1,14 0 0 0,-14 0 0 0,0 0 0-1,-4 0 0 1,-1 0 0 0,-13 0 0 0,32 0 0 0,-32 0 0-1,13 0 0 1,-18 0 0 0,19 0 0 0,-15 0 0 0,15 0 0-1,-19 0 0 1,19 0 0 0,-15 0 0 0,15 0 0 0</inkml:trace>
    </iact:actionData>
  </iact:action>
  <iact:action type="add" startTime="42932">
    <iact:property name="dataType"/>
    <iact:actionData xml:id="d4">
      <inkml:trace xmlns:inkml="http://www.w3.org/2003/InkML" xml:id="stk4" contextRef="#ctx0" brushRef="#br0">20186 5377 24575 0,'42'0'0'28,"0"0"0"0,-1 0 0 0,1 0 0 1,-19 0 0-1,14 0 0 0,-14 0 0 1,19 0 0-1,-19 0 0 0,14 0 0 1,-32 0 0-1,14 0 0 0,-19 0 0 1</inkml:trace>
    </iact:actionData>
  </iact:action>
  <iact:action type="add" startTime="43907">
    <iact:property name="dataType"/>
    <iact:actionData xml:id="d5">
      <inkml:trace xmlns:inkml="http://www.w3.org/2003/InkML" xml:id="stk5" contextRef="#ctx0" brushRef="#br0">20937 4877 24575 0,'0'23'0'14,"0"14"0"1,0-32 0-1,0 32 0 1,0-14 0-1,0 0 0 1,0 14 0 0,0-32 0-1,0 32 0 1,0-32 0-1,0 32 0 1,0-33 0-1,0 33 0 1,0-32 0 0,0 14 0-1,0-1 0 1,0-13 0-1,0 13 0 1,0-18 0-1,0 19 0 1,0-15 0 0,0 15 0-1,0 0 0 1,0-15 0-1,0 15 0 1,0-19 0-1,0 18 0 1,0-13 0 0,0 13 0-1,19-18 0 1,-15 19 0-1,15-14 0 1,-19 13 0-1,0-18 0 1,0 19 0 0,0-15 0-1,0 15 0 1,0-19 0-1,0 18 0 1,0-13 0-1,0 13 0 1,0-18 0 0,0 19 0-1,0-14 0 1,0 13 0-1,0-18 0 1,0 19 0-1,0-15 0 1,0 15 0 0,0-19 0-1,0 18 0 1,0-13 0-1,18 13 0 1,-13-18 0-1,13 19 0 1,-18-14 0 0,0 13 0-1,0-18 0 1,0 19 0-1,0-15 0 1,0 15 0 0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68D06C-70E2-2143-A56D-5AAB50163027}" type="datetimeFigureOut">
              <a:rPr lang="en-US" smtClean="0"/>
              <a:t>2/2/21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A88E0E-4866-4940-9607-C4E25F63F5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0904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505743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70411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436976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342561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288673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612308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757700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834984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00090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283728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153935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715976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420246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428250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510831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056005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257465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388626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651246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>
            <a:extLst>
              <a:ext uri="{FF2B5EF4-FFF2-40B4-BE49-F238E27FC236}">
                <a16:creationId xmlns:a16="http://schemas.microsoft.com/office/drawing/2014/main" id="{6E41D4D0-D62E-924E-981A-795367D789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4" name="Notes Placeholder 2">
            <a:extLst>
              <a:ext uri="{FF2B5EF4-FFF2-40B4-BE49-F238E27FC236}">
                <a16:creationId xmlns:a16="http://schemas.microsoft.com/office/drawing/2014/main" id="{310424AE-36ED-284A-BD03-37A770AFB6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3555" name="Slide Number Placeholder 3">
            <a:extLst>
              <a:ext uri="{FF2B5EF4-FFF2-40B4-BE49-F238E27FC236}">
                <a16:creationId xmlns:a16="http://schemas.microsoft.com/office/drawing/2014/main" id="{A6A6759B-30CC-8948-B8DC-90704AA23C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6C330D-E249-A548-A3D3-E7762927F9D7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304405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>
            <a:extLst>
              <a:ext uri="{FF2B5EF4-FFF2-40B4-BE49-F238E27FC236}">
                <a16:creationId xmlns:a16="http://schemas.microsoft.com/office/drawing/2014/main" id="{6E41D4D0-D62E-924E-981A-795367D789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4" name="Notes Placeholder 2">
            <a:extLst>
              <a:ext uri="{FF2B5EF4-FFF2-40B4-BE49-F238E27FC236}">
                <a16:creationId xmlns:a16="http://schemas.microsoft.com/office/drawing/2014/main" id="{310424AE-36ED-284A-BD03-37A770AFB6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3555" name="Slide Number Placeholder 3">
            <a:extLst>
              <a:ext uri="{FF2B5EF4-FFF2-40B4-BE49-F238E27FC236}">
                <a16:creationId xmlns:a16="http://schemas.microsoft.com/office/drawing/2014/main" id="{A6A6759B-30CC-8948-B8DC-90704AA23C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6C330D-E249-A548-A3D3-E7762927F9D7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596689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>
            <a:extLst>
              <a:ext uri="{FF2B5EF4-FFF2-40B4-BE49-F238E27FC236}">
                <a16:creationId xmlns:a16="http://schemas.microsoft.com/office/drawing/2014/main" id="{6E41D4D0-D62E-924E-981A-795367D789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4" name="Notes Placeholder 2">
            <a:extLst>
              <a:ext uri="{FF2B5EF4-FFF2-40B4-BE49-F238E27FC236}">
                <a16:creationId xmlns:a16="http://schemas.microsoft.com/office/drawing/2014/main" id="{310424AE-36ED-284A-BD03-37A770AFB6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3555" name="Slide Number Placeholder 3">
            <a:extLst>
              <a:ext uri="{FF2B5EF4-FFF2-40B4-BE49-F238E27FC236}">
                <a16:creationId xmlns:a16="http://schemas.microsoft.com/office/drawing/2014/main" id="{A6A6759B-30CC-8948-B8DC-90704AA23C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6C330D-E249-A548-A3D3-E7762927F9D7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976859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2074DA-4E75-CE46-ABD7-CDB0F163E6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33E9BA-0E08-F041-A110-4EA2C51ADA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8A316E-82DB-6B46-81D3-357E39522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2/2/21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7C9167-FBFE-C440-88C8-34661883E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CD316C-9999-B242-BD08-6AAE20236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253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46BCCD-E29F-4847-803F-317E7637F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BCC415-602A-C14B-8B01-DB39128FBF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8528A4-127C-6646-A034-6B1A040DC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2/2/21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230B03-9D35-B34E-8992-75153A585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ACF4C0-EE19-0C4B-BA05-3CC1B15F8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413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4001D-8754-9341-BDE2-805AB1663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A8383E-7035-B84B-9F9F-776CFFCC8A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D80DAD-F4FA-FD47-B4A2-77DB6DB4B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2/2/21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5C44EB-0EB9-7E4F-9965-98D385B21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85883B-01D2-9247-8A7A-F7D0D79DB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1919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D6AF0-9E53-9E4E-A842-71B454BAC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45367C-FB3B-524A-A558-B0567B9DB0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1FAA7C-9F42-1D4C-AB28-2AD4113E84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810636-B365-F249-896F-268D87E30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2/2/21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820311-7144-414E-B0B5-E739BEB2C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7EF025-2EBB-C24C-BDDA-C8A9DF911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7542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EB1C4-4CAC-7A43-A404-B833A3D72B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0891DD-D94D-4747-929D-BB5F068826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B5EA1D-9696-DD4D-A251-9A935D17CB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16356AE-DCF0-FE48-8717-BC96F1C866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95A395-048C-B543-AA55-F18E233AFF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DAD161-D83C-284F-97F5-E22908C976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2/2/21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BD726E-331E-7D41-88EE-B1E89CBED4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C90565-A10A-C14B-BFDE-5B60894D3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62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BE6BD7-5D8E-164D-82ED-4E4EB031A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85D14A-34F8-6847-9090-EDB7485BB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2/2/21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36F1CD-DC9C-6849-A64B-1604969EF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35BAD1-8ECA-7B45-8BF9-35EE85D5C4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157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1E2A463-7980-2140-A7E8-415A47315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2/2/21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1E1AC4C-1CAD-D847-B5DE-5C124961E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C1E735-1508-7643-AE1D-47A252D24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39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5C39B-2868-7C4A-B0DA-6224B8BF1D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1341D6-19D4-3447-8B01-B6B7BC110C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2DEEB1-3655-3E4F-A9AA-6E5FD99470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7D519E-18D3-1B4E-9B51-4EF41A408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2/2/21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C10B23-9F61-A847-9C3E-AF870DE60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3F31B3-B770-7B46-99BE-2445B1780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246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ABFA7-DB70-0C46-9BC3-EDDC0A568F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D8C1EB8-96C5-6D4F-80C3-7985EEA284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36764F-E0ED-AC47-83F1-E4F5CEB6B5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1AED94-9910-DD45-8F5F-C8BF08104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2/2/21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951DBD-9DE9-6B42-BFC1-C75236FC9B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5DF5E8-5144-6745-9314-480B73B28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041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C41EB-B2DF-6F4F-ACD0-6419FD347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ADE41C-EBCB-8948-BCE5-40782C208B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BA2C26-86F4-CD4A-98C1-100EEB45F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2/2/21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D80D7C-CEB3-9E47-AE14-A09F8E33E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456F77-5F86-0D4B-98CD-BD9E46E15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671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C87A77-3975-5F45-AD34-899337A7EA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8B0430-5714-FF4C-A0EC-BBBC480958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725196-9938-7248-8F5B-C73A4B265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2/2/21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4DD1F4-B4AB-9F4A-8874-33AC3043C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37E847-72B8-744F-A058-F65E03FD8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759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alphaModFix amt="89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047FAD-81EE-AC4D-ABD0-9E444CAF9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CC2FBD-D562-E744-9440-894DC61E3E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4A573E-F001-3B46-85AE-BE104086A3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7F9614-36CB-7044-BFC2-1E818EE04D7F}" type="datetimeFigureOut">
              <a:rPr lang="en-US" smtClean="0"/>
              <a:t>2/2/21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03FDC1-72C9-EB4A-A1F4-BBA29CFE7F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28EB85-AAAD-4D44-9BC4-8B73F8CD1A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071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s://www.youtube.com/watch?v=dFzAU3u06Ps&amp;ts" TargetMode="External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audio" Target="../media/media4.m4a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microsoft.com/office/2007/relationships/media" Target="../media/media4.m4a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notesSlide" Target="../notesSlides/notesSlide2.xml"/><Relationship Id="rId10" Type="http://schemas.openxmlformats.org/officeDocument/2006/relationships/image" Target="../media/image8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7.png"/><Relationship Id="rId1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audio" Target="../media/media5.m4a"/><Relationship Id="rId7" Type="http://schemas.microsoft.com/office/2011/relationships/inkAction" Target="../ink/inkAction1.xml"/><Relationship Id="rId2" Type="http://schemas.microsoft.com/office/2007/relationships/media" Target="../media/media5.m4a"/><Relationship Id="rId1" Type="http://schemas.openxmlformats.org/officeDocument/2006/relationships/tags" Target="../tags/tag2.xml"/><Relationship Id="rId6" Type="http://schemas.openxmlformats.org/officeDocument/2006/relationships/image" Target="../media/image4.jpe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media6.m4a"/><Relationship Id="rId7" Type="http://schemas.microsoft.com/office/2011/relationships/inkAction" Target="../ink/inkAction2.xml"/><Relationship Id="rId2" Type="http://schemas.microsoft.com/office/2007/relationships/media" Target="../media/media6.m4a"/><Relationship Id="rId1" Type="http://schemas.openxmlformats.org/officeDocument/2006/relationships/tags" Target="../tags/tag3.xml"/><Relationship Id="rId6" Type="http://schemas.openxmlformats.org/officeDocument/2006/relationships/image" Target="../media/image6.jpe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7" Type="http://schemas.openxmlformats.org/officeDocument/2006/relationships/image" Target="../media/image2.png"/><Relationship Id="rId2" Type="http://schemas.microsoft.com/office/2007/relationships/media" Target="../media/media7.m4a"/><Relationship Id="rId1" Type="http://schemas.openxmlformats.org/officeDocument/2006/relationships/tags" Target="../tags/tag4.xml"/><Relationship Id="rId6" Type="http://schemas.openxmlformats.org/officeDocument/2006/relationships/image" Target="../media/image5.jpe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7" Type="http://schemas.openxmlformats.org/officeDocument/2006/relationships/image" Target="../media/image2.png"/><Relationship Id="rId2" Type="http://schemas.microsoft.com/office/2007/relationships/media" Target="../media/media8.m4a"/><Relationship Id="rId1" Type="http://schemas.openxmlformats.org/officeDocument/2006/relationships/tags" Target="../tags/tag5.xml"/><Relationship Id="rId6" Type="http://schemas.openxmlformats.org/officeDocument/2006/relationships/image" Target="../media/image7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7" Type="http://schemas.openxmlformats.org/officeDocument/2006/relationships/image" Target="../media/image2.png"/><Relationship Id="rId2" Type="http://schemas.microsoft.com/office/2007/relationships/media" Target="../media/media9.m4a"/><Relationship Id="rId1" Type="http://schemas.openxmlformats.org/officeDocument/2006/relationships/tags" Target="../tags/tag6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audio" Target="../media/media10.m4a"/><Relationship Id="rId7" Type="http://schemas.microsoft.com/office/2011/relationships/inkAction" Target="../ink/inkAction3.xml"/><Relationship Id="rId2" Type="http://schemas.microsoft.com/office/2007/relationships/media" Target="../media/media10.m4a"/><Relationship Id="rId1" Type="http://schemas.openxmlformats.org/officeDocument/2006/relationships/tags" Target="../tags/tag7.xml"/><Relationship Id="rId6" Type="http://schemas.openxmlformats.org/officeDocument/2006/relationships/image" Target="../media/image8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7" Type="http://schemas.openxmlformats.org/officeDocument/2006/relationships/image" Target="../media/image2.png"/><Relationship Id="rId2" Type="http://schemas.microsoft.com/office/2007/relationships/media" Target="../media/media11.m4a"/><Relationship Id="rId1" Type="http://schemas.openxmlformats.org/officeDocument/2006/relationships/tags" Target="../tags/tag8.xml"/><Relationship Id="rId6" Type="http://schemas.openxmlformats.org/officeDocument/2006/relationships/image" Target="../media/image11.jpe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7" Type="http://schemas.openxmlformats.org/officeDocument/2006/relationships/image" Target="../media/image2.png"/><Relationship Id="rId2" Type="http://schemas.microsoft.com/office/2007/relationships/media" Target="../media/media12.m4a"/><Relationship Id="rId1" Type="http://schemas.openxmlformats.org/officeDocument/2006/relationships/tags" Target="../tags/tag9.xml"/><Relationship Id="rId6" Type="http://schemas.openxmlformats.org/officeDocument/2006/relationships/image" Target="../media/image10.png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7" Type="http://schemas.openxmlformats.org/officeDocument/2006/relationships/image" Target="../media/image2.png"/><Relationship Id="rId2" Type="http://schemas.microsoft.com/office/2007/relationships/media" Target="../media/media13.m4a"/><Relationship Id="rId1" Type="http://schemas.openxmlformats.org/officeDocument/2006/relationships/tags" Target="../tags/tag10.xml"/><Relationship Id="rId6" Type="http://schemas.openxmlformats.org/officeDocument/2006/relationships/image" Target="../media/image15.jpeg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audio" Target="../media/media14.m4a"/><Relationship Id="rId7" Type="http://schemas.microsoft.com/office/2011/relationships/inkAction" Target="../ink/inkAction4.xml"/><Relationship Id="rId2" Type="http://schemas.microsoft.com/office/2007/relationships/media" Target="../media/media14.m4a"/><Relationship Id="rId1" Type="http://schemas.openxmlformats.org/officeDocument/2006/relationships/tags" Target="../tags/tag11.xml"/><Relationship Id="rId6" Type="http://schemas.openxmlformats.org/officeDocument/2006/relationships/image" Target="../media/image10.png"/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audio" Target="../media/media15.m4a"/><Relationship Id="rId7" Type="http://schemas.microsoft.com/office/2011/relationships/inkAction" Target="../ink/inkAction5.xml"/><Relationship Id="rId2" Type="http://schemas.microsoft.com/office/2007/relationships/media" Target="../media/media15.m4a"/><Relationship Id="rId1" Type="http://schemas.openxmlformats.org/officeDocument/2006/relationships/tags" Target="../tags/tag12.xml"/><Relationship Id="rId6" Type="http://schemas.openxmlformats.org/officeDocument/2006/relationships/image" Target="../media/image8.png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6.m4a"/><Relationship Id="rId7" Type="http://schemas.openxmlformats.org/officeDocument/2006/relationships/image" Target="../media/image18.png"/><Relationship Id="rId2" Type="http://schemas.microsoft.com/office/2007/relationships/media" Target="../media/media16.m4a"/><Relationship Id="rId1" Type="http://schemas.openxmlformats.org/officeDocument/2006/relationships/tags" Target="../tags/tag13.xml"/><Relationship Id="rId6" Type="http://schemas.microsoft.com/office/2011/relationships/inkAction" Target="../ink/inkAction6.xml"/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11/relationships/inkAction" Target="../ink/inkAction7.xml"/><Relationship Id="rId3" Type="http://schemas.openxmlformats.org/officeDocument/2006/relationships/audio" Target="../media/media17.m4a"/><Relationship Id="rId7" Type="http://schemas.openxmlformats.org/officeDocument/2006/relationships/image" Target="../media/image8.png"/><Relationship Id="rId2" Type="http://schemas.microsoft.com/office/2007/relationships/media" Target="../media/media17.m4a"/><Relationship Id="rId1" Type="http://schemas.openxmlformats.org/officeDocument/2006/relationships/tags" Target="../tags/tag14.xml"/><Relationship Id="rId6" Type="http://schemas.openxmlformats.org/officeDocument/2006/relationships/image" Target="../media/image11.jpeg"/><Relationship Id="rId5" Type="http://schemas.openxmlformats.org/officeDocument/2006/relationships/notesSlide" Target="../notesSlides/notesSlide1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11/relationships/inkAction" Target="../ink/inkAction8.xml"/><Relationship Id="rId3" Type="http://schemas.openxmlformats.org/officeDocument/2006/relationships/audio" Target="../media/media18.m4a"/><Relationship Id="rId7" Type="http://schemas.openxmlformats.org/officeDocument/2006/relationships/image" Target="../media/image7.png"/><Relationship Id="rId2" Type="http://schemas.microsoft.com/office/2007/relationships/media" Target="../media/media18.m4a"/><Relationship Id="rId1" Type="http://schemas.openxmlformats.org/officeDocument/2006/relationships/tags" Target="../tags/tag15.xml"/><Relationship Id="rId6" Type="http://schemas.openxmlformats.org/officeDocument/2006/relationships/image" Target="../media/image11.jpeg"/><Relationship Id="rId5" Type="http://schemas.openxmlformats.org/officeDocument/2006/relationships/notesSlide" Target="../notesSlides/notesSlide16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11/relationships/inkAction" Target="../ink/inkAction9.xml"/><Relationship Id="rId3" Type="http://schemas.openxmlformats.org/officeDocument/2006/relationships/audio" Target="../media/media19.m4a"/><Relationship Id="rId7" Type="http://schemas.openxmlformats.org/officeDocument/2006/relationships/image" Target="../media/image5.jpeg"/><Relationship Id="rId2" Type="http://schemas.microsoft.com/office/2007/relationships/media" Target="../media/media19.m4a"/><Relationship Id="rId1" Type="http://schemas.openxmlformats.org/officeDocument/2006/relationships/tags" Target="../tags/tag16.xml"/><Relationship Id="rId6" Type="http://schemas.openxmlformats.org/officeDocument/2006/relationships/image" Target="../media/image11.jpeg"/><Relationship Id="rId5" Type="http://schemas.openxmlformats.org/officeDocument/2006/relationships/notesSlide" Target="../notesSlides/notesSlide17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11/relationships/inkAction" Target="../ink/inkAction10.xml"/><Relationship Id="rId3" Type="http://schemas.openxmlformats.org/officeDocument/2006/relationships/audio" Target="../media/media20.m4a"/><Relationship Id="rId7" Type="http://schemas.openxmlformats.org/officeDocument/2006/relationships/image" Target="../media/image4.jpeg"/><Relationship Id="rId2" Type="http://schemas.microsoft.com/office/2007/relationships/media" Target="../media/media20.m4a"/><Relationship Id="rId1" Type="http://schemas.openxmlformats.org/officeDocument/2006/relationships/tags" Target="../tags/tag17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18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11/relationships/inkAction" Target="../ink/inkAction11.xml"/><Relationship Id="rId3" Type="http://schemas.openxmlformats.org/officeDocument/2006/relationships/audio" Target="../media/media21.m4a"/><Relationship Id="rId7" Type="http://schemas.openxmlformats.org/officeDocument/2006/relationships/image" Target="../media/image8.png"/><Relationship Id="rId2" Type="http://schemas.microsoft.com/office/2007/relationships/media" Target="../media/media21.m4a"/><Relationship Id="rId1" Type="http://schemas.openxmlformats.org/officeDocument/2006/relationships/tags" Target="../tags/tag18.xml"/><Relationship Id="rId6" Type="http://schemas.openxmlformats.org/officeDocument/2006/relationships/image" Target="../media/image4.jpeg"/><Relationship Id="rId5" Type="http://schemas.openxmlformats.org/officeDocument/2006/relationships/notesSlide" Target="../notesSlides/notesSlide19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11/relationships/inkAction" Target="../ink/inkAction12.xml"/><Relationship Id="rId3" Type="http://schemas.openxmlformats.org/officeDocument/2006/relationships/audio" Target="../media/media22.m4a"/><Relationship Id="rId7" Type="http://schemas.openxmlformats.org/officeDocument/2006/relationships/image" Target="../media/image25.tiff"/><Relationship Id="rId2" Type="http://schemas.microsoft.com/office/2007/relationships/media" Target="../media/media22.m4a"/><Relationship Id="rId1" Type="http://schemas.openxmlformats.org/officeDocument/2006/relationships/tags" Target="../tags/tag19.xml"/><Relationship Id="rId6" Type="http://schemas.openxmlformats.org/officeDocument/2006/relationships/image" Target="../media/image24.png"/><Relationship Id="rId5" Type="http://schemas.openxmlformats.org/officeDocument/2006/relationships/notesSlide" Target="../notesSlides/notesSlide20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media23.m4a"/><Relationship Id="rId7" Type="http://schemas.openxmlformats.org/officeDocument/2006/relationships/image" Target="../media/image2.png"/><Relationship Id="rId2" Type="http://schemas.microsoft.com/office/2007/relationships/media" Target="../media/media23.m4a"/><Relationship Id="rId1" Type="http://schemas.openxmlformats.org/officeDocument/2006/relationships/tags" Target="../tags/tag20.xml"/><Relationship Id="rId6" Type="http://schemas.openxmlformats.org/officeDocument/2006/relationships/image" Target="../media/image27.tiff"/><Relationship Id="rId5" Type="http://schemas.openxmlformats.org/officeDocument/2006/relationships/notesSlide" Target="../notesSlides/notesSlide21.xml"/><Relationship Id="rId4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media24.m4a"/><Relationship Id="rId7" Type="http://schemas.openxmlformats.org/officeDocument/2006/relationships/image" Target="../media/image2.png"/><Relationship Id="rId2" Type="http://schemas.microsoft.com/office/2007/relationships/media" Target="../media/media24.m4a"/><Relationship Id="rId1" Type="http://schemas.openxmlformats.org/officeDocument/2006/relationships/tags" Target="../tags/tag21.xml"/><Relationship Id="rId6" Type="http://schemas.openxmlformats.org/officeDocument/2006/relationships/image" Target="../media/image28.tiff"/><Relationship Id="rId5" Type="http://schemas.openxmlformats.org/officeDocument/2006/relationships/notesSlide" Target="../notesSlides/notesSlide22.xml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EE93CDF-2CE2-D94F-B765-84E46F40CBFF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4340" name="Title 1">
            <a:extLst>
              <a:ext uri="{FF2B5EF4-FFF2-40B4-BE49-F238E27FC236}">
                <a16:creationId xmlns:a16="http://schemas.microsoft.com/office/drawing/2014/main" id="{2986E298-0FDE-3846-B449-39DCA2DA433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en-US" sz="6600" dirty="0">
                <a:latin typeface="Comic Sans MS" panose="030F0902030302020204" pitchFamily="66" charset="0"/>
              </a:rPr>
              <a:t>Wednesday</a:t>
            </a:r>
            <a:br>
              <a:rPr lang="en-US" altLang="en-US" sz="6600" dirty="0">
                <a:latin typeface="Comic Sans MS" panose="030F0902030302020204" pitchFamily="66" charset="0"/>
              </a:rPr>
            </a:br>
            <a:r>
              <a:rPr lang="en-US" altLang="en-US" sz="6600" dirty="0">
                <a:latin typeface="Comic Sans MS" panose="030F0902030302020204" pitchFamily="66" charset="0"/>
              </a:rPr>
              <a:t>3rd  February 2021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84712F5-682D-7545-8007-C6AFA3ADDF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091347"/>
      </p:ext>
    </p:extLst>
  </p:cSld>
  <p:clrMapOvr>
    <a:masterClrMapping/>
  </p:clrMapOvr>
  <p:transition spd="slow" advTm="63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1C2408-9784-434E-B485-CF968DBFC7DA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5364" name="Title 1">
            <a:extLst>
              <a:ext uri="{FF2B5EF4-FFF2-40B4-BE49-F238E27FC236}">
                <a16:creationId xmlns:a16="http://schemas.microsoft.com/office/drawing/2014/main" id="{45A79F80-33BB-FC4A-92C3-2D1200E08A4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371601" y="866775"/>
            <a:ext cx="9706302" cy="2387600"/>
          </a:xfrm>
        </p:spPr>
        <p:txBody>
          <a:bodyPr/>
          <a:lstStyle/>
          <a:p>
            <a:pPr eaLnBrk="1" hangingPunct="1"/>
            <a:r>
              <a:rPr lang="en-US" altLang="en-US" sz="5400" dirty="0">
                <a:latin typeface="Comic Sans MS" panose="030F0902030302020204" pitchFamily="66" charset="0"/>
              </a:rPr>
              <a:t>L.O: To </a:t>
            </a:r>
            <a:r>
              <a:rPr lang="en-US" altLang="en-US" sz="5400" dirty="0" err="1">
                <a:latin typeface="Comic Sans MS" panose="030F0902030302020204" pitchFamily="66" charset="0"/>
              </a:rPr>
              <a:t>recognise</a:t>
            </a:r>
            <a:r>
              <a:rPr lang="en-US" altLang="en-US" sz="5400" dirty="0">
                <a:latin typeface="Comic Sans MS" panose="030F0902030302020204" pitchFamily="66" charset="0"/>
              </a:rPr>
              <a:t> coins.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CDC880D-2834-C14A-96CD-F01FB141B9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009084"/>
      </p:ext>
    </p:extLst>
  </p:cSld>
  <p:clrMapOvr>
    <a:masterClrMapping/>
  </p:clrMapOvr>
  <p:transition spd="slow" advTm="183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5">
            <a:extLst>
              <a:ext uri="{FF2B5EF4-FFF2-40B4-BE49-F238E27FC236}">
                <a16:creationId xmlns:a16="http://schemas.microsoft.com/office/drawing/2014/main" id="{07EC144C-3DBA-444C-99CC-082C971EB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5013" y="2890838"/>
            <a:ext cx="4286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638" y="946150"/>
            <a:ext cx="274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>
                <a:latin typeface="Comic Sans MS" panose="030F0902030302020204" pitchFamily="66" charset="0"/>
              </a:rPr>
              <a:t>Starter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75528D-D25F-1946-8EBF-309E200FDFFB}"/>
              </a:ext>
            </a:extLst>
          </p:cNvPr>
          <p:cNvSpPr txBox="1"/>
          <p:nvPr/>
        </p:nvSpPr>
        <p:spPr>
          <a:xfrm>
            <a:off x="1387365" y="2244507"/>
            <a:ext cx="108046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hlinkClick r:id="rId6"/>
              </a:rPr>
              <a:t>https://www.youtube.com/watch?v=dFzAU3u06Ps&amp;ts</a:t>
            </a:r>
            <a:endParaRPr lang="en-US" sz="3600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87A71AF-0A93-B848-99AE-791DCD1698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147751"/>
      </p:ext>
    </p:extLst>
  </p:cSld>
  <p:clrMapOvr>
    <a:masterClrMapping/>
  </p:clrMapOvr>
  <p:transition spd="slow" advTm="79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638" y="727075"/>
            <a:ext cx="274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Coins</a:t>
            </a:r>
          </a:p>
        </p:txBody>
      </p:sp>
      <p:pic>
        <p:nvPicPr>
          <p:cNvPr id="18" name="Picture 17" descr="0233-0605-1704-5249_SM">
            <a:extLst>
              <a:ext uri="{FF2B5EF4-FFF2-40B4-BE49-F238E27FC236}">
                <a16:creationId xmlns:a16="http://schemas.microsoft.com/office/drawing/2014/main" id="{398779B4-E0E3-C046-8875-C708505F08DD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5969" y="1584485"/>
            <a:ext cx="1648620" cy="14743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0233-0605-1704-3807_SM">
            <a:extLst>
              <a:ext uri="{FF2B5EF4-FFF2-40B4-BE49-F238E27FC236}">
                <a16:creationId xmlns:a16="http://schemas.microsoft.com/office/drawing/2014/main" id="{A6385CEC-5DAE-B544-B106-36068427A440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0322" y="1592580"/>
            <a:ext cx="1807528" cy="1606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 descr="0292r">
            <a:extLst>
              <a:ext uri="{FF2B5EF4-FFF2-40B4-BE49-F238E27FC236}">
                <a16:creationId xmlns:a16="http://schemas.microsoft.com/office/drawing/2014/main" id="{04379D2D-0B26-1A4D-8C0C-73ABB6614D56}"/>
              </a:ext>
            </a:extLst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45398" y="1685609"/>
            <a:ext cx="1304924" cy="12495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53D2A64-4104-7E4A-8B48-7B844C46E4B3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7929" y="1402873"/>
            <a:ext cx="2190117" cy="18903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9AD1BFA-3645-D049-AAA9-BE27F2CAC787}"/>
              </a:ext>
            </a:extLst>
          </p:cNvPr>
          <p:cNvPicPr/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092" b="4021"/>
          <a:stretch>
            <a:fillRect/>
          </a:stretch>
        </p:blipFill>
        <p:spPr bwMode="auto">
          <a:xfrm>
            <a:off x="9111871" y="1366480"/>
            <a:ext cx="1934052" cy="19103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48F14FE1-DFD1-1744-9EAA-490D845B2C10}"/>
              </a:ext>
            </a:extLst>
          </p:cNvPr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80460" y="1227613"/>
            <a:ext cx="1467484" cy="18903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566FADF-3CF0-7843-B66A-6117052E3DF6}"/>
              </a:ext>
            </a:extLst>
          </p:cNvPr>
          <p:cNvPicPr/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325" b="4108"/>
          <a:stretch>
            <a:fillRect/>
          </a:stretch>
        </p:blipFill>
        <p:spPr bwMode="auto">
          <a:xfrm>
            <a:off x="2474188" y="3894494"/>
            <a:ext cx="1949215" cy="1789827"/>
          </a:xfrm>
          <a:prstGeom prst="rect">
            <a:avLst/>
          </a:prstGeom>
          <a:noFill/>
          <a:ln>
            <a:noFill/>
          </a:ln>
        </p:spPr>
      </p:pic>
      <p:pic>
        <p:nvPicPr>
          <p:cNvPr id="9220" name="Picture 4" descr="New £1 coin: Seven things you might not have noticed that make it safer |  The Independent | The Independent">
            <a:extLst>
              <a:ext uri="{FF2B5EF4-FFF2-40B4-BE49-F238E27FC236}">
                <a16:creationId xmlns:a16="http://schemas.microsoft.com/office/drawing/2014/main" id="{D263F853-81F4-B54C-9D08-D34536F3E4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3414" y="4177376"/>
            <a:ext cx="1891984" cy="141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BDA3D97-709E-6E4B-A598-7E0946498BA5}"/>
              </a:ext>
            </a:extLst>
          </p:cNvPr>
          <p:cNvSpPr txBox="1"/>
          <p:nvPr/>
        </p:nvSpPr>
        <p:spPr>
          <a:xfrm>
            <a:off x="1208744" y="2979337"/>
            <a:ext cx="12058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1p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D5DC94-7492-0042-A99F-F4FCB490CF75}"/>
              </a:ext>
            </a:extLst>
          </p:cNvPr>
          <p:cNvSpPr txBox="1"/>
          <p:nvPr/>
        </p:nvSpPr>
        <p:spPr>
          <a:xfrm>
            <a:off x="2833876" y="2980517"/>
            <a:ext cx="12058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2p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F3F2DAA-7160-324D-A355-972492BD0228}"/>
              </a:ext>
            </a:extLst>
          </p:cNvPr>
          <p:cNvSpPr txBox="1"/>
          <p:nvPr/>
        </p:nvSpPr>
        <p:spPr>
          <a:xfrm>
            <a:off x="4343131" y="2980517"/>
            <a:ext cx="12058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5p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F87D99E-53AA-2442-B844-7930A940870C}"/>
              </a:ext>
            </a:extLst>
          </p:cNvPr>
          <p:cNvSpPr txBox="1"/>
          <p:nvPr/>
        </p:nvSpPr>
        <p:spPr>
          <a:xfrm>
            <a:off x="5831395" y="3060219"/>
            <a:ext cx="1556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10p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CC21024-FE85-FF4D-94F0-975D4AEDEF96}"/>
              </a:ext>
            </a:extLst>
          </p:cNvPr>
          <p:cNvSpPr txBox="1"/>
          <p:nvPr/>
        </p:nvSpPr>
        <p:spPr>
          <a:xfrm>
            <a:off x="7535855" y="3005115"/>
            <a:ext cx="1556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20p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57F179E-0CF2-294D-9F15-1ADECFD75687}"/>
              </a:ext>
            </a:extLst>
          </p:cNvPr>
          <p:cNvSpPr txBox="1"/>
          <p:nvPr/>
        </p:nvSpPr>
        <p:spPr>
          <a:xfrm>
            <a:off x="9412553" y="3036367"/>
            <a:ext cx="1556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50p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0446C5-C6F1-914C-B12F-3A6B16BA33C8}"/>
              </a:ext>
            </a:extLst>
          </p:cNvPr>
          <p:cNvSpPr txBox="1"/>
          <p:nvPr/>
        </p:nvSpPr>
        <p:spPr>
          <a:xfrm>
            <a:off x="1033319" y="5562073"/>
            <a:ext cx="1556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£1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A5A4739-7FE1-5842-BFCB-96388AE1FED9}"/>
              </a:ext>
            </a:extLst>
          </p:cNvPr>
          <p:cNvSpPr txBox="1"/>
          <p:nvPr/>
        </p:nvSpPr>
        <p:spPr>
          <a:xfrm>
            <a:off x="2683747" y="5518719"/>
            <a:ext cx="1556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£2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4357D8A-8214-3749-B712-B852067E988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59648066"/>
      </p:ext>
    </p:extLst>
  </p:cSld>
  <p:clrMapOvr>
    <a:masterClrMapping/>
  </p:clrMapOvr>
  <p:transition spd="slow" advTm="181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/>
      <p:bldP spid="13" grpId="0"/>
      <p:bldP spid="14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638" y="727075"/>
            <a:ext cx="274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Coins</a:t>
            </a:r>
          </a:p>
        </p:txBody>
      </p:sp>
      <p:pic>
        <p:nvPicPr>
          <p:cNvPr id="18" name="Picture 17" descr="0233-0605-1704-5249_SM">
            <a:extLst>
              <a:ext uri="{FF2B5EF4-FFF2-40B4-BE49-F238E27FC236}">
                <a16:creationId xmlns:a16="http://schemas.microsoft.com/office/drawing/2014/main" id="{398779B4-E0E3-C046-8875-C708505F08DD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95940" y="1497013"/>
            <a:ext cx="3303342" cy="3147798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BDA3D97-709E-6E4B-A598-7E0946498BA5}"/>
              </a:ext>
            </a:extLst>
          </p:cNvPr>
          <p:cNvSpPr txBox="1"/>
          <p:nvPr/>
        </p:nvSpPr>
        <p:spPr>
          <a:xfrm>
            <a:off x="5394023" y="4628586"/>
            <a:ext cx="12058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1p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D49AD297-5C6A-8146-A844-D6EF0835FF3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209920" y="3226320"/>
              <a:ext cx="1427040" cy="14259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D49AD297-5C6A-8146-A844-D6EF0835FF3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200560" y="3216960"/>
                <a:ext cx="1445760" cy="14446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8A1BD3B-EA7C-784D-9ABD-9F8D0051F8F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96077930"/>
      </p:ext>
    </p:extLst>
  </p:cSld>
  <p:clrMapOvr>
    <a:masterClrMapping/>
  </p:clrMapOvr>
  <p:transition spd="slow" advTm="132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638" y="727075"/>
            <a:ext cx="274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Coins</a:t>
            </a:r>
          </a:p>
        </p:txBody>
      </p:sp>
      <p:pic>
        <p:nvPicPr>
          <p:cNvPr id="21" name="Picture 20" descr="0292r">
            <a:extLst>
              <a:ext uri="{FF2B5EF4-FFF2-40B4-BE49-F238E27FC236}">
                <a16:creationId xmlns:a16="http://schemas.microsoft.com/office/drawing/2014/main" id="{04379D2D-0B26-1A4D-8C0C-73ABB6614D56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2326" y="1649125"/>
            <a:ext cx="2740024" cy="2662784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0D5DC94-7492-0042-A99F-F4FCB490CF75}"/>
              </a:ext>
            </a:extLst>
          </p:cNvPr>
          <p:cNvSpPr txBox="1"/>
          <p:nvPr/>
        </p:nvSpPr>
        <p:spPr>
          <a:xfrm>
            <a:off x="5259415" y="4710160"/>
            <a:ext cx="12058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2p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A100D6B3-87CA-4C4F-8926-7EA1BAC9F19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360040" y="3421440"/>
              <a:ext cx="1066680" cy="123084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A100D6B3-87CA-4C4F-8926-7EA1BAC9F19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350680" y="3412080"/>
                <a:ext cx="1085400" cy="124956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D24FE31-0079-704F-9104-BEA92C040E7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52873109"/>
      </p:ext>
    </p:extLst>
  </p:cSld>
  <p:clrMapOvr>
    <a:masterClrMapping/>
  </p:clrMapOvr>
  <p:transition spd="slow" advTm="115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638" y="727075"/>
            <a:ext cx="274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Coins</a:t>
            </a:r>
          </a:p>
        </p:txBody>
      </p:sp>
      <p:pic>
        <p:nvPicPr>
          <p:cNvPr id="19" name="Picture 18" descr="0233-0605-1704-3807_SM">
            <a:extLst>
              <a:ext uri="{FF2B5EF4-FFF2-40B4-BE49-F238E27FC236}">
                <a16:creationId xmlns:a16="http://schemas.microsoft.com/office/drawing/2014/main" id="{A6385CEC-5DAE-B544-B106-36068427A440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99134" y="1445212"/>
            <a:ext cx="3517430" cy="329473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F3F2DAA-7160-324D-A355-972492BD0228}"/>
              </a:ext>
            </a:extLst>
          </p:cNvPr>
          <p:cNvSpPr txBox="1"/>
          <p:nvPr/>
        </p:nvSpPr>
        <p:spPr>
          <a:xfrm>
            <a:off x="5212582" y="4739942"/>
            <a:ext cx="12058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5p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FF81C38-6EF2-3E47-AFAC-1EE20FFB425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6023279"/>
      </p:ext>
    </p:extLst>
  </p:cSld>
  <p:clrMapOvr>
    <a:masterClrMapping/>
  </p:clrMapOvr>
  <p:transition spd="slow" advTm="20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638" y="727075"/>
            <a:ext cx="274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Coins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F53D2A64-4104-7E4A-8B48-7B844C46E4B3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2132" y="1739900"/>
            <a:ext cx="3218806" cy="3132474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F87D99E-53AA-2442-B844-7930A940870C}"/>
              </a:ext>
            </a:extLst>
          </p:cNvPr>
          <p:cNvSpPr txBox="1"/>
          <p:nvPr/>
        </p:nvSpPr>
        <p:spPr>
          <a:xfrm>
            <a:off x="4973638" y="5115262"/>
            <a:ext cx="1556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10p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6AC02FC-FC36-3F45-9219-4D50EA32F2C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02057781"/>
      </p:ext>
    </p:extLst>
  </p:cSld>
  <p:clrMapOvr>
    <a:masterClrMapping/>
  </p:clrMapOvr>
  <p:transition spd="slow" advTm="16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638" y="727075"/>
            <a:ext cx="274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Coins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48F14FE1-DFD1-1744-9EAA-490D845B2C10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93007" y="1440515"/>
            <a:ext cx="2562217" cy="3161984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CC21024-FE85-FF4D-94F0-975D4AEDEF96}"/>
              </a:ext>
            </a:extLst>
          </p:cNvPr>
          <p:cNvSpPr txBox="1"/>
          <p:nvPr/>
        </p:nvSpPr>
        <p:spPr>
          <a:xfrm>
            <a:off x="5095768" y="5115262"/>
            <a:ext cx="1556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20p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95D68A1-C662-EF43-9C43-5A1FD38080C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02764740"/>
      </p:ext>
    </p:extLst>
  </p:cSld>
  <p:clrMapOvr>
    <a:masterClrMapping/>
  </p:clrMapOvr>
  <p:transition spd="slow" advTm="855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638" y="727075"/>
            <a:ext cx="274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Coins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C9AD1BFA-3645-D049-AAA9-BE27F2CAC787}"/>
              </a:ext>
            </a:extLst>
          </p:cNvPr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092" b="4021"/>
          <a:stretch>
            <a:fillRect/>
          </a:stretch>
        </p:blipFill>
        <p:spPr bwMode="auto">
          <a:xfrm>
            <a:off x="4295396" y="1362169"/>
            <a:ext cx="3418267" cy="3348395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157F179E-0CF2-294D-9F15-1ADECFD75687}"/>
              </a:ext>
            </a:extLst>
          </p:cNvPr>
          <p:cNvSpPr txBox="1"/>
          <p:nvPr/>
        </p:nvSpPr>
        <p:spPr>
          <a:xfrm>
            <a:off x="4973638" y="4815770"/>
            <a:ext cx="1556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50p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ED07EB50-1F9F-7E4B-BE9C-A19FFE235E5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639320" y="1650600"/>
              <a:ext cx="2538000" cy="25365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ED07EB50-1F9F-7E4B-BE9C-A19FFE235E5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629960" y="1641240"/>
                <a:ext cx="2556720" cy="25552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0C495AB-AD6E-E54C-B25A-46904E487C4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3971176"/>
      </p:ext>
    </p:extLst>
  </p:cSld>
  <p:clrMapOvr>
    <a:masterClrMapping/>
  </p:clrMapOvr>
  <p:transition spd="slow" advTm="207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638" y="727075"/>
            <a:ext cx="274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Coins</a:t>
            </a:r>
          </a:p>
        </p:txBody>
      </p:sp>
      <p:pic>
        <p:nvPicPr>
          <p:cNvPr id="9220" name="Picture 4" descr="New £1 coin: Seven things you might not have noticed that make it safer |  The Independent | The Independent">
            <a:extLst>
              <a:ext uri="{FF2B5EF4-FFF2-40B4-BE49-F238E27FC236}">
                <a16:creationId xmlns:a16="http://schemas.microsoft.com/office/drawing/2014/main" id="{D263F853-81F4-B54C-9D08-D34536F3E4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17000" y="2029616"/>
            <a:ext cx="3359892" cy="2519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460446C5-C6F1-914C-B12F-3A6B16BA33C8}"/>
              </a:ext>
            </a:extLst>
          </p:cNvPr>
          <p:cNvSpPr txBox="1"/>
          <p:nvPr/>
        </p:nvSpPr>
        <p:spPr>
          <a:xfrm>
            <a:off x="5565303" y="5176489"/>
            <a:ext cx="1556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£1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2BE063C-1BED-DB45-B784-B62B1F5A06D3}"/>
              </a:ext>
            </a:extLst>
          </p:cNvPr>
          <p:cNvSpPr txBox="1"/>
          <p:nvPr/>
        </p:nvSpPr>
        <p:spPr>
          <a:xfrm>
            <a:off x="847165" y="2689412"/>
            <a:ext cx="3993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>
                <a:latin typeface="Comic Sans MS" panose="030F0902030302020204" pitchFamily="66" charset="0"/>
              </a:rPr>
              <a:t>100p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6E829C7-DE99-7A48-A61D-2DE1BD01C57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92669645"/>
      </p:ext>
    </p:extLst>
  </p:cSld>
  <p:clrMapOvr>
    <a:masterClrMapping/>
  </p:clrMapOvr>
  <p:transition spd="slow" advTm="290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638" y="727075"/>
            <a:ext cx="274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Coins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0446C5-C6F1-914C-B12F-3A6B16BA33C8}"/>
              </a:ext>
            </a:extLst>
          </p:cNvPr>
          <p:cNvSpPr txBox="1"/>
          <p:nvPr/>
        </p:nvSpPr>
        <p:spPr>
          <a:xfrm>
            <a:off x="5317653" y="5111689"/>
            <a:ext cx="1556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£2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2BE063C-1BED-DB45-B784-B62B1F5A06D3}"/>
              </a:ext>
            </a:extLst>
          </p:cNvPr>
          <p:cNvSpPr txBox="1"/>
          <p:nvPr/>
        </p:nvSpPr>
        <p:spPr>
          <a:xfrm>
            <a:off x="847165" y="2689412"/>
            <a:ext cx="3993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>
                <a:latin typeface="Comic Sans MS" panose="030F0902030302020204" pitchFamily="66" charset="0"/>
              </a:rPr>
              <a:t>200p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84DAFD4-D441-BC4D-9F06-AFA1006A86C6}"/>
              </a:ext>
            </a:extLst>
          </p:cNvPr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325" b="4108"/>
          <a:stretch>
            <a:fillRect/>
          </a:stretch>
        </p:blipFill>
        <p:spPr bwMode="auto">
          <a:xfrm>
            <a:off x="4356299" y="1497013"/>
            <a:ext cx="3479399" cy="309834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4E7A2C2-C31C-0446-860E-F8144B83470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50371423"/>
      </p:ext>
    </p:extLst>
  </p:cSld>
  <p:clrMapOvr>
    <a:masterClrMapping/>
  </p:clrMapOvr>
  <p:transition spd="slow" advTm="122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4603" y="727075"/>
            <a:ext cx="919925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How much money do I have?</a:t>
            </a:r>
          </a:p>
        </p:txBody>
      </p:sp>
      <p:pic>
        <p:nvPicPr>
          <p:cNvPr id="9220" name="Picture 4" descr="New £1 coin: Seven things you might not have noticed that make it safer |  The Independent | The Independent">
            <a:extLst>
              <a:ext uri="{FF2B5EF4-FFF2-40B4-BE49-F238E27FC236}">
                <a16:creationId xmlns:a16="http://schemas.microsoft.com/office/drawing/2014/main" id="{D263F853-81F4-B54C-9D08-D34536F3E4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8140" y="2170149"/>
            <a:ext cx="1696460" cy="1272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460446C5-C6F1-914C-B12F-3A6B16BA33C8}"/>
              </a:ext>
            </a:extLst>
          </p:cNvPr>
          <p:cNvSpPr txBox="1"/>
          <p:nvPr/>
        </p:nvSpPr>
        <p:spPr>
          <a:xfrm>
            <a:off x="4786957" y="4312060"/>
            <a:ext cx="292670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500" dirty="0">
                <a:latin typeface="Comic Sans MS" panose="030F0902030302020204" pitchFamily="66" charset="0"/>
              </a:rPr>
              <a:t>£5</a:t>
            </a:r>
          </a:p>
        </p:txBody>
      </p:sp>
      <p:pic>
        <p:nvPicPr>
          <p:cNvPr id="7" name="Picture 4" descr="New £1 coin: Seven things you might not have noticed that make it safer |  The Independent | The Independent">
            <a:extLst>
              <a:ext uri="{FF2B5EF4-FFF2-40B4-BE49-F238E27FC236}">
                <a16:creationId xmlns:a16="http://schemas.microsoft.com/office/drawing/2014/main" id="{F71BBD91-3E37-1C48-BEC5-3414FE32FC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38135" y="2170148"/>
            <a:ext cx="1696460" cy="1272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New £1 coin: Seven things you might not have noticed that make it safer |  The Independent | The Independent">
            <a:extLst>
              <a:ext uri="{FF2B5EF4-FFF2-40B4-BE49-F238E27FC236}">
                <a16:creationId xmlns:a16="http://schemas.microsoft.com/office/drawing/2014/main" id="{8F408F3E-15FA-9C43-964C-AF39CFBB4E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53850" y="2170148"/>
            <a:ext cx="1696460" cy="1272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New £1 coin: Seven things you might not have noticed that make it safer |  The Independent | The Independent">
            <a:extLst>
              <a:ext uri="{FF2B5EF4-FFF2-40B4-BE49-F238E27FC236}">
                <a16:creationId xmlns:a16="http://schemas.microsoft.com/office/drawing/2014/main" id="{212DD7C5-402B-0047-88BD-934DCE4FA0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73845" y="2156654"/>
            <a:ext cx="1696460" cy="1272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New £1 coin: Seven things you might not have noticed that make it safer |  The Independent | The Independent">
            <a:extLst>
              <a:ext uri="{FF2B5EF4-FFF2-40B4-BE49-F238E27FC236}">
                <a16:creationId xmlns:a16="http://schemas.microsoft.com/office/drawing/2014/main" id="{FBA136EB-43DF-0744-98B9-7DBB4497E7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20937" y="2140022"/>
            <a:ext cx="1696460" cy="1272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3DC1E57-1A8C-754A-94D9-162C42DA66C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15682544"/>
      </p:ext>
    </p:extLst>
  </p:cSld>
  <p:clrMapOvr>
    <a:masterClrMapping/>
  </p:clrMapOvr>
  <p:transition spd="slow" advTm="142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92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6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4294" y="727075"/>
            <a:ext cx="935915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How much money do I have?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A566FADF-3CF0-7843-B66A-6117052E3DF6}"/>
              </a:ext>
            </a:extLst>
          </p:cNvPr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325" b="4108"/>
          <a:stretch>
            <a:fillRect/>
          </a:stretch>
        </p:blipFill>
        <p:spPr bwMode="auto">
          <a:xfrm>
            <a:off x="868947" y="1927318"/>
            <a:ext cx="2358348" cy="2133693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EA5A4739-7FE1-5842-BFCB-96388AE1FED9}"/>
              </a:ext>
            </a:extLst>
          </p:cNvPr>
          <p:cNvSpPr txBox="1"/>
          <p:nvPr/>
        </p:nvSpPr>
        <p:spPr>
          <a:xfrm>
            <a:off x="4988369" y="4690627"/>
            <a:ext cx="23583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latin typeface="Comic Sans MS" panose="030F0902030302020204" pitchFamily="66" charset="0"/>
              </a:rPr>
              <a:t>£10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4C0F036-4876-A44A-A506-73155610D54B}"/>
              </a:ext>
            </a:extLst>
          </p:cNvPr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325" b="4108"/>
          <a:stretch>
            <a:fillRect/>
          </a:stretch>
        </p:blipFill>
        <p:spPr bwMode="auto">
          <a:xfrm>
            <a:off x="2957723" y="1927317"/>
            <a:ext cx="2358348" cy="2133693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66ED170B-51B1-2343-B588-9A2DE4461AB4}"/>
              </a:ext>
            </a:extLst>
          </p:cNvPr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325" b="4108"/>
          <a:stretch>
            <a:fillRect/>
          </a:stretch>
        </p:blipFill>
        <p:spPr bwMode="auto">
          <a:xfrm>
            <a:off x="4988369" y="1927315"/>
            <a:ext cx="2358348" cy="2133693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238AB6F-4ECB-3449-BA3F-EC72712BC36D}"/>
              </a:ext>
            </a:extLst>
          </p:cNvPr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325" b="4108"/>
          <a:stretch>
            <a:fillRect/>
          </a:stretch>
        </p:blipFill>
        <p:spPr bwMode="auto">
          <a:xfrm>
            <a:off x="7019015" y="1859971"/>
            <a:ext cx="2358348" cy="2133693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5D135FF9-E67C-7D43-B988-A6C328E96323}"/>
              </a:ext>
            </a:extLst>
          </p:cNvPr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325" b="4108"/>
          <a:stretch>
            <a:fillRect/>
          </a:stretch>
        </p:blipFill>
        <p:spPr bwMode="auto">
          <a:xfrm>
            <a:off x="9043988" y="1859971"/>
            <a:ext cx="2358348" cy="2133693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05CCD87E-B6DF-3F45-A518-F68702C0107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261080" y="2071080"/>
              <a:ext cx="1411920" cy="55548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05CCD87E-B6DF-3F45-A518-F68702C0107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251720" y="2061720"/>
                <a:ext cx="1430640" cy="5742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CE8BCC1-45E4-7F48-9AD1-B63A823A40E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19296772"/>
      </p:ext>
    </p:extLst>
  </p:cSld>
  <p:clrMapOvr>
    <a:masterClrMapping/>
  </p:clrMapOvr>
  <p:transition spd="slow" advTm="377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7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C9AD1BFA-3645-D049-AAA9-BE27F2CAC787}"/>
              </a:ext>
            </a:extLst>
          </p:cNvPr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092" b="4021"/>
          <a:stretch>
            <a:fillRect/>
          </a:stretch>
        </p:blipFill>
        <p:spPr bwMode="auto">
          <a:xfrm>
            <a:off x="2578679" y="1467375"/>
            <a:ext cx="3418267" cy="3348395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157F179E-0CF2-294D-9F15-1ADECFD75687}"/>
              </a:ext>
            </a:extLst>
          </p:cNvPr>
          <p:cNvSpPr txBox="1"/>
          <p:nvPr/>
        </p:nvSpPr>
        <p:spPr>
          <a:xfrm>
            <a:off x="4588170" y="4882793"/>
            <a:ext cx="21757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100p</a:t>
            </a:r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3ED79F10-0BB8-634C-887C-B6D4515A7E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4294" y="727075"/>
            <a:ext cx="935915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How much money do I have?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7359659-5C11-B143-9BA6-FEB1760F4979}"/>
              </a:ext>
            </a:extLst>
          </p:cNvPr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092" b="4021"/>
          <a:stretch>
            <a:fillRect/>
          </a:stretch>
        </p:blipFill>
        <p:spPr bwMode="auto">
          <a:xfrm>
            <a:off x="5507023" y="1467374"/>
            <a:ext cx="3418267" cy="334839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08ACECC-2875-9440-912D-4FAA135AF9F3}"/>
              </a:ext>
            </a:extLst>
          </p:cNvPr>
          <p:cNvSpPr txBox="1"/>
          <p:nvPr/>
        </p:nvSpPr>
        <p:spPr>
          <a:xfrm>
            <a:off x="4697506" y="4836626"/>
            <a:ext cx="21649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solidFill>
                  <a:srgbClr val="FF0000"/>
                </a:solidFill>
                <a:latin typeface="Comic Sans MS" panose="030F0902030302020204" pitchFamily="66" charset="0"/>
              </a:rPr>
              <a:t>£1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3F68A88C-CF1C-9643-9C2C-8AC1F850B90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6516360" y="2986200"/>
              <a:ext cx="886320" cy="3060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3F68A88C-CF1C-9643-9C2C-8AC1F850B90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507000" y="2976840"/>
                <a:ext cx="905040" cy="493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96D743D-D82F-9040-924D-1E2552C476E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56980692"/>
      </p:ext>
    </p:extLst>
  </p:cSld>
  <p:clrMapOvr>
    <a:masterClrMapping/>
  </p:clrMapOvr>
  <p:transition spd="slow" advTm="413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/>
      <p:bldP spid="20" grpId="1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3ED79F10-0BB8-634C-887C-B6D4515A7E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39638" y="631541"/>
            <a:ext cx="935915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The way to write £1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BB1B5612-536D-8049-9D3C-89F19C2BAD2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209920" y="2265840"/>
              <a:ext cx="4489920" cy="24015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BB1B5612-536D-8049-9D3C-89F19C2BAD2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200560" y="2256480"/>
                <a:ext cx="4508640" cy="24202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8D5B388-0B1B-C04C-8F0D-E8DC9E477EB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24887969"/>
      </p:ext>
    </p:extLst>
  </p:cSld>
  <p:clrMapOvr>
    <a:masterClrMapping/>
  </p:clrMapOvr>
  <p:transition spd="slow" advTm="348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3ED79F10-0BB8-634C-887C-B6D4515A7E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4294" y="727075"/>
            <a:ext cx="935915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How much money do I have?</a:t>
            </a:r>
          </a:p>
        </p:txBody>
      </p:sp>
      <p:pic>
        <p:nvPicPr>
          <p:cNvPr id="7" name="Picture 4" descr="New £1 coin: Seven things you might not have noticed that make it safer |  The Independent | The Independent">
            <a:extLst>
              <a:ext uri="{FF2B5EF4-FFF2-40B4-BE49-F238E27FC236}">
                <a16:creationId xmlns:a16="http://schemas.microsoft.com/office/drawing/2014/main" id="{27C46595-B2A8-B849-96E2-E0A68ACBA4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0173" y="2340623"/>
            <a:ext cx="2255231" cy="1691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B69410C-8502-2445-84AD-B8F038E1EB0E}"/>
              </a:ext>
            </a:extLst>
          </p:cNvPr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092" b="4021"/>
          <a:stretch>
            <a:fillRect/>
          </a:stretch>
        </p:blipFill>
        <p:spPr bwMode="auto">
          <a:xfrm>
            <a:off x="5996946" y="1826559"/>
            <a:ext cx="2523743" cy="2548542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8312194-41F1-4F44-99F1-9F0A5406A31B}"/>
              </a:ext>
            </a:extLst>
          </p:cNvPr>
          <p:cNvSpPr txBox="1"/>
          <p:nvPr/>
        </p:nvSpPr>
        <p:spPr>
          <a:xfrm>
            <a:off x="3687698" y="4388211"/>
            <a:ext cx="2309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Comic Sans MS" panose="030F0902030302020204" pitchFamily="66" charset="0"/>
              </a:rPr>
              <a:t>£1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AB58C5C-FA07-AE4E-A526-16898AF267B3}"/>
              </a:ext>
            </a:extLst>
          </p:cNvPr>
          <p:cNvSpPr txBox="1"/>
          <p:nvPr/>
        </p:nvSpPr>
        <p:spPr>
          <a:xfrm>
            <a:off x="6554244" y="4388211"/>
            <a:ext cx="2309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Comic Sans MS" panose="030F0902030302020204" pitchFamily="66" charset="0"/>
              </a:rPr>
              <a:t>50p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8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B1A09F1D-3E37-AF47-ACB0-1E29DCB85C1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8273160" y="3076200"/>
              <a:ext cx="2883240" cy="1801440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B1A09F1D-3E37-AF47-ACB0-1E29DCB85C1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8263800" y="3066840"/>
                <a:ext cx="2901960" cy="1820160"/>
              </a:xfrm>
              <a:prstGeom prst="rect">
                <a:avLst/>
              </a:prstGeom>
            </p:spPr>
          </p:pic>
        </mc:Fallback>
      </mc:AlternateContent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73B311C1-CEEA-E440-8E2A-5F49B745AE6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81395476"/>
      </p:ext>
    </p:extLst>
  </p:cSld>
  <p:clrMapOvr>
    <a:masterClrMapping/>
  </p:clrMapOvr>
  <p:transition spd="slow" advTm="499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10" grpId="1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3ED79F10-0BB8-634C-887C-B6D4515A7E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4294" y="727075"/>
            <a:ext cx="935915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How much money do I have?</a:t>
            </a:r>
          </a:p>
        </p:txBody>
      </p:sp>
      <p:pic>
        <p:nvPicPr>
          <p:cNvPr id="7" name="Picture 4" descr="New £1 coin: Seven things you might not have noticed that make it safer |  The Independent | The Independent">
            <a:extLst>
              <a:ext uri="{FF2B5EF4-FFF2-40B4-BE49-F238E27FC236}">
                <a16:creationId xmlns:a16="http://schemas.microsoft.com/office/drawing/2014/main" id="{27C46595-B2A8-B849-96E2-E0A68ACBA4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0173" y="2340623"/>
            <a:ext cx="2255231" cy="1691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8312194-41F1-4F44-99F1-9F0A5406A31B}"/>
              </a:ext>
            </a:extLst>
          </p:cNvPr>
          <p:cNvSpPr txBox="1"/>
          <p:nvPr/>
        </p:nvSpPr>
        <p:spPr>
          <a:xfrm>
            <a:off x="3687698" y="4388211"/>
            <a:ext cx="2309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Comic Sans MS" panose="030F0902030302020204" pitchFamily="66" charset="0"/>
              </a:rPr>
              <a:t>£1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AB58C5C-FA07-AE4E-A526-16898AF267B3}"/>
              </a:ext>
            </a:extLst>
          </p:cNvPr>
          <p:cNvSpPr txBox="1"/>
          <p:nvPr/>
        </p:nvSpPr>
        <p:spPr>
          <a:xfrm>
            <a:off x="5825823" y="4374903"/>
            <a:ext cx="2309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Comic Sans MS" panose="030F0902030302020204" pitchFamily="66" charset="0"/>
              </a:rPr>
              <a:t>10p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79A64EF-B877-9848-95F0-AA17BEC8DF50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55404" y="2369476"/>
            <a:ext cx="2190117" cy="18903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5CD5292-3145-A544-9BE1-2576F4817822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45521" y="2369476"/>
            <a:ext cx="2190117" cy="1890396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0E0F13F9-859E-7A45-ACF6-2B6F64666603}"/>
              </a:ext>
            </a:extLst>
          </p:cNvPr>
          <p:cNvSpPr txBox="1"/>
          <p:nvPr/>
        </p:nvSpPr>
        <p:spPr>
          <a:xfrm>
            <a:off x="8266165" y="4396898"/>
            <a:ext cx="2309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Comic Sans MS" panose="030F0902030302020204" pitchFamily="66" charset="0"/>
              </a:rPr>
              <a:t>10p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8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11A634E5-4C30-8D4E-9887-DF95400F013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429080" y="2100960"/>
              <a:ext cx="4910400" cy="40219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11A634E5-4C30-8D4E-9887-DF95400F013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419720" y="2091600"/>
                <a:ext cx="4929120" cy="40406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3AA3706-60A2-3C4A-BB22-4F1586E6F9A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08550422"/>
      </p:ext>
    </p:extLst>
  </p:cSld>
  <p:clrMapOvr>
    <a:masterClrMapping/>
  </p:clrMapOvr>
  <p:transition spd="slow" advTm="481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7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8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2" grpId="0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3ED79F10-0BB8-634C-887C-B6D4515A7E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4294" y="727075"/>
            <a:ext cx="935915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How much money do I have?</a:t>
            </a:r>
          </a:p>
        </p:txBody>
      </p:sp>
      <p:pic>
        <p:nvPicPr>
          <p:cNvPr id="7" name="Picture 4" descr="New £1 coin: Seven things you might not have noticed that make it safer |  The Independent | The Independent">
            <a:extLst>
              <a:ext uri="{FF2B5EF4-FFF2-40B4-BE49-F238E27FC236}">
                <a16:creationId xmlns:a16="http://schemas.microsoft.com/office/drawing/2014/main" id="{27C46595-B2A8-B849-96E2-E0A68ACBA4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0173" y="2340623"/>
            <a:ext cx="2255231" cy="1691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8312194-41F1-4F44-99F1-9F0A5406A31B}"/>
              </a:ext>
            </a:extLst>
          </p:cNvPr>
          <p:cNvSpPr txBox="1"/>
          <p:nvPr/>
        </p:nvSpPr>
        <p:spPr>
          <a:xfrm>
            <a:off x="3687698" y="4388211"/>
            <a:ext cx="2309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Comic Sans MS" panose="030F0902030302020204" pitchFamily="66" charset="0"/>
              </a:rPr>
              <a:t>£1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AB58C5C-FA07-AE4E-A526-16898AF267B3}"/>
              </a:ext>
            </a:extLst>
          </p:cNvPr>
          <p:cNvSpPr txBox="1"/>
          <p:nvPr/>
        </p:nvSpPr>
        <p:spPr>
          <a:xfrm>
            <a:off x="5825823" y="4374903"/>
            <a:ext cx="2309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Comic Sans MS" panose="030F0902030302020204" pitchFamily="66" charset="0"/>
              </a:rPr>
              <a:t>5p</a:t>
            </a:r>
          </a:p>
        </p:txBody>
      </p:sp>
      <p:pic>
        <p:nvPicPr>
          <p:cNvPr id="13" name="Picture 12" descr="0233-0605-1704-3807_SM">
            <a:extLst>
              <a:ext uri="{FF2B5EF4-FFF2-40B4-BE49-F238E27FC236}">
                <a16:creationId xmlns:a16="http://schemas.microsoft.com/office/drawing/2014/main" id="{72272318-7531-0941-88C4-5F50EEE82743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55404" y="2425497"/>
            <a:ext cx="1807528" cy="1606549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99C50E16-C2F4-2241-8BBD-738E649ADE9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7432200" y="2446200"/>
              <a:ext cx="2643120" cy="2881440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99C50E16-C2F4-2241-8BBD-738E649ADE9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7422840" y="2436840"/>
                <a:ext cx="2661840" cy="2900160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40B99B38-1E45-984A-AEA0-CF20D03C5B5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61570270"/>
      </p:ext>
    </p:extLst>
  </p:cSld>
  <p:clrMapOvr>
    <a:masterClrMapping/>
  </p:clrMapOvr>
  <p:transition spd="slow" advTm="828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0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3ED79F10-0BB8-634C-887C-B6D4515A7E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4294" y="727075"/>
            <a:ext cx="935915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How much money do I have?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8312194-41F1-4F44-99F1-9F0A5406A31B}"/>
              </a:ext>
            </a:extLst>
          </p:cNvPr>
          <p:cNvSpPr txBox="1"/>
          <p:nvPr/>
        </p:nvSpPr>
        <p:spPr>
          <a:xfrm>
            <a:off x="2233494" y="4388211"/>
            <a:ext cx="2309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Comic Sans MS" panose="030F0902030302020204" pitchFamily="66" charset="0"/>
              </a:rPr>
              <a:t>20p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AB58C5C-FA07-AE4E-A526-16898AF267B3}"/>
              </a:ext>
            </a:extLst>
          </p:cNvPr>
          <p:cNvSpPr txBox="1"/>
          <p:nvPr/>
        </p:nvSpPr>
        <p:spPr>
          <a:xfrm>
            <a:off x="5170918" y="4368535"/>
            <a:ext cx="925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Comic Sans MS" panose="030F0902030302020204" pitchFamily="66" charset="0"/>
              </a:rPr>
              <a:t>1p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1F90AEF-051F-214D-A831-11F9E887E690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57494" y="1496515"/>
            <a:ext cx="2562217" cy="28916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 descr="0233-0605-1704-5249_SM">
            <a:extLst>
              <a:ext uri="{FF2B5EF4-FFF2-40B4-BE49-F238E27FC236}">
                <a16:creationId xmlns:a16="http://schemas.microsoft.com/office/drawing/2014/main" id="{2B3670BA-B40D-8342-B34C-A0EFFB44F07D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9711" y="1995668"/>
            <a:ext cx="2185805" cy="19212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 descr="0233-0605-1704-5249_SM">
            <a:extLst>
              <a:ext uri="{FF2B5EF4-FFF2-40B4-BE49-F238E27FC236}">
                <a16:creationId xmlns:a16="http://schemas.microsoft.com/office/drawing/2014/main" id="{E8AAF686-512A-AE46-AECE-4A6C35CBB043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87264" y="1954512"/>
            <a:ext cx="2185805" cy="1921239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A3B97856-B456-9D42-9637-E63D12B48A53}"/>
              </a:ext>
            </a:extLst>
          </p:cNvPr>
          <p:cNvSpPr txBox="1"/>
          <p:nvPr/>
        </p:nvSpPr>
        <p:spPr>
          <a:xfrm>
            <a:off x="7186719" y="4428722"/>
            <a:ext cx="925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Comic Sans MS" panose="030F0902030302020204" pitchFamily="66" charset="0"/>
              </a:rPr>
              <a:t>1p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8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7530FC3D-86D4-CB4F-916D-B3E94CFB6A5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288240" y="1740240"/>
              <a:ext cx="7162200" cy="28821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7530FC3D-86D4-CB4F-916D-B3E94CFB6A5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278880" y="1730880"/>
                <a:ext cx="7180920" cy="290088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F5E4C97-6622-8E4E-A835-380574E12E1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93416173"/>
      </p:ext>
    </p:extLst>
  </p:cSld>
  <p:clrMapOvr>
    <a:masterClrMapping/>
  </p:clrMapOvr>
  <p:transition spd="slow" advTm="379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9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3ED79F10-0BB8-634C-887C-B6D4515A7E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4294" y="727075"/>
            <a:ext cx="935915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How much money do I have?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8312194-41F1-4F44-99F1-9F0A5406A31B}"/>
              </a:ext>
            </a:extLst>
          </p:cNvPr>
          <p:cNvSpPr txBox="1"/>
          <p:nvPr/>
        </p:nvSpPr>
        <p:spPr>
          <a:xfrm>
            <a:off x="2233494" y="4388211"/>
            <a:ext cx="2309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Comic Sans MS" panose="030F0902030302020204" pitchFamily="66" charset="0"/>
              </a:rPr>
              <a:t>50p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AB58C5C-FA07-AE4E-A526-16898AF267B3}"/>
              </a:ext>
            </a:extLst>
          </p:cNvPr>
          <p:cNvSpPr txBox="1"/>
          <p:nvPr/>
        </p:nvSpPr>
        <p:spPr>
          <a:xfrm>
            <a:off x="5170918" y="4368535"/>
            <a:ext cx="925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Comic Sans MS" panose="030F0902030302020204" pitchFamily="66" charset="0"/>
              </a:rPr>
              <a:t>1p</a:t>
            </a:r>
          </a:p>
        </p:txBody>
      </p:sp>
      <p:pic>
        <p:nvPicPr>
          <p:cNvPr id="16" name="Picture 15" descr="0233-0605-1704-5249_SM">
            <a:extLst>
              <a:ext uri="{FF2B5EF4-FFF2-40B4-BE49-F238E27FC236}">
                <a16:creationId xmlns:a16="http://schemas.microsoft.com/office/drawing/2014/main" id="{2B3670BA-B40D-8342-B34C-A0EFFB44F07D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9711" y="1995668"/>
            <a:ext cx="2185805" cy="19212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 descr="0233-0605-1704-5249_SM">
            <a:extLst>
              <a:ext uri="{FF2B5EF4-FFF2-40B4-BE49-F238E27FC236}">
                <a16:creationId xmlns:a16="http://schemas.microsoft.com/office/drawing/2014/main" id="{E8AAF686-512A-AE46-AECE-4A6C35CBB043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87264" y="1954512"/>
            <a:ext cx="2185805" cy="1921239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A3B97856-B456-9D42-9637-E63D12B48A53}"/>
              </a:ext>
            </a:extLst>
          </p:cNvPr>
          <p:cNvSpPr txBox="1"/>
          <p:nvPr/>
        </p:nvSpPr>
        <p:spPr>
          <a:xfrm>
            <a:off x="7186719" y="4428722"/>
            <a:ext cx="925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Comic Sans MS" panose="030F0902030302020204" pitchFamily="66" charset="0"/>
              </a:rPr>
              <a:t>1p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04138E3-CAD6-F947-AF0C-B98345D95ECC}"/>
              </a:ext>
            </a:extLst>
          </p:cNvPr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092" b="4021"/>
          <a:stretch>
            <a:fillRect/>
          </a:stretch>
        </p:blipFill>
        <p:spPr bwMode="auto">
          <a:xfrm>
            <a:off x="1793435" y="1689460"/>
            <a:ext cx="2523743" cy="2548542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8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18FD26EF-AE33-C74D-8CDC-1F79F262910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988000" y="1545840"/>
              <a:ext cx="7642800" cy="229608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18FD26EF-AE33-C74D-8CDC-1F79F262910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978640" y="1536480"/>
                <a:ext cx="7661520" cy="23148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A8DBBE1-8A13-DD4D-B1AA-CF645D41CB9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29066494"/>
      </p:ext>
    </p:extLst>
  </p:cSld>
  <p:clrMapOvr>
    <a:masterClrMapping/>
  </p:clrMapOvr>
  <p:transition spd="slow" advTm="439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2" grpId="0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24359E3-7374-9240-A301-2224156000A2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F024DD0-E6A9-8148-982B-BF3BDA8D76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5289F29-6E0A-C448-849B-79BFAF0E6942}"/>
              </a:ext>
            </a:extLst>
          </p:cNvPr>
          <p:cNvSpPr txBox="1"/>
          <p:nvPr/>
        </p:nvSpPr>
        <p:spPr>
          <a:xfrm>
            <a:off x="1365529" y="663814"/>
            <a:ext cx="2663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1 star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C84D6B2-4F5F-0846-B620-FCD3C19AD913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2566" y="481073"/>
            <a:ext cx="4294777" cy="589585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8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AF25AEA1-1885-9843-A9EC-882F3C0C7EA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195160" y="1575720"/>
              <a:ext cx="2372400" cy="52560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AF25AEA1-1885-9843-A9EC-882F3C0C7EA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185800" y="1566360"/>
                <a:ext cx="2391120" cy="544320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3B0A4E5D-A49D-2048-AB92-74556EA14A5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3233861"/>
      </p:ext>
    </p:extLst>
  </p:cSld>
  <p:clrMapOvr>
    <a:masterClrMapping/>
  </p:clrMapOvr>
  <p:transition spd="slow" advTm="483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24359E3-7374-9240-A301-2224156000A2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5289F29-6E0A-C448-849B-79BFAF0E6942}"/>
              </a:ext>
            </a:extLst>
          </p:cNvPr>
          <p:cNvSpPr txBox="1"/>
          <p:nvPr/>
        </p:nvSpPr>
        <p:spPr>
          <a:xfrm>
            <a:off x="1222513" y="630121"/>
            <a:ext cx="2663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2 star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49CA54-90D6-8244-843C-D29E68AD380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6200" y="336550"/>
            <a:ext cx="4419600" cy="61849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C6946A25-2B8B-E141-ADB7-B830E08E6C1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22907224"/>
      </p:ext>
    </p:extLst>
  </p:cSld>
  <p:clrMapOvr>
    <a:masterClrMapping/>
  </p:clrMapOvr>
  <p:transition spd="slow" advTm="114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24359E3-7374-9240-A301-2224156000A2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5289F29-6E0A-C448-849B-79BFAF0E6942}"/>
              </a:ext>
            </a:extLst>
          </p:cNvPr>
          <p:cNvSpPr txBox="1"/>
          <p:nvPr/>
        </p:nvSpPr>
        <p:spPr>
          <a:xfrm>
            <a:off x="1699326" y="712007"/>
            <a:ext cx="2663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3 Star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977FEF-33A0-3B45-8276-D5F80C9FFF4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6372" y="481926"/>
            <a:ext cx="4229134" cy="5894147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F8CE5C07-B33F-3B4C-AFC4-C562007C6A9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9365663"/>
      </p:ext>
    </p:extLst>
  </p:cSld>
  <p:clrMapOvr>
    <a:masterClrMapping/>
  </p:clrMapOvr>
  <p:transition spd="slow" advTm="516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0.9|1.1|1.2|1|1|1.1|1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4|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5|4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0.8|0.8|0.8|0.7|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1.2|1.2|1.1|1.1|1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2|5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1.1|1.9|1.9|1|1.5|1.8|1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0.7|1.2|1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1|1.7|1.5|0.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5|0.7|0.8|0.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1.6|0.5|0.8|0.4|0.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8|2.5|1.2|1.5|1|0.8|0.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9|22.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9|22.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9|22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</TotalTime>
  <Words>176</Words>
  <Application>Microsoft Macintosh PowerPoint</Application>
  <PresentationFormat>Widescreen</PresentationFormat>
  <Paragraphs>133</Paragraphs>
  <Slides>24</Slides>
  <Notes>22</Notes>
  <HiddenSlides>0</HiddenSlides>
  <MMClips>24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Comic Sans MS</vt:lpstr>
      <vt:lpstr>Office Theme</vt:lpstr>
      <vt:lpstr>Wednesday 3rd  February 2021</vt:lpstr>
      <vt:lpstr>L.O: To recognise coins.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29th January 2021</dc:title>
  <dc:creator>Zoe Bagley</dc:creator>
  <cp:lastModifiedBy>Zoe Bagley</cp:lastModifiedBy>
  <cp:revision>47</cp:revision>
  <cp:lastPrinted>2021-01-30T15:16:21Z</cp:lastPrinted>
  <dcterms:created xsi:type="dcterms:W3CDTF">2021-01-27T10:40:33Z</dcterms:created>
  <dcterms:modified xsi:type="dcterms:W3CDTF">2021-02-02T12:25:59Z</dcterms:modified>
</cp:coreProperties>
</file>