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Action1.xml" ContentType="application/vnd.ms-office.inkAction+xml"/>
  <Override PartName="/ppt/notesSlides/notesSlide2.xml" ContentType="application/vnd.openxmlformats-officedocument.presentationml.notesSlide+xml"/>
  <Override PartName="/ppt/ink/inkAction2.xml" ContentType="application/vnd.ms-office.inkAction+xml"/>
  <Override PartName="/ppt/notesSlides/notesSlide3.xml" ContentType="application/vnd.openxmlformats-officedocument.presentationml.notesSlide+xml"/>
  <Override PartName="/ppt/ink/inkAction3.xml" ContentType="application/vnd.ms-office.inkAction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Action4.xml" ContentType="application/vnd.ms-office.inkAction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549" r:id="rId2"/>
    <p:sldId id="588" r:id="rId3"/>
    <p:sldId id="604" r:id="rId4"/>
    <p:sldId id="589" r:id="rId5"/>
    <p:sldId id="590" r:id="rId6"/>
    <p:sldId id="591" r:id="rId7"/>
    <p:sldId id="60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FFF"/>
    <a:srgbClr val="0066FF"/>
    <a:srgbClr val="00FF00"/>
    <a:srgbClr val="66FFFF"/>
    <a:srgbClr val="FFCDCD"/>
    <a:srgbClr val="1FEAFF"/>
    <a:srgbClr val="CC66FF"/>
    <a:srgbClr val="F6F8FA"/>
    <a:srgbClr val="8CC3EC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6404" autoAdjust="0"/>
  </p:normalViewPr>
  <p:slideViewPr>
    <p:cSldViewPr snapToGrid="0">
      <p:cViewPr varScale="1">
        <p:scale>
          <a:sx n="82" d="100"/>
          <a:sy n="82" d="100"/>
        </p:scale>
        <p:origin x="68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4:07:59.216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5955">
    <iact:property name="dataType"/>
    <iact:actionData xml:id="d0">
      <inkml:trace xmlns:inkml="http://www.w3.org/2003/InkML" xml:id="stk0" contextRef="#ctx0" brushRef="#br0">5405 9088 0,'23'0'164,"25"0"-149,-1 0-9,-24 0 1,1 0 3,23 0-2,0 0-1,1 24-1,-25-24 2,48 0 1,-24 23-1,0 1 0,1-24 0,22 24-1,-22-1 2,-1 1-2,0-1 3,0 1-7,-23 0 5,23-1 2,0-23-5,0 24 6,1-24-5,-1 23 0,0 25 3,0-25-2,24 1 3,0-1 0,0 1-4,-24-24 3,24 24-6,0-1 9,-24 1-7,0 23 2,24-23 3,0-1-2,-24 1-1,0-1 0,24 1 1,0 0-2,-1 23 6,25-24-5,-1 25 2,-47-25-6,48 25 4,-1-25 1,-23 1 4,94 23-7,-70 0 2,70 24 0,-71-24 4,48 0-7,23 24 4,-47-47 0,24 23-1,-24-23 2,23-1-2,-46 24 1,23-47-1,-48 24 1,25 0-1,-72-24 1,1 0 25,47 0 228,94 0-254,0 23 2,95 1-3,-1 70 2,95-23 0,-70 0 0,46 47-1,24-47 5,-94 47-8,46 0 4,-22-24 3,22 24-7,-22 0 4,-48 24-1,23-48 3,-46-23-2,-1 24-1,0-1 1,24 0-2,24-23 4,-71-23-2,70 22-1,-70-22-1,24 22 1,23-46 5,-24 47-8,24-48 3,24 1 1,23 47 0,-23-48 0,-1 72-1,24-72 3,-23 25-3,0-1-1,-48 24 2,24-48 4,-71 25-9,0 22 5,-23-22 0,-48-25 4,-70-23 16,0 0 217,-1 0-234,-23 24-7,24-24 4,23 23 2,0-23-1,0 24-3,24 0 1,0-1 2,-24 1-3,48-1 3,-25 1-2,1 23 0,-47-47 0,47 47 2,-24-47-2,-47 24 4,47 0-7,0-1 8,-47 1-6,47-24-1,1 23 3,-48 1 2,23 0-4,24-24 3,-23 23-3,0 1 2,23-1-1,0 1 1,0-24 0,0 24-1,-23-1 1,47 25 0,-24-25-1,0 1 1,0-1 8,-47 1-7,24-24-2,0 24-1,-1-24 2,1 23 26,-1-23-29,-23 24 11,24-24-7,0 0 5,-1 0-7,-23 23 3,24-23-3,-1 24-1,-23 0 10,24-24-9,0 0 2,-1 23 1,-23 1-5,24-24 3,23 0 1,-23 23-2,-1 1 1,24 0-2,-23-24 3,23 23 0,-23-23-2,-1 24-1,1-1 5,0 1-6,-1-24 6,1 0-7,-24 24 4,0-1-1,23-23 2,1 0-1,0 0-2,-24 24 2,23-1-1,24 1 9,-23 0 0,0-1-9,-24 1 2,47-24-2,-24 47 2,1-23-1,0-1 1,23-23-3,-24 24 0,1 0 10,0-1 1</inkml:trace>
    </iact:actionData>
  </iact:action>
  <iact:action type="add" startTime="30057">
    <iact:property name="dataType"/>
    <iact:actionData xml:id="d1">
      <inkml:trace xmlns:inkml="http://www.w3.org/2003/InkML" xml:id="stk1" contextRef="#ctx0" brushRef="#br0">3706 8026 0,'23'0'108,"1"-24"-94,-1 24 1,25-23-8,-1 23 11</inkml:trace>
    </iact:actionData>
  </iact:action>
  <iact:action type="add" startTime="31011">
    <iact:property name="dataType"/>
    <iact:actionData xml:id="d2">
      <inkml:trace xmlns:inkml="http://www.w3.org/2003/InkML" xml:id="stk2" contextRef="#ctx0" brushRef="#br0">5617 8002 0</inkml:trace>
    </iact:actionData>
  </iact:action>
  <iact:action type="add" startTime="35520">
    <iact:property name="dataType"/>
    <iact:actionData xml:id="d3">
      <inkml:trace xmlns:inkml="http://www.w3.org/2003/InkML" xml:id="stk3" contextRef="#ctx0" brushRef="#br0">5452 5618 0</inkml:trace>
    </iact:actionData>
  </iact:action>
  <iact:action type="add" startTime="36122">
    <iact:property name="dataType"/>
    <iact:actionData xml:id="d4">
      <inkml:trace xmlns:inkml="http://www.w3.org/2003/InkML" xml:id="stk4" contextRef="#ctx0" brushRef="#br0">3234 5594 0</inkml:trace>
    </iact:actionData>
  </iact:action>
  <iact:action type="add" startTime="44212">
    <iact:property name="dataType"/>
    <iact:actionData xml:id="d5">
      <inkml:trace xmlns:inkml="http://www.w3.org/2003/InkML" xml:id="stk5" contextRef="#ctx0" brushRef="#br0">13240 8734 0,'0'24'95,"0"23"-82,-23-24-6,23 1 1,0 23 0,-48 0 4,25-23-9,-1 23 8,24 0-5,-23-23 1,-1 23 1,24-23 0,-24 0 2,24 23-4,-23-24 4,-1 1-5,24 0 1,-23-1 2,23 1 0,-24-1-1,24 1 1,-24 0 0,24 23-1,-23-47 1,-1 23 0,24 25 0,-23-1 10,-1-24-12,0-23 4,24 48-6,0-25 8,-23-23-8,-1 24 3,1 23 3,-1-23 5,24 23-7,-24-47-2,1 23 3,23 25-2,-24-48 0,1 47 1,-1-23 1,0 23 6,1-24-2,-1 1-12,1 0 9,-1 23-2,0-24-3,1 48 6,-1 0-3,-23 0-3,23-24 2,1 24 2,-48 47 0,47-47-4,-23 23 6,0-23-6,-24 23 3,24 1 2,0-1-5,-48 24 5,25-47-2,46-47 21,0-1 263,1 1-281,-1 23-4,-23 48 2,0-1-2,-24 48 2,24-1-5,-48 24 8,1 72-9,47-49 7,0-22-2,-48-1-1,48-24 2,-24 1-2,48-24 0,-48 24 1,47-48-2,-23 1 4,0-1-5,0 48 5,23-95 0,-23 47-5,0 1 5,-1-24-4,1 23-1,0-23 2,0 0 3,0-1-1,-1-22-4,25 22 7,-24 1-8,-1 24 7,1-1-5,24-23 4,-1 23-5,-47 1 7,71-1-9,-71 1 6,71-48-3,-23 0 3,-1 24-3,1-24 4,23-23-4,-24 23 0,0-23 5,24-1 11,0 1-11,0-1 7</inkml:trace>
    </iact:actionData>
  </iact:action>
  <iact:action type="add" startTime="56673">
    <iact:property name="dataType"/>
    <iact:actionData xml:id="d6">
      <inkml:trace xmlns:inkml="http://www.w3.org/2003/InkML" xml:id="stk6" contextRef="#ctx0" brushRef="#br0">20556 7270 0,'0'24'149,"0"23"-135,0 24-7,0-24 1,48 48 0,-25-1 0,24 48 2,1-48-6,-25 24 4,72 71 0,-48-71 4,24 24-2,-48-48-8,48 1 5,-47-1 5,23-23-6,-24 0 0,1-24 0,23 0 6,-23 24-6,-1-24 4,1-23-7,23 23 5,-23 24 0,-1-24-1,1 0 1,23 0 3,-23 24-3,23 24-1,-23-48 1,23 47-1,0-47 2,0 48-3,-23-24 4,23 23-4,-47-23 4,47 23-7,0 1 6,1-24 1,-1 23-7,0 0 8,-23 1-5,46-24 2,-46-24-1,47 71 5,-24-24-6,0-23 3,24 24-5,23 23 9,-46 0-8,-1-24 6,24 48-9,23-48 5,-47 48 5,24-24-8,0 0 4,-24-24-1,0 1 2,0-1-2,1-23 5,-1 23-7,-24-46 0,1 22 6,23 1 0,0 0-9,-47-47 22,0-1 239,24 1-258,-24-1 3,24 25 7,-1 22-12,-23-22 3,24 46 5,-1 1-7,25-1 6,-1 48-2,0-24-3,0 23 3,-23-46 0,23 23-1,-23-47 5,23 23-6,-24 0 4,1-46-5,0 46 3,-1-94-1,1 71-1,-1-71 2,-23 47 0,24 0 1,0-23 7,-24-1-9,0 1-1,23-24 9,-23 24-7,0-1 9,24-23-9,-24 24 21,0 0 4,0-1 520,0 1-530,0-1-16,23-23 2,1 24-2,0 0 4,-24-1-7,0 1 4,23-1 0,1 1 10,-24 0-13,0-1 2,23 1 1,1-1 0,0 1 8,-24 23-9,23-23 8,-23-1-6,24 1-1,-24 0 15,23-24-7,-23 23-8,24-23 15</inkml:trace>
    </iact:actionData>
  </iact:action>
  <iact:action type="add" startTime="60906">
    <iact:property name="dataType"/>
    <iact:actionData xml:id="d7">
      <inkml:trace xmlns:inkml="http://www.w3.org/2003/InkML" xml:id="stk7" contextRef="#ctx0" brushRef="#br0">23011 7625 0,'23'0'476,"1"0"-451,0 0 4,-1 0-14,1 0 63,-24 23 6</inkml:trace>
    </iact:actionData>
  </iact:action>
  <iact:action type="add" startTime="77743">
    <iact:property name="dataType"/>
    <iact:actionData xml:id="d8">
      <inkml:trace xmlns:inkml="http://www.w3.org/2003/InkML" xml:id="stk8" contextRef="#ctx0" brushRef="#br0">27731 9017 0,'-47'0'84,"-24"0"-75,24 0-1,-24 0 1,24 0-2,0 0-1,-1 0 2,1 0 3,24 24-7,-25-24 3,25 0 1,-24 0 0,-1 23 0,-22 1 0,46-24-1,-47 0 2,0 24-1,0-1-1,-23 1 0,0 0 0,-48 23 2,48-24-2,-24 1 1,-24 23-1,48-23 1,-72 47 0,48-48 0,-23 24-1,23 1 1,-24-1 3,-23 0-7,0-23 9,23 23-10,24 24 5,0-24-1,0 0 1,-23 0 2,46-23 1,-23 23-9,-23-23 8,46-1-5,72-23 12,-48 0-11,47 0 2,-47 24 272,-47 0-275,-94 23 3,-118 0 0,-48 24-1,-94 47 6,-71 0-10,-188 94 5,259-94 3,0 24-1,23 47-8,119-95 6,47 24 2,47-23-2,-95 46-4,119-23 7,141-70 2,0-25-2,48 24-8,-95-47 353,-48 0-348,-46 24-1,-142 0 1,-24 23 3,-141 47-7,-118 24 4,94 0 5,0 0-11,48 48 6,-72-1 0,213-47-1,24-24 1,23 1 0,95-24 0,46 23-1,25-47 4,117-47 10,1 0-12,23 24 351,-48-1-352,1 25 0,24-1-1,-25 24 5,1-48-8,0 24 3,0 24 2,23-24-3,1 1 8,-1-1-12,-23 0 7,0 0-2,23-23 0,0 47 5,1-24-9,-24 0 5,-1 0 0,1 1 0,0-1 4,23 0-8,-46 24 3,22-24 5,1 0-5,0 0-3,23 1 4,-23-1 4,24-24-6,-1 25 4,-23 23-7,23-48 5,-23 1 330,-24-1-330,0 48 5,-23-24-7,0 24-2,-1-24 6,-23 48 0,71-24-4,-24-48 4,-23 72-5,23-72 0,0 24 3,0 1 0,24-1 0,24-24-1,-25 1 2,1-24-1,47 24 1,-23-1 8,-1-23-12,24 24 1,-24-24 11,1 0 305,-48 24-314,0 23 3,24-24-7,0 1 4,-24 23 0,24-23 4,23-1-8,1-23 11,-1 24-8,0-24 31,1 0-20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4:07:59.216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3016">
    <iact:property name="dataType"/>
    <iact:actionData xml:id="d0">
      <inkml:trace xmlns:inkml="http://www.w3.org/2003/InkML" xml:id="stk0" contextRef="#ctx0" brushRef="#br0">6349 11968 0,'23'0'1388,"-23"24"-1369,24-24-15,0 0 11,-1 23 10,1-23-19,-24 24 2,23-24 2,-23 23 5,24-23-10,0 0 3,-24 24 7,23 0 3,1-24-12,0 0 19,-24 23-9,0 1 7,23-24-16,-23 23 2,24-23 13,-24 24-17,0 0 20,23-24-10,-23 23 8,24 1-13,0 0-5,-1-24 20,1 23-20,-24 1 3,23-1 16,-23 1-17,24-24 9,-24 24-10,0-1 20,24 1-4,-24-1 16,23 1-15,1-24 2,-24 24-18,0-1-1,23-23 4,1 24-4,0-1 17,-24 1-15,23-24 0,1 24-1,-24-1 1,23 1 4,1-24-9,-24 23 6,24 25-1,23-25-2,-24 24 5,25 1-4,-48-1-2,47-24 7,-24 25-7,25-1 2,-25-23 0,-23-1 4,24-23-6,-1 24 2,-23-1 1,24-23 9,-24 24 368,24-24-347,-24 24-28,23-24-5,1 0 29,-1 23-30,1 1 12,0-1 8,-1-23-17,-23 24 0,24 0 1,-1-1 0,1 1 4,-24-1-8,24-23 3,-1 24 1,-23 0-1,24-24 1,-1 23 0,1 1 0,-24-1 0,24-23-2,-1 0 2,-23 24 1,0 0-2,47-24 2,-47 23 0,24 1-4,0-1 10,-1 1-6,1-24-1,-24 24 3,0-1-6,23-23 2,1 24 2,0 23-2,-1-23 7,1-1-2,-1 1-9,1 23 10,23-23-7,0 23-2,1 0 3,-25-23 2,48 23-1,-24 0 4,0-23-6,-47 23 0,48-23 3,-25-1-4,1 1 3,-1-1 2,1-23-4,0 24 1,-24 0 1,47-1 7,-24 1 1,-23-1-8,24-23 0,0 24-1,-24 0 0,23-24 10,1 23-9,-1 1 0,-23-1 1,24-23-5,0 0 25,-24 24-27,0 0 24,23-24 10,1 23 20,-1-23-42,-23 24-7,0 0 9,24-24-7,0 0-3,-24 23 17,23-23-6,-23 24-9,24-24 16,-1 23-19,-23 1 13,24 0-13,0-24 3,-24 23-1,23 1 1,1-24 8,-24 23 0,23-23-9,-23 24 19,0 0 4</inkml:trace>
    </iact:actionData>
  </iact:action>
  <iact:action type="add" startTime="42862">
    <iact:property name="dataType"/>
    <iact:actionData xml:id="d1">
      <inkml:trace xmlns:inkml="http://www.w3.org/2003/InkML" xml:id="stk1" contextRef="#ctx0" brushRef="#br0">14137 10859 0</inkml:trace>
    </iact:actionData>
  </iact:action>
  <iact:action type="add" startTime="44074">
    <iact:property name="dataType"/>
    <iact:actionData xml:id="d2">
      <inkml:trace xmlns:inkml="http://www.w3.org/2003/InkML" xml:id="stk2" contextRef="#ctx0" brushRef="#br0">14113 8569 0,'-23'0'93,"23"23"-69,0 1-19,0 23 13,0-23-13,0-1 12,0 1-11,0 0 18,0-1 7,0 1-8</inkml:trace>
    </iact:actionData>
  </iact:action>
  <iact:action type="add" startTime="45292">
    <iact:property name="dataType"/>
    <iact:actionData xml:id="d3">
      <inkml:trace xmlns:inkml="http://www.w3.org/2003/InkML" xml:id="stk3" contextRef="#ctx0" brushRef="#br0">14019 10339 0,'0'24'194</inkml:trace>
    </iact:actionData>
  </iact:action>
  <iact:action type="add" startTime="46664">
    <iact:property name="dataType"/>
    <iact:actionData xml:id="d4">
      <inkml:trace xmlns:inkml="http://www.w3.org/2003/InkML" xml:id="stk4" contextRef="#ctx0" brushRef="#br0">11753 10292 0,'0'-24'13,"0"1"14,0-1 24,0 1-36,0-1-7,0-23 18,0 23-11,0 1-10,0-1 3,0 0 8</inkml:trace>
    </iact:actionData>
  </iact:action>
  <iact:action type="add" startTime="47713">
    <iact:property name="dataType"/>
    <iact:actionData xml:id="d5">
      <inkml:trace xmlns:inkml="http://www.w3.org/2003/InkML" xml:id="stk5" contextRef="#ctx0" brushRef="#br0">11753 8805 0</inkml:trace>
    </iact:actionData>
  </iact:action>
  <iact:action type="add" startTime="49307">
    <iact:property name="dataType"/>
    <iact:actionData xml:id="d6">
      <inkml:trace xmlns:inkml="http://www.w3.org/2003/InkML" xml:id="stk6" contextRef="#ctx0" brushRef="#br0">11824 4815 0,'0'71'146,"0"-24"-138</inkml:trace>
    </iact:actionData>
  </iact:action>
  <iact:action type="add" startTime="50032">
    <iact:property name="dataType"/>
    <iact:actionData xml:id="d7">
      <inkml:trace xmlns:inkml="http://www.w3.org/2003/InkML" xml:id="stk7" contextRef="#ctx0" brushRef="#br0">11753 6208 0</inkml:trace>
    </iact:actionData>
  </iact:action>
  <iact:action type="add" startTime="51219">
    <iact:property name="dataType"/>
    <iact:actionData xml:id="d8">
      <inkml:trace xmlns:inkml="http://www.w3.org/2003/InkML" xml:id="stk8" contextRef="#ctx0" brushRef="#br0">14208 4768 0,'-24'0'98,"24"24"-86,0-1 15,-23-23-19,23 24-1,-24 23 2,24 0-1</inkml:trace>
    </iact:actionData>
  </iact:action>
  <iact:action type="add" startTime="52035">
    <iact:property name="dataType"/>
    <iact:actionData xml:id="d9">
      <inkml:trace xmlns:inkml="http://www.w3.org/2003/InkML" xml:id="stk9" contextRef="#ctx0" brushRef="#br0">13901 6373 0</inkml:trace>
    </iact:actionData>
  </iact:action>
  <iact:action type="add" startTime="55504">
    <iact:property name="dataType"/>
    <iact:actionData xml:id="d10">
      <inkml:trace xmlns:inkml="http://www.w3.org/2003/InkML" xml:id="stk10" contextRef="#ctx0" brushRef="#br0">13641 12228 0,'0'23'108,"0"1"-102,-47 0 1,24-1 1,-1 24 0,0-23-1,-23 0 1,-24 23 0,48 24 4,-24-24-9,-1-47 7,1 47-5,24-23 7,-48 23-5,24 0-3,-1-23 7,25-1-6,-24 24 3,23 1 2,-23-1-5,0 0 3,-1 0 2,25 1-3,-1 22 0,1-46 0,-25 23 5,25 0-7,-1-23 1,24 0 3,-23-1-3,-1 24 3,0-47-1,24 24-1,-23 23 1,23-23 0,-47-24 0,23 47 0,0-23-3,24-1 3,-23 1 3,-24-1-3,47 1-2,-24 0 0,0 23 4,-23 0-5,24-23 3,-1-1 0,0 25 0,1-25-1,-1 24 2,1-23-2,23 0 4,0-1-7,-24 1 8,0-24 0,24 23-5,-23-23 11,23 24 3,0 0 5,-24-24-4,1 0-16,23 23 2,0 1 6,-24-1 4,24 1-4,-24-24-6,24 24 2,0-1 33,0 1-17,-23-24 5,23 23-15,-24 1 27,24 0-36,-23-24 3,23 23 4,0 1-6,-24-24 1,0 0 0,24 23-3,0 1 9,0 0 7,0-1 34,-23-23-50</inkml:trace>
    </iact:actionData>
  </iact:action>
  <iact:action type="add" startTime="68651">
    <iact:property name="dataType"/>
    <iact:actionData xml:id="d11">
      <inkml:trace xmlns:inkml="http://www.w3.org/2003/InkML" xml:id="stk11" contextRef="#ctx0" brushRef="#br0">20792 10245 0,'-23'0'260,"-1"0"-191,1 0-45,-1 0 14,0 0 2,1 0-32,23 23 14,-24-23-15,1 0 27</inkml:trace>
    </iact:actionData>
  </iact:action>
  <iact:action type="add" startTime="71904">
    <iact:property name="dataType"/>
    <iact:actionData xml:id="d12">
      <inkml:trace xmlns:inkml="http://www.w3.org/2003/InkML" xml:id="stk12" contextRef="#ctx0" brushRef="#br0">21335 10198 0,'0'0'0,"24"0"22,-1 0-8,1 0 18,0 0-17,-1 0 39,1 0-39,-1 0 0,1 0 10,0 0-17,-1 0 17,1 0-12</inkml:trace>
    </iact:actionData>
  </iact:action>
  <iact:action type="add" startTime="74893">
    <iact:property name="dataType"/>
    <iact:actionData xml:id="d13">
      <inkml:trace xmlns:inkml="http://www.w3.org/2003/InkML" xml:id="stk13" contextRef="#ctx0" brushRef="#br0">20745 6232 0,'0'-24'68,"0"1"-45,-23 23-15,-1 0 2,0 0 13,1-24-16,-1 24 8,1 0-1,-1 0 25</inkml:trace>
    </iact:actionData>
  </iact:action>
  <iact:action type="add" startTime="76411">
    <iact:property name="dataType"/>
    <iact:actionData xml:id="d14">
      <inkml:trace xmlns:inkml="http://www.w3.org/2003/InkML" xml:id="stk14" contextRef="#ctx0" brushRef="#br0">21241 6208 0,'23'0'22,"1"0"-6,0 24 7,-1-24-16,1 0 9,-1 0 0,1 0-2,0 0 42,-24 23-49,23-23 16,1 0-6,-1 0 3,1 0 5</inkml:trace>
    </iact:actionData>
  </iact:action>
  <iact:action type="add" startTime="78831">
    <iact:property name="dataType"/>
    <iact:actionData xml:id="d15">
      <inkml:trace xmlns:inkml="http://www.w3.org/2003/InkML" xml:id="stk15" contextRef="#ctx0" brushRef="#br0">19117 11897 0,'0'24'32,"-24"-1"-3,1 1-21,-1-24-1,-23 24 1,23-1-1,-23 24 1,0-23 4,23 0-9,-23-24 5,0 47 0,0-24 0,47 1-1,-71 0 2,24-24-2,23 23 5,-23 25-8,-24-25 3,47 1 1,-46-1-1,-1 25 1,0-25-1,0-23 1,48 24 0,-25-1 0,-22 25-1,46-25 5,-23 1-5,0-1 1,-24-23-3,47 24 2,-47 23 2,1-23 2,-1 23-6,0-23 1,0-1 4,0 24-2,1-23-1,-25 0-2,48-1 4,0 1-2,-48-1 4,25 25-4,46-25-1,-70 25 4,23-25-1,-24 24-3,24-23 5,-23 0-7,-24 23 2,0 0 2,0 0 1,24 0-3,23-23 1,-47 0 5,23 23-6,1-24 0,0 25 3,-48-1-3,24 0 4,-24-23-5,48 23 5,-24-24-4,-24 1 4,72 0-3,-48 23 1,47-23 0,24 23 0,-48-24-1,24 1 2,1 0-2,-25-1 2,1 24-5,47-23 8,-24 0-6,0-1 5,-23 24-7,23-47 1,24 24 6,-24 0-5,0-1 3,0 24-4,24-23 7,0 0-6,0-1-1,-1 1 6,1-1-2,24 1-3,-25 0-1,48-1 4,-23-23-1,-1 0-2,24 24 10,-23-24-7,-1 23 6,0-23 10</inkml:trace>
    </iact:actionData>
  </iact:action>
  <iact:action type="add" startTime="97319">
    <iact:property name="dataType"/>
    <iact:actionData xml:id="d16">
      <inkml:trace xmlns:inkml="http://www.w3.org/2003/InkML" xml:id="stk16" contextRef="#ctx0" brushRef="#br0">27731 12818 0,'0'-47'21,"0"23"-12,0-23-1,0-24-1,0 47 3,0-23-3,0 24 1,0-1-1,0 0 7,0 1-6,0-1 0,0 1 1,0-25 6,0 1-7,0 24 0,0-25 0,0 25-2,0-1 4,0-23-3,0 23 14,0 1-5,0-1 53,0 0 0</inkml:trace>
    </iact:actionData>
  </iact:action>
  <iact:action type="add" startTime="98453">
    <iact:property name="dataType"/>
    <iact:actionData xml:id="d17">
      <inkml:trace xmlns:inkml="http://www.w3.org/2003/InkML" xml:id="stk17" contextRef="#ctx0" brushRef="#br0">29265 13007 0,'0'0'0,"0"-71"5,-24 47 7,24-23-7,-23 0 4,23 23-2,0-23 0,-24-24 0,24 48 2,0-25-3,0 1 3,0 0 0,0-24-2,0 48-1,0-48 1,0 47 5,0 1-7,0-1 2,0 0 2,0 1 5,0-1-5,0 0 15,0 1 6,0-1 54</inkml:trace>
    </iact:actionData>
  </iact:action>
  <iact:action type="add" startTime="99839">
    <iact:property name="dataType"/>
    <iact:actionData xml:id="d18">
      <inkml:trace xmlns:inkml="http://www.w3.org/2003/InkML" xml:id="stk18" contextRef="#ctx0" brushRef="#br0">30988 13337 0,'0'-23'8,"-24"-1"0,24 0-2,0-23 2,0 0-1,0 0 2,-23-24-2,23 24 3,0-1-3,0-22-1,0 22 4,0 25-4,0-48 1,0 24 2,0 0 0,0-1-4,0 25 3,0-48 1,0 24-1,-24 23 0,24-23 0,0 0-1,0 23 9,0 1-11,0-1 12,0 0-1,0 1 5</inkml:trace>
    </iact:actionData>
  </iact:action>
  <iact:action type="add" startTime="103007">
    <iact:property name="dataType"/>
    <iact:actionData xml:id="d19">
      <inkml:trace xmlns:inkml="http://www.w3.org/2003/InkML" xml:id="stk19" contextRef="#ctx0" brushRef="#br0">27377 12039 0,'0'23'116,"-24"-23"-91,1 0-20,-1 0 1,24 24 10,-23-24-7,-1 0-1,24 24-1,-24-24 1,1 0 0,-1 23 0,1-23 8,-1 0-10,0 0 12,1 24-11,-1-24 6,1 23-3,-1-23-5,0 0 11,1 0-8,23 24 7,-24-24-5,0 0-3,1 24 2,-1-1 11,1 1-13,-1-24 4,0 24 0,1-24-9,-1 23 8,1 1-5,-1-1 6,0-23-5,1 24 1,-24 23 4,-1-23 0,25-1-2,23 1 3,-47 0-7,23-1 0,24 1 4,-24-24-1,1 47-2,23-23 2,-47-24 2,23 23-5,24 1 6,-24-1 3,1-23-6,-1 48-2,1-48 9,-1 23-4,0 1-4,1-1 9,-1-23-11,24 24 4,-23 0-2,-1-24 1,24 23-1,-24 1 1,1-1-1,-1-23 1,24 48 1,-23-25-1,-1-23-3,0 24 6,24 0-3,-23-1-3,-1 1 3,24-1 0,-23 1 8,-1 0-8,0-1 6,1 1 25,-1-1-29,24 1 3,-23 0-6,-1-1 4,0 1 5,24-1-12,-23-23 4,-1 48 2,24-25-4,-23-23 2,23 24 1,-48 23-3,25-23 11,-1 23-9,1-24 2,-25 1-7,25 47 5,-1-24 2,1-23-5,-25 23 3,25 0 0,-1-23 2,-23 23-3,23-23-1,1-1 4,-1 1-5,1-1 342,-1-23-339,0 48 0,24-25-1,-23 24 1,-1 1 0,1-25-1,-25 24 1,48 1 1,-23 22 0,-1-70-4,-23 48 4,47-1-1,-24-24 3,-23 1-8,24 23 5,-1 1 2,-23-1 5,23-24-9,-23 25 9,23-25-5,24 1 4,-23-1-7,-1-23 1,24 24-1,-23 0 1,23-1-1,-24-23 1,0 24 0,24-1 2,0 1-5,-23 23 3,-1-23 0,1-1 2,-1 1-5,24 0 4,0-1 0,-24 1-2,24-1 3,-23-23-5,23 24 17,-24 0-7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4:23:52.321"/>
    </inkml:context>
    <inkml:brush xml:id="br0">
      <inkml:brushProperty name="width" value="0.05292" units="cm"/>
      <inkml:brushProperty name="height" value="0.05292" units="cm"/>
    </inkml:brush>
  </inkml:definitions>
  <iact:action type="add" startTime="30177">
    <iact:property name="dataType"/>
    <iact:actionData xml:id="d0">
      <inkml:trace xmlns:inkml="http://www.w3.org/2003/InkML" xml:id="stk0" contextRef="#ctx0" brushRef="#br0">16072 7577 0,'-23'0'7,"-1"0"32,0 0-24,1 0 0,-1 0 10,1 0-19,-1 0 32,0 0-13,1 0-2,23 24-15,-24-24 6,1 0 2,23 24-10,-24-1 21,0-23-23,1 0 4,23 24 8,-24-24-9,1 23 1,23 1-1,-24-24 1,0 0 0,1 0 0,23 24 1,-24-1-2,1-23 8,23 24-5,-24-24-5,0 23 2,24 1 2,-23-24-2,-1 24 10,1-1-11,-1 1 18,0-1-16,1 1 6,-1 0 3,1-1-10,23 1 8,-24-1-6,0-23-2,24 24 1,0 0-1,-23-1 1,-1 1 1,24-1-4,-23 1 4,23 0-1,0 23-1,-24-23 2,0 23-1,1-24-2,23 1 2,-24 23 0,1 0-1,23 1 1,0-25 0,0 1 1,-24-1-2,24 48 2,-24-24-3,24 1 5,0 22-6,-23 1 2,23 0 2,0 0-1,0 0-2,0 23 2,0-23 0,0 0 0,0 23 0,0-23-2,0 0 4,0-24 4,0-23-8,0-1 3,0 1 261,0-1-263,0 1 11,0 23-12,0 0 10,0-23-7,23 23-2,-23 1-1,0-25 2,24 24-1,-24 1 1,0-25 1,0 24-2,0-23 3,0 0-3,0-1 2,0 1-5,0-1 13,0 1-11,0 0 27,0-1-19,0 1-4,0 23 13,24-47-18,-24 24 4,23 23-1,-23-24 6,0 1-4,24 0-4,-1-1 11,1 1-9,0-1 8,-24 1-9,23-24-1,-23 24 2,24-24-1,-1 23 1,1 1-1,0-24 2,-1 24-2,1-24 1,-1 23 0,25 1 0,-25-24 8,-23 23-10,24-23 1,-24 24 1,23 0 16,1-24-9,0 0 726,-1 0-711,1 0-6,-24 23-17,0 1 16,23-24 33,1 0-42,0 0 2,-24 23 0,47-23-10,-24 0 10,1 24-8,0-24 0,-1 0-1,1 0 0,23 0 1,0 0 7,-23 24-7,-1-24 0,25 0-1,-25 0 2,24 23-1,1-23-1,-25 0 1,1 0-1,-1 24 2,25-24-2,-1 0 2,-24 0-4,25 0 4,-25 0-2,24 0 1,1 0-1,-25 0 2,24 0-1,-23 0-1,47 0 1,-24 0 0,0 0 0,1 0-2,-1 0 4,-24 0-4,1 0 4,0 0-4,23 0 4,0 0-3,-23 0-2,-1 0 4,1 0-1,23 0-1,24 0 0,-24 0 2,0-24-1,0 24 0,-23 0-2,23 0 4,-23 0 18,-1 0 197,25 0-217,-1 0-1,47 0 1,-23 0-1,0 0 1,-24 0 1,24 0-1,-24 0-2,0 24 3,0-24-3,1 0 3,-1 23-2,-24-23 2,25 24-1,-1-24-3,24 0 5,-24 24-4,24-24 3,-1 0-2,1 23 0,-24-23 3,1 0-4,22 24 4,-46-24-3,23 0-2,-23 0 5,47 0 228,-1 0-231,1 0 2,24 0 0,23 23-4,-24-23 4,0 0-2,1 0 0,-48 0 3,24 0-4,0 0 3,-24 0-3,24 0 2,-1 0 1,-22 0-2,22 0 0,1 0 1,-24 0 1,24 0-2,-24 0 0,1 0 1,-1 0-1,-24 0 26,25 24 166,-1-24-190,71 24-1,-71-1-2,71-23 3,24 24-3,-24-24 2,0 0-1,94 0 2,-94 0-2,47 0 1,-94 0 1,94 0-3,-94 0 1,23 0 2,1 0-1,-24 0 0,-1-24-1,-22 24 2,-1 0-2,-24 0 218,1 0-218,0-71-1,23 24 5,0 0-6,24-95 2,0 24 3,-1-23-5,25-72 5,-48 48-2,47-24-1,-46 24 1,-25 47 0,48 23-2,-71 1 3,0 0-3,0 46 2,0 1-1,0-24 1,0 24 0,0 24 1,0-48-3,0 0 2,24 47 1,-24-23-1,0-47-2,0 70 2,0-23 1,0 23-3,0-23 2,0 0 1,0 0 6,0 23-8,0 0 9,0 1 215,0-1-223,0-23-1,0 23 3,0-46-4,-24 22 2,0-22 0,1 22 2,-24-22-6,-1-1 8,1 0-9,24 0 7,-25 24-3,25-24 1,-24 24-2,-1 0 4,25 23-4,-1-23 3,1 0 0,23 23-3,-24 0 9,0-23-4,1 24 1,-1-1-4,1 24-1,23-24 2,0 1-2,-24-1 0,0 24 2,24-23-1,-23-1-1,-1 24 8,1-24 2,23 1-10,-24-1 16,0 24-15,1-24 6,-1 1-4,1 23-4,-1 0 9,0 0-7,24-24 1,-23 24 30,-1 0-16,1 0 92,-1 0-62,0 0-30,1 0-8,-1 0-5,1 0 4,-25 0-5,25 0 7,-24 0-11,-1 0 13,25 0-13,-1 0 4,-23 0-2,23 24 2,-23-24-2,24 0 0,-1 0 3,0 0-4,1 0 4,-1 0-6,1 0 6,-1 0 5,0 0 16,1 0-8</inkml:trace>
    </iact:actionData>
  </iact:action>
  <iact:action type="add" startTime="47173">
    <iact:property name="dataType"/>
    <iact:actionData xml:id="d1">
      <inkml:trace xmlns:inkml="http://www.w3.org/2003/InkML" xml:id="stk1" contextRef="#ctx0" brushRef="#br0">18196 16241 0,'24'0'61,"0"23"-55,-1 1 2,1 0 0,23-1-1,-47 1 1,47-1 0,-23 1-1,23 23 1,-47-23 0,47 23 3,0 0-5,1 0 0,-1 24 3,24 0-1,-24-47 0,24 46-3,-1 48 4,-22-94-2,-1 47 3,0-24-4,0 0 4,0 24-4,1-47 1,-1-1 2,-24 25-3,-23-25 2,48 1 0,-25-1 0,-23 25 0,24-48-2,-24 23 3,23 1-1,1-24 0,0 23 6,-1 1 13,-23 0-15</inkml:trace>
    </iact:actionData>
  </iact:action>
  <iact:action type="add" startTime="48484">
    <iact:property name="dataType"/>
    <iact:actionData xml:id="d2">
      <inkml:trace xmlns:inkml="http://www.w3.org/2003/InkML" xml:id="stk2" contextRef="#ctx0" brushRef="#br0">19353 16241 0,'0'0'0,"-24"47"4,-23 24 6,-24-24-2,0 24-2,24-24 4,-24 71-2,1-47-2,22-24 4,-22 47-6,-1 24 4,24-23 0,-24-1-1,0-23 1,24 0 0,0-24 0,-1 24-1,25-47 1,-1-1 0,1 24 0,-1-47-1,24 24 9,-24 0-1,24-1 62</inkml:trace>
    </iact:actionData>
  </iact:action>
  <iact:action type="add" startTime="60424">
    <iact:property name="dataType"/>
    <iact:actionData xml:id="d3">
      <inkml:trace xmlns:inkml="http://www.w3.org/2003/InkML" xml:id="stk3" contextRef="#ctx0" brushRef="#br0">29147 6728 0,'0'0'0,"-24"0"13,1 0 9,-1 0-13,1 0 7,-1 0 14,0 0-14,1 0 14,-1 0-22,1 0 9,-1 0-11,0 0 2,1 0 15,-1 0-16,1 0 11,-1-24-12,0 24 1,1 0 10,-1 0-9,1 0 13,-1 0-13,0 0 8,1 0 0,-1 0-9,1 0 9,-1 0-9,0 0 1,1 0 9,-1 0-11,1 0 10,-1 0-6,0 0 3,1 0 11,-1 0-1,1 0-1,-1 0-16,0 0 10,1 0 0,-1 0-1,1 0 9,-1 0-15,0 0-2,1 0 0,-1 0 1,1 0 0,-25 0-2,25 0 3,23 24 0,-47-1-3,-1-23 1,25 0 1,-24 24 0,23-24-1,-23 0 9,23 0 14,24 23 242,-23 25-264,-1-48 0,0 47 1,24 0-4,-23-23 2,-1 46 2,1-22 1,-1-1-4,0-24 0,1 48 3,23-47-2,0-1 1,0 25 0,-24-25-2,24 1 3,-23-1 0,23 1-4,0 0 3,-24-1 0,24 1 0,0 0 0,0 23-1,0-24 1,-24 25 0,24-25-1,0 24 2,-23 1-2,23-25 0,-24 1 3,24 23-3,0-23-1,0-1 2,0 1 0,0 23 8,0-23-8,0 23 6,0-24 3,0 25-11,0-25 12,0 24-12,0 1 9,0-25-7,0 1 0,0 23 0,0-23 0,0 23-1,0 24 0,0-24 1,0 24-1,0 0 2,0-24-1,0 0 1,0 47-4,0-46 3,0-1 0,0 0-1,0 0 1,0-23 1,0 23-2,0 0 295,0 1-296,0-25 2,0 1-1,0 23 3,0 0-3,0 48 0,0-48 0,0 24 3,0-1-5,0 1 6,0 24-6,0-1 3,0-23 0,0-47-1,0 70 2,0-70-2,0 23 1,0 0-1,0-23 247,0-1-246,24 1 0,-24 23 1,0 0-1,23 0-1,1 48-1,-24-1 2,24-23 1,-1 0-3,-23 71 3,24-72 0,-24 1-2,23 24 2,1-25-4,-24-22 7,24 22-7,-24-22 2,23-1 1,-23 0 0,0 0-2,0-23 3,0 23-1,0 0-1,24-47 1,-24 24 216,0 0-217,0-1 9,23 48-9,1-71 0,-24 71 1,47-24 0,-23-23 1,23 46-2,0-22 1,0 22-1,-23-46 2,23 23-2,24 24 3,-24-47-4,0 23 4,-23-23-5,23-1 3,-23 1 0,-1-1-2,1 1 2,0-24 0,-24 24-1,47-1 2,0-23 5,-47 24-6,24-1 0,-1-23 3,24 24 1,-23-24-3,0 0-3,23 0 2,-24 0 1,1 0-3,23 0 2,-23 0 2,23 0-3,-23 0 2,-1 0-4,48 0 2,-24 0 10,24 0-9,-24-24 7,-23 1-7,-1-1 7,1 1-7,0-25 6,-1 1-5,1 0-3,-1 0 4,25-48-5,-48 24 5,23 1-4,1 22 2,-24-22 0,23-1-1,-23 47 2,24-47-1,-24 24 0,0 24 0,0-25-2,0-22 4,24 46-4,-24-47 5,0 0-7,0 48 8,0-72-7,0 1 1,0 23 3,0 24-1,0-48-1,0 48-1,0-24 4,0 24-3,0 0 2,0-24-4,0 0 7,0 24-7,0-24 2,0 0 2,0-23-3,-24-24 3,24 47-1,-24-23-2,24 23 2,0 0 0,0-23-1,0 70 4,0-47-6,0 0 3,0 48 1,0-1-3,0 1 233,0-1-231,0-47 0,0 24 0,0-71 0,0 24-1,0-72 2,0 1-4,0-71 7,24 71-7,-24 23 7,47-23-8,-47 23 3,0 71 1,0-23 0,0 0 0,0 23-2,0 0 2,0 0-1,0 24 3,0 0-3,0-1-1,0 25 2,0-1 4,0 1-7,0-1 1,0 0 17,0 1-5,0-1 27,0 1-37,-23-1 7,-1 0-8,24 1 1,0-1 2,-24 1-4,24-1 1,-23 24 3,23-24-5,0 1 5,-24 23 4,24-24 1,-23 24-7,-1-23 16,0 23 7,1-24-23,-1 24 15,1 0-17,-1 0 1</inkml:trace>
    </iact:actionData>
  </iact:action>
  <iact:action type="add" startTime="65309">
    <iact:property name="dataType"/>
    <iact:actionData xml:id="d4">
      <inkml:trace xmlns:inkml="http://www.w3.org/2003/InkML" xml:id="stk4" contextRef="#ctx0" brushRef="#br0">30870 6775 0,'0'-24'18,"-24"24"-7,1 0-3,-1 0 7,0 0-7,1 0 1,-24 0-2,-1 0 9,25 0-10,-1 0 3,1 0-2,-1 0 0,0 0 2,-23 0-1,24 0 0,-1 24-2,-23-1 3,47 25-3,-47-48 3,23 47 0,-47 0-4,48 24 6,-25-48-6,25 48 6,-24 0-5,-1 0 4,25 0-6,-1-48 3,1 48 1,-25 0 2,25 0-4,-24 23 1,23-47 1,24 24 0,-24 0 2,24 23-5,0-70 6,-23 70-7,23-23 4,-24-24 2,24 48-4,-23-1 3,23 1-3,0-1 2,0 48 0,0-48-1,0 24 2,0 0 0,0-47-3,0 24 1,0 23 1,0 0-1,0 0 2,0-24-1,0 24 0,0-24-1,0-46 8,0-25-7,0 1-1,0 0 242,0-1-243,0 1 3,0-1-3,0 48 2,0-47 1,0 23-3,23 0 3,1 24-2,-24-47 0,0 46 3,23 1-4,-23-24 2,0 1-1,24-1 1,-24 0 0,0 0-1,0 1 1,24-25 1,-24 24-3,0-23 2,0 0 0,23-1 0,-23 1 1,0-1-2,0 25 1,0-25 9,0 1-11,0-1 0,24 1 10,-24 0-7,23-1 6,-23 1-7,0-1-2,0 1 2,0 0 0,24-24 1,-24 23-3,24 24 2,-1-23 7,-23 23-7,24-23-1,-1-1 1,1 25 0,0-25 0,-1 1 1,-23 0-3,47 23 4,-23-47-3,-24 47 2,24-23-4,-1-24 7,1 23-7,-24 1 2,23-24 9,1 0-10,-24 23 11,24-23-11,-24 24 3,47-24-2,-24 24 9,1-24-6,0 0 3,-1 0-4,1 23-4,-1-23 3,1 24 0,0-24 0,23 0 8,-24 0-9,25 0 3,-1 23-5,-24-23 3,25 0 1,-1 24-3,-24-24 3,25 0 0,-25 0-2,1 0-1,23 0 3,-23 24-3,-1-24 5,1 0-6,-1 0 4,25 0-1,-25 0 6,1 0-2,-1 0-8,25 0 11,-25 0-7,1 0 0,-1 0 0,1 0 0,23 0-2,0 0 3,-23 0-1,0 0-2,-1 0 2,24 0-1,-23 0 3,0 0-2,-1 0-2,1 0 2,23 0 1,-23 0-2,-1 0 0,1-24 0,-1 24 3,1 0-4,0-24 10,-1 24-9,-23-23 9,24 23-7,-1 0-3,1 0 2,-24-24-1,24 1 9,-1-1-8,-23 0 8,24 1-10,-1 23 2,-23-24 0,24-23-1,-24 0 12,24 0-15,-1-1 6,-23-23-3,0 1 1,0 46-1,0-47 1,0 0 1,24 48-2,-24-48-1,0 47 3,0-23-2,0 0 0,0-24 9,0 48-9,0-25 3,0 1-2,0 0-2,0 0 1,0-24 2,0 47-1,0-47-1,0 48 0,0-1 1,0-23 0,0 23 0,-24-23 0,24 0-1,-23 23 1,23 1-1,0-24 1,-24-1-1,24 25 2,0-48-2,0 47 2,0-23-1,0 24 2,0-25-6,-24 1 4,24 23-1,0-23 1,0 0 1,-23 47-3,23-47 3,0 23-3,0 1 4,0-25-3,-24 25 2,24-48-3,0 24 5,-23 0-6,23-1 2,0-46 2,-24 47-2,24-24 0,0 0 1,-24 24-1,24-24 2,0 0-1,0 0-2,0 24 4,-23-24-3,23 1-1,-24 22 5,24-22-5,0-25 1,0 72 0,-23-48 2,23 0-2,0 24 1,0-1 7,0 25-8,0-1 3,0 1 253,0-1-258,0-23 4,0 0-1,0-1 0,0-46 0,0 23-2,0-23 2,0 23-1,0-23 1,0-1-1,0 71 1,0-46 0,0-1 0,0 47 0,0 1 0,0-25 0,0 25-2,0-48 3,0 47-1,0-46-1,0 22 2,0 25-1,0-24-2,0 23 5,0 0-5,-24 1 0,24-1 1,0 1 24,0-1-23,-24 24 31,1-24-31,-1 24 2,-23-23 3,23 23-6,-23 0 9,0 0 0,0 0-10,23 0 10,-23 0-8,23 0-1,1 0 1,-1 0-1,1 0 3,-1 0-4,0 0 3,1 0-2,-1 23 0,-23-23 8,23 24-5,-23 0 6,0-24-9,23 23 3,1-23-5,-24 0 3,23 24 0,0-24-1,1 0 0,-1 23 1,1-23-1,-1 0 1,0 0 25,24 24-24,-23-24-4,-1 0 33,1 0-13</inkml:trace>
    </iact:actionData>
  </iact:action>
  <iact:action type="add" startTime="73439">
    <iact:property name="dataType"/>
    <iact:actionData xml:id="d5">
      <inkml:trace xmlns:inkml="http://www.w3.org/2003/InkML" xml:id="stk5" contextRef="#ctx0" brushRef="#br0">27896 13172 0,'47'0'39,"24"24"-33,-47-1 4,70 24-4,24 24 1,-23 0 2,-1 23-1,24-23-1,-71 0 0,24 0 3,0 0-4,23 23 0,1 24 4,-25-71 0,1 71-5,47-47 0,-71 0 6,24 0-5,0 0 3,0-48-1,-24 1-2,0 23 3,-23-23-1,-1 23-1,1-47 3,0 0 3,-24 24-6</inkml:trace>
    </iact:actionData>
  </iact:action>
  <iact:action type="add" startTime="74472">
    <iact:property name="dataType"/>
    <iact:actionData xml:id="d6">
      <inkml:trace xmlns:inkml="http://www.w3.org/2003/InkML" xml:id="stk6" contextRef="#ctx0" brushRef="#br0">29265 13054 0,'0'0'1,"-24"0"5,1 0 11,-24 0-11,47 24 0,-48-24 3,-22 23-2,46 24 1,-47 1-1,24-1 1,0 0 2,-24 0-2,47 0-2,-23 24 2,0-24-1,0 1 2,-24-1-2,47 0 2,-23 24-3,0-24 5,0 0-6,-24-23 1,47 23 3,1 0-2,-48 1 1,24-1 0,23-47 0,24 23-1,-47 1 1,23 23-1,1-23 34,-1-24-26,24 23 0</inkml:trace>
    </iact:actionData>
  </iact:action>
  <iact:action type="add" startTime="80745">
    <iact:property name="dataType"/>
    <iact:actionData xml:id="d7">
      <inkml:trace xmlns:inkml="http://www.w3.org/2003/InkML" xml:id="stk7" contextRef="#ctx0" brushRef="#br0">6939 11331 0,'0'-24'123,"-24"24"-108,1-24-7,-1 24 3,1-23-1,-1 23-2,0 0 9,1 0-10,-1 0 1,1-24 8,-1 24-2,24-23-6,-24 23 8,1 0-8,-1 0 5,24-24-4,-23 24-2,-1 0 1,-23-24 8,-1 24-2,25-23 6,-1 23-15,1 0 10,-1 0-7,0 0 0,1 0 7,-1 0 1,1 0-1,-1 0-8,0 0 0,1 0 16,-1 0-15,-23 0 8,23 0-1,1 0-7,-1 0-1,1 0 4,-1 0 1,0 0-4,1 0 0,-1 0 0,1 0-1,-1 23 9,0-23-1,1 24 2,-1-24-9,1 24-1,23-1 0,-24-23 0,0 0 5,24 24-8,-23-24 5,-1 23-2,1 1 9,23 0-1,0-1-9,-24-23 4,0 0 4,24 24-5,0-1 1,-23 1 7,23 0-13,-24-1 4,24 1 6,0 0-5,-23-1 6,23 1-8,0-1 1,0 1 6,0 0-5,0-1-2,0 1 1,0-1-1,0 1 1,0 23 0,0-23 7,0-1-7,0 1 8,0 0-8,0-1-1,0 24 17,0-23-17,0 0 9,0-1-8,0 1-1,0-1 1,0 1 0,0 23 0,0 0-1,0-23 3,0 0-4,0-1 0,0 1 2,0 0 22,0-1 227,0 24-235,0 24-7,0-47-6,0 23-3,0 24 2,0-24 0,0 24 0,0-24-1,0 0 3,0 24-3,0 0-1,0-24 3,0 24-2,0 0 0,0-48 2,0 48-1,0-24 0,0-23-2,0 47 2,0-48-1,0 1 1,0 23 2,0 0-4,0 1 4,0-1-4,0-24 4,0 25-4,0-25 1,0 48-1,0-47 3,0-1-1,0 1 0,0 0-1,0-1 1,0 1 1,0-1 237,0 25-223,0-25-17,0 1 2,0 23 0,0-23 0,0 23 0,0-24-1,0 48 1,0-24 1,0 1-3,0-1 1,0 0 2,0-23-2,0-1 2,0 1-2,0 23 1,0 0 0,0 1 8,0-25-10,0 1 2,0-1 1,0 1-3,0 0 5,0-1-7,0 24 13,0 1-2,0-25 9,0 1-17,0-1 9,0 1-10,0 0 17,23-1-15,1-23-1,-24 24 2,47-1-2,-47 1 3,47 0-4,-23-1 1,23 1 2,0-24 0,-47 23-3,47-23 4,-23 0-5,0 24 3,-1-24 0,1 24 1,-1-24 6,1 0 0,0 0-1,23 0 11,-24 0-11,25 0-4,-1 0 4,0 0-6,-47-24-2,24 24 3,-1-24-2,1 24 9,-1 0-7,1-23 5,0-1 2,-1 1-6,24 23 2,-23-24-2,-24 0-4,24 24 1,-1 0 2,1-23-1,0-1-1,-1 1 8,1 23-5,-1 0 3,1-24-5,-24 0 8,24 24-9,-1 0 1,1-23-2,-1-1 19,-23 1-18,24 23 3,0-24 4,-1 0-6,1 24-2,-24-47 2,0 24 1,23 23-2,1-48 1,-24 25 0,24-24 8,-1 23-9,1 0 2,-24 1-3,23-25 1,-23 25 2,24-24 1,0-24-5,-1 24 4,-23-1-3,24-22 1,-1 46 1,1-47 1,-24 0-3,24 1 2,-24 22 2,0 1-4,23-24 1,1 24 1,-24 0 3,0-24-6,23 0 2,-23 24 3,24-47-2,-24-1-3,0 24 3,24-23 0,-24 0-1,23 23 1,-23 23 0,0-22 0,0 22-1,0 25 1,0-24-1,0 23 1,0 0 0,0-46 0,0 46-1,0-23 1,0-24 0,0 24-1,0 0 2,0-24-2,0 24 3,0-1-4,0 1 4,0 0-4,0-24 0,0 47 3,-23-23-1,23-24-1,-24 24 1,24 24-1,0-48 0,0 47 2,-24 1-2,24-1 1,0 0 0,-23 24 3,23-23-8,-24-1 6,24 1 32,0-1 5,0 0-9,-23 1-15,-1-24-6,0 47-1,24-48-7,-23 48 11,23-23-15,-24 23 3,24-24 1,0 0 7,-23 24-7,-1 0 7,0-23 1,24-1 7,-23 24 0</inkml:trace>
    </iact:actionData>
  </iact:action>
  <iact:action type="add" startTime="85152">
    <iact:property name="dataType"/>
    <iact:actionData xml:id="d8">
      <inkml:trace xmlns:inkml="http://www.w3.org/2003/InkML" xml:id="stk8" contextRef="#ctx0" brushRef="#br0">8497 11283 0,'0'-23'9,"0"-1"20,0 1-6,-24-1-8,0 0 2,1 24-11,-1 0 2,1 0 1,-1 0-3,0 0 4,1-23-3,-1 23-1,1 0 2,-1 0 7,0 0-7,1 0 8,-1 0-9,1 0 8,-1 0 9,0 0-17,-23 0 9,24 0-8,-1 0-1,0 0 2,1 23-2,-24 1 0,-1 0 2,25 23-2,-1-47 0,1 23 3,-1 1-4,0 0 1,1-1 1,23 1 0,-47-1-1,23 25 10,0-25-10,1 1 1,23 0 2,-24-1-5,24 24 5,-23-23-5,23 0 3,-24 23-1,0 0 1,1-23 0,23-1 0,0 1 1,-24-1-4,1 1 4,23 23 0,-24-47-1,24 71-1,-24-71 2,24 47-3,-23 24 1,23-47 1,-24 23 1,24 0-3,-23-23 2,23 23-1,0 0 2,0-23-2,0 23 0,0-23 4,0 23-6,0 0 4,0-23-3,0-1 2,0 1 0,0-1 0,0 25-1,0-1 9,0-24-8,0 25 7,0-1 0,0-24-6,0 1-2,0 23 0,0-23 1,0 47 4,0 0-8,0-48 3,0 48 1,0 23 1,23-23-3,-23 0 2,0 0 0,0-24-1,24 0 2,-24 24-1,23-24 1,-23 0-4,0 1 7,24-1-8,-24 0 4,0 0 0,0 1 0,24-25-1,-24 24 0,23 1 1,-23-25 0,24 24 0,-24 1 0,0-25 1,0 24-4,0-23 7,0 23-7,23 0 2,-23-23 0,24 0 1,-24 23 0,24 0 2,-24-23-5,23 23 3,-23 0 0,0-23 1,24-1-3,-24 25 2,23-1-1,1-47 1,0 47 1,-24-23-3,23-1 4,-23 24-4,47-23 1,-47 0 1,24-1 0,-24 1 0,0-1-1,24 1 2,-1 0-1,1-24 53,-1 0-54,1 23 3,0-23-4,23 24 5,-24-24-7,1 0 4,23 23 0,-23-23-1,23 0 1,-23 0 0,-1 0-1,48 0 0,-24 0 9,-23 0-8,-1 0 0,1 0 0,0-23-1,-1 23 11,1-24-13,-24 1 5,23-1-5,25 0 3,-25 1 3,24-24-6,-23-1 2,0 1 4,23 24-6,-24-25 3,-23 25 0,24-1 2,0 1-6,-24-1 8,23 0-7,-23-23 6,24 24-6,-1-25 2,1-23 0,0-23 1,-24 47 1,23-24-3,-23-23 2,0 46-1,0-22 2,0 22-2,24 25 1,-24-1 0,0 1 3,0-1-7,0-23 4,0 0-1,0-1 2,0 1-2,0-47 1,0 46-1,23-46 1,-23 23 0,0-23-1,0 47 4,0-24-7,0 24 4,0 23 0,0-23-1,0 0 3,0-1-4,0 1 2,0 23-1,0-23 1,0 24 0,0-48 2,0 0-5,0 24 3,0-48-1,0 25 1,0 22 0,0-22-1,0-1 3,0-47-3,0 70 0,0-22 1,0-1 0,0 24-1,0-48 1,0 48-1,0 0 4,0-24-6,0 0 2,0 0 1,0 24 0,0-24-1,0 0 1,0 24 0,-23 0 0,23-24 0,0 48-1,-24-25 1,24-22 0,-23 22 7,23 1-7,-24 47 1,24-47-2,0 23 0,-24-23 8,1 0 1,-1 47 9,24-24-1</inkml:trace>
    </iact:actionData>
  </iact:action>
  <iact:action type="add" startTime="87896">
    <iact:property name="dataType"/>
    <iact:actionData xml:id="d9">
      <inkml:trace xmlns:inkml="http://www.w3.org/2003/InkML" xml:id="stk9" contextRef="#ctx0" brushRef="#br0">9653 11236 0,'0'24'54,"-24"-1"-33,1-23-13,23 24-1,-47-24 1,-1 24 10,48-1-13,-23 1 5,-24-24-4,47 23 2,-48 25-1,25-25 2,-1 25-1,-23-1-1,23 24 0,-23-24 4,24 0-7,-25 0 4,48 24 1,-23-24-1,23 0-2,-24 1 4,24 22-4,-23-46 2,23 23-1,-24 0 1,24-23 0,0 23-1,-24 24 4,24-47-6,0 23 2,-23-23 3,23 23-4,0 24 1,0-48 1,0 24 0,0 24-1,0-47 1,0 23 1,0-23-2,0 46 1,0-22 0,0-25 0,0 24-1,0-23 2,0 0-2,0 23 1,0-23-2,0 23 2,0-24 0,0 25-1,0-1 2,0-24-2,0 25 2,0-1-2,0-24 1,23 25 2,-23-25-5,0 24 3,24 1 0,-24-25-1,0 24 1,24 1-1,-24-25 0,0 24 2,23 1 0,-23-1 7,24-23-11,-24 23 11,23-47-7,-23 23-3,24 25 1,0-25 9,-1 24-8,-23 1 8,24-25-10,-1 1 5,1-1-6,-24 1 3,0 0 0,24-1 1,-1 1-3,1-1 10,-24 1 61,0 0-69,47-24-1,-23 47 1,46 0 0,-46-23 0,47-1 1,-24 1-1,0-1-3,0 25 6,1-25-7,-25-23 4,-23 24 0,47-24 0,-23 0 0,0 0 8,23 0-10,0 0 2,0 0 0,-23 0 1,47 0-2,-24 0 0,0 0 1,0 0 0,0 0 0,1 0 2,-1-24-4,24-23 5,-48 23-7,24 1 4,24-1 0,-24-23-2,-23 0 3,23 23-2,0-23 2,-23 47-2,0-47 2,-1 23-3,24 24 4,-47-47-4,48 23 4,-25-23-5,1 47 3,-24-47 1,47 0-3,-23-24 1,23 47 1,-24-46 0,1 22 1,0 25-3,-24-25 3,23 1 0,1 0-4,-24 23 6,23-23-5,-23 24 1,24-25 1,-24-22-2,0 46 3,24-47-1,-24 24-1,0 0 1,0-24 0,0 24-1,0 0 3,0-1-4,0 1 5,0 23-7,0-23 5,0 24-3,0-25 2,0-22 0,0 46 0,-24-23 0,24-24 0,-24 47-2,1-46 4,-1-1-1,24 24-4,-23 23 2,23-23 3,-24 0-5,0 23 3,1-23 0,-1-1-1,1 25 1,-1-24 0,24 23 1,-47-23-1,23 23-1,1 1 2,-25-25-3,1 1 1,0 24 1,0-25-1,23 1 1,-23 0 0,-24 0-1,48 23 2,-1 1-2,0-1 1,-23 0 1,0 1 7,23-1-9,24 1 2,-47 23-3,24-24 4,23 0-5,-48 24 7,1-23-7,0-1 8,0 24-5,23-24 0,-47 1 0,48 23-1,-1 0 0,-23-24 2,0 24-2,0 0 8,23 0 1,0 0 0,1 0-1,-1 0 24,1 0-24,-1 0 10,0 0-19,1 0 25,-1 0 46,1 0-45</inkml:trace>
    </iact:actionData>
  </iact:action>
  <iact:action type="add" startTime="92581">
    <iact:property name="dataType"/>
    <iact:actionData xml:id="d10">
      <inkml:trace xmlns:inkml="http://www.w3.org/2003/InkML" xml:id="stk10" contextRef="#ctx0" brushRef="#br0">6585 16689 0,'0'24'116,"0"-1"-71,24 1-21,-1 0-19,1-1 6,-1-23-4,-23 24 0,48-1 0,-25 1 2,1 0 5,-1-1-7,1-23 33,-24 24-31,0-1 13,24-23-14,-24 24 6,23-24-6,-23 24 31,0-1-1,24-23 8,-1 0 55,1-23-86,0-1-5,23 0-3,-24 1 2,25-48-4,-1 24 2,0 0 3,0-24-4,0 0 2,-23 24 0,47 0 0,-24-1-2,0-22 4,24 22-3,-47 1 1,23 0-1,0 0 3,0 23-5,-23 0 6,23-23-5,0 24 0,0-25 1,-23 48 2,23-47 0,0 0-2,1 23-1,-1-23 3,-24 47 0,1-47-2,23 0 0,0 0 1,-23 23 2,23-23-6,-23 23 4,23-23 1,-23 23 5,-24 1 2,23 23-8,1 0 32,-24-24-35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4:33:35.955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  <inkml:brush xml:id="br1">
      <inkml:brushProperty name="width" value="0.055" units="cm"/>
      <inkml:brushProperty name="height" value="0.055" units="cm"/>
    </inkml:brush>
    <inkml:brush xml:id="br2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6507">
    <iact:property name="dataType"/>
    <iact:actionData xml:id="d0">
      <inkml:trace xmlns:inkml="http://www.w3.org/2003/InkML" xml:id="stk0" contextRef="#ctx0" brushRef="#br0">15931 6350 0,'0'23'216,"0"25"-193,0-25-16,0 1 1,0-1 1,0 1-1,0 0 0,0-1-1,0 1-1,0-1 3,0 1-2,0 0 9,0-1-8,0 1-1,0 0 8,0 23-6,0-24-1,0 25 0,0-1 8,0 0-10,0 0 9,0-23-3,0-1-7,0 1 0,0 0 12,0-1-9,0 1-2,0-1 33,0 1-23,0 0 17,23-1-27,-23 1 0,0 23 12,0-23-10,0-1-2,0 24 1,0-23 2,24 0-3,-24-1 5,0 1-5,0 0 1,0-1 0,0 1 17,0 23 284,0-23-300,0 23-1,0 0 4,0 24-6,0 0 6,0-24-7,0 24 4,0-24-1,0 0 1,0 24 0,0 0 0,0-24-1,0 24 1,0 23 2,0-47-5,0 24 4,0 0-2,0-24 1,0 0 1,0 24 1,0-24-5,0 1 2,0-1 1,0 0 0,0 24 0,0-24-1,0 0 1,23 1 0,-23-25-1,0 1 17,0 23 283,0 0-298,0 24 1,0 47-5,0 0 6,0 0-7,0 47 4,0-47 0,0 0-2,0 95 3,0-95-3,0 0 4,0 47-3,0 0 0,0-47 2,0-23-3,0-24 4,0 23-5,0-23 5,0-48-4,0 48 3,0-47 20,0 23 314,0 24-339,0 23 4,0-23 0,0 24 0,24 23 5,-24 47-12,24 0 8,-1 0 0,-23 1-3,47-1 4,-23 0-5,0-70 7,-24-25-7,23 72 6,-23-95-7,24 0 3,-24 24 0,0-47 3,0-1-4,0 25 298,0 46-299,0-23 2,0 47 0,0-47 3,0 47-2,0-24-1,0 71-1,0-47 3,0 0-1,-47 1 1,47-1-2,0-24-1,0 0 3,0-23-2,0 0 1,0-24 0,-24 48-2,24-72 2,-24 24 2,24 1-3,0-25 1,-23 24-2</inkml:trace>
    </iact:actionData>
  </iact:action>
  <iact:action type="add" startTime="31471">
    <iact:property name="dataType"/>
    <iact:actionData xml:id="d1">
      <inkml:trace xmlns:inkml="http://www.w3.org/2003/InkML" xml:id="stk1" contextRef="#ctx0" brushRef="#br0">11234 10835 0,'0'0'1,"24"-24"5,-1 24 1,1 0 4,0 0-7,-1 0 7,24 0-6,-23 0 10,0 0-7,-1 0 7,1 0-8,-1 0 3,1 0 3,0 0-2,-1 0 10,1 0-14,-1 0 2,1 0 13,0 0-14,23 0 8,-24 0-9,25 0 8,-1 24 2,-24-24-1,1 0-9,0 0 8,-1 0-7,1 0 23,-1 0 8,1 0-24,0 0 9,-1 24-17,1-24 1,-1 0 16,1 0-18,0 0 17,-24 23-15,23-23 1,1 0-1,-1 0 14,1 0-16,-24 24 4,47-24-2,-23 0 8,-1 0-9,1 0 2,0 0-3,-1 0-1,1 0 6,-1 0-4,1 0-1,0 0 1,-1 0 1,1 0 8,-1 0-9,25 23 10,-25-23-10,1 0 8,23 0-6,-23 0 6,-1 0-6,1 0-1,-1 24-1,1-24 1,23 0 8,-23 0-9,-1 0 2,1 0-2,0 0 2,-1 0-3,24 0 1,-23 0 1,23 0 0,-23 0 7,-1 0-7,1 0 24,0 0 214,46 0-240,-22 0 4,93 0-4,-23 0 2,47 0 0,-47 0-2,71 0 4,-71 0-3,47 0-1,-70 0 3,-1 0 1,-47 0-4,24 24 1,0-24 1,-24 0-1,24 0-1,-24 0 4,0 0-2,1 0-1,22 0 1,-22 0 0,22 0 1,1 0-2,-24 0 2,1 0-5,-25 0 4,24 0 0,1 0 0,-1 0 9,-24 0-9,1 0-2,0 0 4,-1 0-5,1 0 5,-1 0-5,1 0 3,0 0-1,23 0 1,-47-24 1,23 24-1,1 0-2,0 0 3,-1 0-1,1 0-2,-1 0 21,1 0-23,0 0 297,23 0-289,0 0-7,0 0 5,24 0-4,0 0 0,0 0 3,-1 0-3,-22 0 2,-1 0 1,24 0-3,-48 0 3,24 0 0,-23 0-1,0 0 0,-1 0-2,1 0 1,0 0 1,-1 0 3,1 0-7,23 0 3,-23 0 1,23 0-1,0 0 4,-23 0-6,23 0 3,-24 0-1,25 0 4,-1 0-4,-24 0-1,25 0 2,-25 0-2,1 0 2,23 0 1,-23 0-2,23 0 1,-24 0 0,1 0 1,23 0-2,0 0 8,-23 0-6,23 0-1,0 0-2,-23 0 4,23 0-4,-23 0 2,-1 0 0,25 0-2,-25 0 2,1 0-1,-1 0 280,1 0-273,23 0-5,0 0 5,24 0-6,-47 0 1,23 0-2,0 0 3,0 0-4,24 0 0,-47 0 3,23 0-1,-23 0-2,23 0 2,0 0 1,-23 0-1,-1 0-3,1 0 4,-1 0 1,1 0-3,0 0 2,-1 0-2,24 0 2,-47-24-3,48 24 4,-25 0-7,1 0 5,-1 0 1,25-23 7,-25 23-10,1 0 2,-1-24 0,1 24 2,0 0 2,-1 0-4,1 0 0,-1 0 8,1 0-1,0 0-8,-1 0 3,1 0-4,-1 0 11,1 0-10,0 0 2,-1 0-2,1 0 3,23 0 2,-23 0-5,-1 0 2,24 0-1,-23 0-2,0 0 3,23 0-1,-24 0-1,1 0 1,0 0 1,23 0-2,-24 0-1,1-23 9,23 23-7,-23 0 8,-1 0-6,1 0 3,0 0 3,-1 0-6,1 0 5,-1 0-2,1 0 18,0 0-22,-1-24 5,1 24 3,-1 0-9,1 0 17,0 0-13,-1 0 18,1 0-13,-1 0-9,25 0 15,-25 0-8,1 0 23,-1 0-13,1 0 19,0 0-35,-1 0-1,1 0 13,-1 0-12,1 0 30,0 0-18,-1 0 12,1 0 27,-1 0-50,1 0 11,0 0-12,-1 0-3,1 0 34,-1 0 0,1 0 137,0 0-148,-1 0 135,1 0-144,-1 0 4</inkml:trace>
    </iact:actionData>
  </iact:action>
  <iact:action type="remove" startTime="43649">
    <iact:property name="style" value="instant"/>
    <iact:actionData xml:id="d2" ref="#d1"/>
  </iact:action>
  <iact:action type="add" startTime="43651">
    <iact:property name="dataType" value="strokeEraser"/>
    <iact:actionData xml:id="d3">
      <inkml:trace xmlns:inkml="http://www.w3.org/2003/InkML" xml:id="stk2" contextRef="#ctx0" brushRef="#br1">16851 14376 0,'47'0'67,"-23"0"-59,23 0-1,0 0 1,-23 0 0,23 0 0,-24 0-1,25 0 2,-1 0-2,-24 0 1,25 0 0,-25 0-1,1 0 1,-1 0-1,1 0 1,0 0 0,-1 0-1,1 0 9,-1 0-9,1 0 2,23 0-2,0 0 9,1 0-1,-25 0-8,1 0 10,-1 0-11,1 0 2,0 0 0,-1 0-1,1 0 10,-1 0-11,1 0 10,0 0 0,-1 0-8,1 0 15,-1 0-16,1 0 9,23 0-9,-23 0 9,23 0-8,-23 0 23,-1 0-9</inkml:trace>
    </iact:actionData>
  </iact:action>
  <iact:action type="add" startTime="44980">
    <iact:property name="dataType" value="strokeEraser"/>
    <iact:actionData xml:id="d4">
      <inkml:trace xmlns:inkml="http://www.w3.org/2003/InkML" xml:id="stk3" contextRef="#ctx0" brushRef="#br1">21571 12676 0</inkml:trace>
    </iact:actionData>
  </iact:action>
  <iact:action type="add" startTime="45512">
    <iact:property name="dataType" value="strokeEraser"/>
    <iact:actionData xml:id="d5">
      <inkml:trace xmlns:inkml="http://www.w3.org/2003/InkML" xml:id="stk4" contextRef="#ctx0" brushRef="#br1">21217 12251 0,'0'-23'7,"0"-1"1,0 1 16,0-1 6,0 71 55,47 24-78,0 0 1,0 71 0,1-48 0</inkml:trace>
    </iact:actionData>
  </iact:action>
  <iact:action type="remove" startTime="45874">
    <iact:property name="style" value="instant"/>
    <iact:actionData xml:id="d6" ref="#d0"/>
  </iact:action>
  <iact:action type="add" startTime="45875">
    <iact:property name="dataType" value="strokeEraser"/>
    <iact:actionData xml:id="d7">
      <inkml:trace xmlns:inkml="http://www.w3.org/2003/InkML" xml:id="stk5" contextRef="#ctx0" brushRef="#br1">21689 13078 0,'0'0'1,"0"23"4,23 48 4,-23-47-2,0 23 1,24 0-1,-24-23 1,0 47-1,0-1 1,0-46 0,0 47-1,24-24 1,-24 0 8,23 0-8,-23 24 7,24-24-7,-24 119-1,23 23 1,48 94 0,-47 118-1,23 0 2,-23-23-2,23 71 0,-47-119 2,0-47-2,0-47 1,0-70 0,23-1 0,-23-71-1,0-46 1,0-1-1,0 0 1,0 0 7</inkml:trace>
    </iact:actionData>
  </iact:action>
  <iact:action type="add" startTime="52581">
    <iact:property name="dataType"/>
    <iact:actionData xml:id="d8">
      <inkml:trace xmlns:inkml="http://www.w3.org/2003/InkML" xml:id="stk6" contextRef="#ctx0" brushRef="#br2">14349 9348 0,'24'0'21,"0"0"11,-1 0 51,1 0-35,-1 0-33,-23 23-8,0 1 41,24-24-43,-24 24 11,24-24 15,-24 23-23,23-23 23,-23 24-23,24-1 2,-1-23 11,-23 24 9,24 0 4,0-24-6,-24 23-5,0 1-8,23-1 3,1-23-4,-1 0 11,-23 24-21,0 0 20,24-24-1,-24 23-7,24 1-7,-24-1 5,23-23-6,1 24-1,-24 0 1,23-24-1,-23 23 9,24-23 0,-24 24-9,24-1 27,-1 1 10,-23 0-29,24-24-7,-1 0 0,-23 23 7,0 1 10,24 0-4,0-24 7,-24 23-9,0 1-13,23-24 11,1 23-8,-1 1 7,-23 0-10,24-24 10,-24 23-11,24 1 3,-1-24 8,-23 23-8,24 1 1,-24 0-2,23-24 2,1 23-2,23 24 7,-23-23 13,-1 0-24,1-24 13,0 23-9,-24 1 4,0-1-5,23-23 4,1 0-6,-24 24 7,23 0-6,-23-1 42,24-23-40,-24 24 24,24-24-16,-24 23 19,23 1-29,1 0 2,-1-24 1,-23 23-1,24 1 2,0-1-1,-1-23-1,1 24 10,-1 0-8,1-24 8,0 23 2,-24 1 6,23-24-9,-23 24 21,47-1-22,-23 1-6,-24-1-4,24-23 5,-1 48-4,1-25 3,-1 1 324,25-1-328,-48 1 3,23 0 4,24-1-9,-23 1 9,0-1-9,-1 1 6,1 0-3,-1 23 2,25-24 9,-25 1-8,-23 0-2,24-1-2,-1 24 6,1-47-4,-24 24 2,24-24-4,-1 47 6,1-47-7,-24 24 4,23-1 1,1 1-2,0 0 10,-1-1-12,1 1 13,-1-24-12,-23 24 5,24-1-7,0-23 12,-24 24-9,23-1 2,1-23-2,-1 24 8,-23 0-6,24-24-1,-24 23 6,24-23 2,-1 0-1,-23 24-8,24-24 2,-24 23-1,24 1 0,-1-24-2,1 24 5,-1 23-5,1-47 2,0 23-2,-1 1 5,1 0-7,-1-1 9,-23 1-11,24-1 12,0-23-10,-1 24 2,-23 0 2,24-24 1,-1 23-2,-23 1 1,24-1 2,0-23-3,-1 24 3,-23 0 3,24-24-8,-1 23 7,-23 1-7,24-1 1,0 1 2,-1 0 6,1-1-13,-1-23 6,1 24 5,-24 0-6,24-1 4,-1-23 4,-23 24 8,24-24-11,-24 23 0,23-23-4,1 0 19,-24 24 4,24 0-14,-1-1-10,-23 1 9,24-1-8,-1-23 2,1 0-1,-24 24-1,0 0 19,24-24-20,-24 23 24,0 1-7,23-24-15,-23 23 31</inkml:trace>
    </iact:actionData>
  </iact:action>
  <iact:action type="add" startTime="56858">
    <iact:property name="dataType"/>
    <iact:actionData xml:id="d9">
      <inkml:trace xmlns:inkml="http://www.w3.org/2003/InkML" xml:id="stk7" contextRef="#ctx0" brushRef="#br2">14302 12440 0,'24'0'170,"-1"0"-149,1 0 2,-24-23-15,24 23 0,-1-24-1,-23 0 1,24 1 11,-1 23-4,-23-24-10,0 1 6,24 23 1,-24-24-5,24 0 2,-1 1 5,-23-1-5,24 0 7,-1 24-10,-23-23 18,24-1-9,0 24-9,-1-23 19,-23-1-17,0 0-2,24 24 4,-1-23 7,-23-1-3,24 24 0,-24-23-6,24 23 0,-24-24-2,23 0 11,1 24-10,-24-23 2,23 23-1,-23-24 1,24 1 11,0-1-12,-24 0 9,23 24-10,-23-23 1,24-1-2,-1 24 3,1-23 7,-24-1-7,24 24-2,-24-24-1,23 24 13,-23-23-14,24-1 3,-1 24 0,-23-23-1,0-1 2,24 0-2,0 24 1,-1-23 7,1-1-8,-1 24 3,-23-23-4,24-1 10,0 24-10,-24-24 3,23 1-2,-23-1 0,47 24 0,-47-24 12,24 1-11,0 23 5,-24-24-5,23 1-2,-23-1 3,24 24-3,-1 0 3,-23-24-1,0 1 1,24 23-3,0-24 2,-24 1-1,23-1 11,1 24-10,-24-24-2,23 1 4,1 23 2,0-24-3,-24 1-2,23-1 3,24 24-3,-47-24 0,48-23 1,-25 47 0,1-23 0,-1 23 0,1-24-3,-24 0 3,24 24 1,-24-23 2,23 23-6,1-24 2,-1 1-1,1 23 2,0-24 0,-24 0 1,23 24-3,1 0 4,-24-23-2,23-1-1,1 1 0,0 23 1,-24-24-1,23 24 1,1-24 0,23-23 6,-23 0 2,23 23-6,-47 1 4,23 23-6,1-24-2,0 24 14,-1-24-16,-23 1 3,24 23 3,-24-24-3,23 24-1,1-23 4,-24-1-5,24 24 3,-1-24 9,1 1-7,-1 23 12,-23-24-13,24 24-5,-24-23 4,24-1-1,-1 24 9,-23-24-8,24 1 2,-1-1 12,1 1-11,-24-1-8,24 24 4,-24-24 3,0 1-2,23 23-1,1 0 0,-24-24 0,0 1 2,24-1-1,-1-23 7,1 47-7,-24-24 3,0 1-7,23 23 12,1-24-2,-24 0 3,24 24-9,-24-23 15,23 23-17,-23-24 5,0 0-5,24 24 0,-1-23 27,1-1-10,0 24-2,-24-23-12,0-1-1,0 0 6,23 24 3,1 0-2,-24-23-6,0-1 4,23 24-4,1 0 6,-24-23-7,0-1 6,24 24-3,-24-24 1,23 24-4,1-23 10,-24-1-5,23 1 41,1-1-31,-24 0 34,24 24-50,-24-23 6,23 23 3,-23-24-4,24 24 9,-24-23 1,23 23 3,-23-24-19,24 24 0,0 0 57,-24-24-47,23 24-1,-23-23-9,24 23 14,-24-24-17,23 24 36,1-23-24,0 23 74,-24-24-85,23 24 27,-23-24 46,24 24-67,-24-23 3,0-1 18,23 24-6,1 0 34,-24-23-35,0-1-8,24 24-2,-1 0 2,1-24 46</inkml:trace>
    </iact:actionData>
  </iact:action>
  <iact:action type="add" startTime="64088">
    <iact:property name="dataType"/>
    <iact:actionData xml:id="d10">
      <inkml:trace xmlns:inkml="http://www.w3.org/2003/InkML" xml:id="stk8" contextRef="#ctx0" brushRef="#br2">25158 6397 0,'-23'0'23,"23"24"-16,-24-1 2,24 1-2,0 23-2,0-23 4,-23 23 2,23 0-7,0 0 3,0 48 2,0-24-1,-24-24 0,0 47-3,24 1 3,0-1 2,-23-47-2,23 48-1,-24-25-1,24-46 2,0 47 0,0 0-1,0-48 6,0 25-9,-23 22 2,23-46 4,0 47-2,0-24-1,0 0 1,0 0 1,0-23-2,0 0 6,0 23-1,0-24 31</inkml:trace>
    </iact:actionData>
  </iact:action>
  <iact:action type="add" startTime="64997">
    <iact:property name="dataType"/>
    <iact:actionData xml:id="d11">
      <inkml:trace xmlns:inkml="http://www.w3.org/2003/InkML" xml:id="stk9" contextRef="#ctx0" brushRef="#br2">24262 8309 0,'23'24'39,"1"-24"-34,-1 0 2,25 0 2,-25 23-2,24-23 1,1 0 0,-1 0-1,24 0 1,-1 0 0,1 0 0,24 0-1,23 0 1,0 0-1,0 0 1,23 0 0,-23 0 0,0 0-1,-23 0 4,-25 0-4,48 24-1,-47-24 3,24 0-3,-1 0 1,-70 0 2,46 0-2,-46 0 3,0 0-2,-1 0-3,1 0 3,-1 0 31,1 0-22</inkml:trace>
    </iact:actionData>
  </iact:action>
  <iact:action type="add" startTime="66069">
    <iact:property name="dataType"/>
    <iact:actionData xml:id="d12">
      <inkml:trace xmlns:inkml="http://www.w3.org/2003/InkML" xml:id="stk10" contextRef="#ctx0" brushRef="#br2">24096 9867 0,'0'0'0,"0"-24"6,24 24 0,-24-23 4,24 23-4,-24-24 5,23 24 3,-23-23-8,0 46 341,0 24-336,0-23-5,0 23 3,0 24-5,0 0 4,-23 47 3,-1-24-4,0 1 3,1 46-7,-1-70 5,1 24 0,-1-24 4,24-1-8,0-22 4,0-1 1,-24 0-4,24 0 13,0-23-13,0-1 13,0 1-5,0 0 25,24-24 81,23 0-112,0 0-1,1 0 1,46 0 4,-23-24-6,47-23 6,-47 47-6,70-47 2,-94 23 2,48 24-3,-24-24 6,-1 1-2,-22 23-8,22-24 5,1 24 0,-47 0 1,47 0 1,-24-23-2,-24 23 2,1 0-3,0 0 2,-24-24 7,23 24-7,1 0 9,-1 0 6</inkml:trace>
    </iact:actionData>
  </iact:action>
  <iact:action type="add" startTime="67779">
    <iact:property name="dataType"/>
    <iact:actionData xml:id="d13">
      <inkml:trace xmlns:inkml="http://www.w3.org/2003/InkML" xml:id="stk11" contextRef="#ctx0" brushRef="#br2">24781 10198 0,'0'0'1,"-24"47"6,24 0 8,0-23-9,0-1 1,0 24 2,0-23 3,0 23-9,0-23 7,0 47-4,0-1 1,0-22 1,0 23-1,0 23 2,0-23-2,0-24 4,0 24-4,0-48-2,0 48 3,0-24-1,0 1 0,0-1 4,0 24-5,0-24 1,0 0 1,0 0-1,0-23 4,0 23-5,0-23 1,0-1 0,0 1 2,0 0 45,0-1-47,0 1 2,0-1-2,0 25 2,0-25-2,0 1-1,0 23 2,0-23 8,0-1-8,0 1 30,0-1-13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833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290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173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937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670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9512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60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11/relationships/inkAction" Target="../ink/inkAction2.xml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0.png"/><Relationship Id="rId5" Type="http://schemas.openxmlformats.org/officeDocument/2006/relationships/image" Target="../media/image11.JP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5.m4a"/><Relationship Id="rId7" Type="http://schemas.openxmlformats.org/officeDocument/2006/relationships/image" Target="../media/image470.png"/><Relationship Id="rId2" Type="http://schemas.microsoft.com/office/2007/relationships/media" Target="../media/media5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11/relationships/inkAction" Target="../ink/inkAction4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13568E-2973-4F2E-A2AC-4FD754165400}"/>
              </a:ext>
            </a:extLst>
          </p:cNvPr>
          <p:cNvSpPr txBox="1"/>
          <p:nvPr/>
        </p:nvSpPr>
        <p:spPr>
          <a:xfrm>
            <a:off x="299782" y="1913462"/>
            <a:ext cx="11749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recognise a quarter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ADCC64-6E35-4552-88B6-91DDA37052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072" y="3653616"/>
            <a:ext cx="2524125" cy="2209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0A250B-0D97-4723-AA8E-2A4D24B0BC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3039" y="3777441"/>
            <a:ext cx="1914525" cy="19621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704BDB-EFEE-455F-A0D9-FE5BA6223E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0817" y="3777441"/>
            <a:ext cx="2847975" cy="1743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DC938D-E1CC-4452-AB2C-FFB6C938CE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91683" y="1775440"/>
            <a:ext cx="1181100" cy="15716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B28611-F98F-4A40-9C0E-CDD9B5A410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928" y="1741052"/>
            <a:ext cx="1181100" cy="1571625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0F83ADFC-E996-4753-A50E-545688A310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3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219"/>
    </mc:Choice>
    <mc:Fallback>
      <p:transition spd="slow" advTm="32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D20025-7BB1-4654-A018-4EE16072FE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796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 i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40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796180"/>
              </a:xfrm>
              <a:prstGeom prst="rect">
                <a:avLst/>
              </a:prstGeom>
              <a:blipFill>
                <a:blip r:embed="rId6"/>
                <a:stretch>
                  <a:fillRect l="-1514" b="-12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>
            <a:extLst>
              <a:ext uri="{FF2B5EF4-FFF2-40B4-BE49-F238E27FC236}">
                <a16:creationId xmlns:a16="http://schemas.microsoft.com/office/drawing/2014/main" id="{610A4E3E-3F38-4A06-9BD1-9BD6A2516CA0}"/>
              </a:ext>
            </a:extLst>
          </p:cNvPr>
          <p:cNvSpPr/>
          <p:nvPr/>
        </p:nvSpPr>
        <p:spPr>
          <a:xfrm>
            <a:off x="2286000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Quarters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8C009C9-1555-4988-92FE-BDA514848994}"/>
              </a:ext>
            </a:extLst>
          </p:cNvPr>
          <p:cNvSpPr/>
          <p:nvPr/>
        </p:nvSpPr>
        <p:spPr>
          <a:xfrm>
            <a:off x="7333892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Not quarters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7739605-8D96-4874-B3B7-585121C575C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64240" y="2013840"/>
              <a:ext cx="8819280" cy="3654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7739605-8D96-4874-B3B7-585121C575C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48400" y="1950480"/>
                <a:ext cx="8850600" cy="3781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9A47DD-DC69-4675-83C2-62F0935A84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0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94"/>
    </mc:Choice>
    <mc:Fallback>
      <p:transition spd="slow" advTm="83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684266-57D5-4250-92FC-04AB573A66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pictures show quarters?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B93755-E6BF-40C3-8BA1-B9783F18076B}"/>
              </a:ext>
            </a:extLst>
          </p:cNvPr>
          <p:cNvSpPr/>
          <p:nvPr/>
        </p:nvSpPr>
        <p:spPr>
          <a:xfrm>
            <a:off x="2286000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Quarters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48B524-0B94-432E-A690-41275DBD4777}"/>
              </a:ext>
            </a:extLst>
          </p:cNvPr>
          <p:cNvSpPr/>
          <p:nvPr/>
        </p:nvSpPr>
        <p:spPr>
          <a:xfrm>
            <a:off x="7333892" y="5168900"/>
            <a:ext cx="2572108" cy="8763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Not quarters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9B57E45-10D9-488C-A81C-4A20070AEC2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85640" y="1716480"/>
              <a:ext cx="8870400" cy="37652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9B57E45-10D9-488C-A81C-4A20070AEC2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69800" y="1653120"/>
                <a:ext cx="8901720" cy="38919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2AA698A-7359-4DEA-9186-E629B22B52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016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576"/>
    </mc:Choice>
    <mc:Fallback>
      <p:transition spd="slow" advTm="108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CF1355-9E39-4484-A04F-00300E38CB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2" y="170424"/>
                <a:ext cx="10469035" cy="796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40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170424"/>
                <a:ext cx="10469035" cy="796180"/>
              </a:xfrm>
              <a:prstGeom prst="rect">
                <a:avLst/>
              </a:prstGeom>
              <a:blipFill>
                <a:blip r:embed="rId6"/>
                <a:stretch>
                  <a:fillRect l="-1514" b="-12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251D79A2-2BF6-42AD-BA53-7CA1E2E7D197}"/>
              </a:ext>
            </a:extLst>
          </p:cNvPr>
          <p:cNvSpPr txBox="1"/>
          <p:nvPr/>
        </p:nvSpPr>
        <p:spPr>
          <a:xfrm>
            <a:off x="2334899" y="2851748"/>
            <a:ext cx="506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5539EC1-6CB7-46E2-AB74-9AE1576A6C98}"/>
              </a:ext>
            </a:extLst>
          </p:cNvPr>
          <p:cNvSpPr/>
          <p:nvPr/>
        </p:nvSpPr>
        <p:spPr>
          <a:xfrm>
            <a:off x="6340469" y="5638713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6793A4D-FF28-4900-9D02-C70C99587CB7}"/>
              </a:ext>
            </a:extLst>
          </p:cNvPr>
          <p:cNvSpPr/>
          <p:nvPr/>
        </p:nvSpPr>
        <p:spPr>
          <a:xfrm>
            <a:off x="9818330" y="4541549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8A60DBA-CCB7-41AC-9D81-7D4109816378}"/>
              </a:ext>
            </a:extLst>
          </p:cNvPr>
          <p:cNvSpPr/>
          <p:nvPr/>
        </p:nvSpPr>
        <p:spPr>
          <a:xfrm>
            <a:off x="2172930" y="5638713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0F9848E-C326-4B4A-A734-1713459DBFE4}"/>
              </a:ext>
            </a:extLst>
          </p:cNvPr>
          <p:cNvSpPr/>
          <p:nvPr/>
        </p:nvSpPr>
        <p:spPr>
          <a:xfrm>
            <a:off x="8966733" y="2382116"/>
            <a:ext cx="854569" cy="20416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0F9848E-C326-4B4A-A734-1713459DBFE4}"/>
              </a:ext>
            </a:extLst>
          </p:cNvPr>
          <p:cNvSpPr/>
          <p:nvPr/>
        </p:nvSpPr>
        <p:spPr>
          <a:xfrm>
            <a:off x="5096457" y="1220387"/>
            <a:ext cx="3232012" cy="14369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0F9848E-C326-4B4A-A734-1713459DBFE4}"/>
              </a:ext>
            </a:extLst>
          </p:cNvPr>
          <p:cNvSpPr/>
          <p:nvPr/>
        </p:nvSpPr>
        <p:spPr>
          <a:xfrm>
            <a:off x="1222375" y="4025242"/>
            <a:ext cx="707656" cy="15031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6FFA0DD-E6B5-455F-8EA3-5B97184C2A3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13840" y="2396520"/>
              <a:ext cx="9567000" cy="39348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6FFA0DD-E6B5-455F-8EA3-5B97184C2A3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004480" y="2387160"/>
                <a:ext cx="9585720" cy="3953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16B56FC-93E2-4894-BBCA-1255E6FAC5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37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585"/>
    </mc:Choice>
    <mc:Fallback>
      <p:transition spd="slow" advTm="103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8E4990F-C0BA-4713-860C-077951D341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C297E4-23A4-440B-BBF0-9F9CF6658F2E}"/>
              </a:ext>
            </a:extLst>
          </p:cNvPr>
          <p:cNvSpPr txBox="1"/>
          <p:nvPr/>
        </p:nvSpPr>
        <p:spPr>
          <a:xfrm>
            <a:off x="6045197" y="1981022"/>
            <a:ext cx="4078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B1762319-46DD-496B-AB94-1F34B3B86398}"/>
              </a:ext>
            </a:extLst>
          </p:cNvPr>
          <p:cNvSpPr/>
          <p:nvPr/>
        </p:nvSpPr>
        <p:spPr>
          <a:xfrm>
            <a:off x="815975" y="1441065"/>
            <a:ext cx="4438650" cy="4234169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50E9964-B814-4291-9937-8133574B5141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7" name="Teardrop 16">
              <a:extLst>
                <a:ext uri="{FF2B5EF4-FFF2-40B4-BE49-F238E27FC236}">
                  <a16:creationId xmlns:a16="http://schemas.microsoft.com/office/drawing/2014/main" id="{FB18D170-384C-4002-B47F-A7BE869B922F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2DB6D03-6669-442B-8880-0AE55B2E1E50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E981ACE2-8A6F-42D2-A59F-0527D2B91DF8}"/>
              </a:ext>
            </a:extLst>
          </p:cNvPr>
          <p:cNvSpPr/>
          <p:nvPr/>
        </p:nvSpPr>
        <p:spPr>
          <a:xfrm>
            <a:off x="821840" y="3579266"/>
            <a:ext cx="2219321" cy="2088929"/>
          </a:xfrm>
          <a:prstGeom prst="triangle">
            <a:avLst>
              <a:gd name="adj" fmla="val 50264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8A169BEC-691F-4244-9931-E25410B641B1}"/>
              </a:ext>
            </a:extLst>
          </p:cNvPr>
          <p:cNvSpPr/>
          <p:nvPr/>
        </p:nvSpPr>
        <p:spPr>
          <a:xfrm>
            <a:off x="3041161" y="3596865"/>
            <a:ext cx="2168772" cy="2051491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371A1EF-E42B-4E53-AB12-EED549F79D50}"/>
              </a:ext>
            </a:extLst>
          </p:cNvPr>
          <p:cNvSpPr/>
          <p:nvPr/>
        </p:nvSpPr>
        <p:spPr>
          <a:xfrm rot="10800000">
            <a:off x="1946518" y="3558149"/>
            <a:ext cx="2177562" cy="2074951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96A016F-14C3-407F-BA74-1FDE04EA1E94}"/>
              </a:ext>
            </a:extLst>
          </p:cNvPr>
          <p:cNvSpPr/>
          <p:nvPr/>
        </p:nvSpPr>
        <p:spPr>
          <a:xfrm>
            <a:off x="1973177" y="1511191"/>
            <a:ext cx="2129589" cy="2039613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5B20BB3D-2BB7-4E54-B2ED-42BFD5747462}"/>
                  </a:ext>
                </a:extLst>
              </p:cNvPr>
              <p:cNvSpPr txBox="1"/>
              <p:nvPr/>
            </p:nvSpPr>
            <p:spPr>
              <a:xfrm>
                <a:off x="276576" y="389425"/>
                <a:ext cx="8720668" cy="796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40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of the shape is shaded.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5B20BB3D-2BB7-4E54-B2ED-42BFD57474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576" y="389425"/>
                <a:ext cx="8720668" cy="796180"/>
              </a:xfrm>
              <a:prstGeom prst="rect">
                <a:avLst/>
              </a:prstGeom>
              <a:blipFill>
                <a:blip r:embed="rId7"/>
                <a:stretch>
                  <a:fillRect b="-130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761239CF-40C2-4625-B242-B42B97F0B343}"/>
              </a:ext>
            </a:extLst>
          </p:cNvPr>
          <p:cNvSpPr txBox="1"/>
          <p:nvPr/>
        </p:nvSpPr>
        <p:spPr>
          <a:xfrm>
            <a:off x="6070598" y="2592771"/>
            <a:ext cx="4078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True.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A32F772-D736-465B-BF0E-4AEEA19CD0C5}"/>
              </a:ext>
            </a:extLst>
          </p:cNvPr>
          <p:cNvSpPr txBox="1"/>
          <p:nvPr/>
        </p:nvSpPr>
        <p:spPr>
          <a:xfrm>
            <a:off x="6096000" y="4355541"/>
            <a:ext cx="55110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equal triangles make up the 1 large triangle.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AF093E-0EF1-4D89-BB7B-BB8E721CDCC3}"/>
              </a:ext>
            </a:extLst>
          </p:cNvPr>
          <p:cNvSpPr txBox="1"/>
          <p:nvPr/>
        </p:nvSpPr>
        <p:spPr>
          <a:xfrm>
            <a:off x="6070599" y="3672179"/>
            <a:ext cx="4078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34BE937-5E9C-4D1B-95BB-6EF2003C57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097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609"/>
    </mc:Choice>
    <mc:Fallback>
      <p:transition spd="slow" advTm="19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 animBg="1"/>
      <p:bldP spid="14" grpId="0" animBg="1"/>
      <p:bldP spid="19" grpId="0" animBg="1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490F952-AF42-4F70-9907-B72269A40F1F}"/>
              </a:ext>
            </a:extLst>
          </p:cNvPr>
          <p:cNvSpPr/>
          <p:nvPr/>
        </p:nvSpPr>
        <p:spPr>
          <a:xfrm>
            <a:off x="382843" y="429891"/>
            <a:ext cx="799362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can this shape be split into quarters?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Draw lines to show this.</a:t>
            </a:r>
          </a:p>
        </p:txBody>
      </p:sp>
      <p:sp>
        <p:nvSpPr>
          <p:cNvPr id="8" name="Cross 7">
            <a:extLst>
              <a:ext uri="{FF2B5EF4-FFF2-40B4-BE49-F238E27FC236}">
                <a16:creationId xmlns:a16="http://schemas.microsoft.com/office/drawing/2014/main" id="{82F5624A-D4A2-4B1D-97D8-550437114719}"/>
              </a:ext>
            </a:extLst>
          </p:cNvPr>
          <p:cNvSpPr/>
          <p:nvPr/>
        </p:nvSpPr>
        <p:spPr>
          <a:xfrm>
            <a:off x="4021394" y="2208708"/>
            <a:ext cx="3401961" cy="3401961"/>
          </a:xfrm>
          <a:prstGeom prst="plus">
            <a:avLst>
              <a:gd name="adj" fmla="val 33382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9509477-11EE-4D4A-A0AC-1F65F5C9533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148720" y="2302920"/>
              <a:ext cx="4341960" cy="22352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9509477-11EE-4D4A-A0AC-1F65F5C953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132880" y="2239560"/>
                <a:ext cx="4373280" cy="23619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DF87FE4-E44B-46B0-8FFB-D5C62658A5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3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560"/>
    </mc:Choice>
    <mc:Fallback>
      <p:transition spd="slow" advTm="70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FB9242F-BD4C-4622-8313-D5CC1ECEF6CA}"/>
              </a:ext>
            </a:extLst>
          </p:cNvPr>
          <p:cNvSpPr txBox="1"/>
          <p:nvPr/>
        </p:nvSpPr>
        <p:spPr>
          <a:xfrm>
            <a:off x="1324947" y="877077"/>
            <a:ext cx="382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1E2932-D0BB-4654-9FFC-485C484A1F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630" y="1552733"/>
            <a:ext cx="3521417" cy="50751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9FA5B3-A8F3-45B6-83AC-876DF8EB3A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7040" y="1552733"/>
            <a:ext cx="3363093" cy="48667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5155CD-1D11-4120-B205-31BDDA197EA5}"/>
              </a:ext>
            </a:extLst>
          </p:cNvPr>
          <p:cNvSpPr txBox="1"/>
          <p:nvPr/>
        </p:nvSpPr>
        <p:spPr>
          <a:xfrm>
            <a:off x="1408921" y="318401"/>
            <a:ext cx="94581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would like you to complete two pieces of work today.  For the first piece you need to cut the pictures out and correctly sort them under the headings ¼  or not a ¼  . For your second piece of work choose two 1, 2 or 3 Star worksheets to complete.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3BFF1AA-AEC4-4B84-9D64-4717C4FD01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15130" y="1552733"/>
            <a:ext cx="3557468" cy="5075159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8F5B35C-D528-488B-A023-E8BF67EB31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33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335"/>
    </mc:Choice>
    <mc:Fallback>
      <p:transition spd="slow" advTm="43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12995</TotalTime>
  <Words>133</Words>
  <Application>Microsoft Office PowerPoint</Application>
  <PresentationFormat>Widescreen</PresentationFormat>
  <Paragraphs>23</Paragraphs>
  <Slides>7</Slides>
  <Notes>6</Notes>
  <HiddenSlides>0</HiddenSlides>
  <MMClips>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Cambria Math</vt:lpstr>
      <vt:lpstr>Comic Sans MS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Fractions - Week 10</dc:title>
  <dc:creator>PRIMARY STARS EDUCATION</dc:creator>
  <cp:lastModifiedBy>Michelle Edwards</cp:lastModifiedBy>
  <cp:revision>755</cp:revision>
  <dcterms:created xsi:type="dcterms:W3CDTF">2018-08-10T10:44:35Z</dcterms:created>
  <dcterms:modified xsi:type="dcterms:W3CDTF">2021-01-23T14:42:30Z</dcterms:modified>
</cp:coreProperties>
</file>