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2:32.925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32276">
    <iact:property name="dataType"/>
    <iact:actionData xml:id="d0">
      <inkml:trace xmlns:inkml="http://www.w3.org/2003/InkML" xml:id="stk0" contextRef="#ctx0" brushRef="#br0">20320 16430 0,'24'0'158,"-24"-24"-155,47 24 5,-23 0-1,-1 0 1,25 0 0,-1 0 7,0 0-6,-23 0-2,23 0 1,-24 0-1,25 0 2,-25 0-1,24 0 6,-23 0-6,0 0 0,-1 0 0,1 0-1,-1 0 1,1 0 0,0 24-1,-1-24 1,1 0 0,-1 0 8,25 0-8,-25 0 6,24 0-6,-23 0 8,0 0-7,-1 0-2,1 0 1,-1 0-1,1 0 8,0 0-6,-1 0-2,24 0 8,-23 0 9,0 0-17,-24 23 1,23-23-1,1 0 9,-1 0-6,1 0 4,0 0-7,-1 0 2,1 0-2,-1 0 0,1 0 1,0 0 8,-1 0-8,1 0-1,-1 0 3,1 0-5,0 0 5,23 0-4,0 0 10,0 0-8,-23 0-1,-1 0 1,1 0 0,0 0-1,23 0 2,-24 0 6,1 0-8,0 0 1,-1 0-1,1 0 1,-1 0 0,1 0 0,0 0-1,23 0 1,0 0 0,-23 0 1,-1 0-2,1 0 1,23 0-1,0 0 1,0 0 7,-23 0-7,0 0 0,23 0 1,-24 0 6,1 0-9,0 0 2,-1 0 9,1 0-9,23 0 6,-23 0 2,-1 0-1,1 0-7,-1 0 0,1 0 8,0 0-8,-1 0 6,1 0-6,-1 0 0,25 0 8,-25 0-1,1 0-7,-1 0-1,1 0 9,0 0-7,-1 0 13,1 0-5,-1 24-10,1-24 17,0 0-10,-1 0 48</inkml:trace>
    </iact:actionData>
  </iact:action>
  <iact:action type="add" startTime="38510">
    <iact:property name="dataType"/>
    <iact:actionData xml:id="d1">
      <inkml:trace xmlns:inkml="http://www.w3.org/2003/InkML" xml:id="stk1" contextRef="#ctx0" brushRef="#br0">14208 16382 0,'23'0'231,"1"0"-223,0 0 0,-1 0 7,1 0 0,-24 24-7,23-24-1,1 0 1,0 0 1,-1 0 7,1 0-8,-1 0 14,1 24-14,0-24-1,-1 0 24,1 0-22,-1 0 22,1 0-25,0 0 11,-1 0 5,1 0-14,-1 0 8,1 0-8,0 0 7,-1 0-7,1 0-1,23 0 9,-23 0-7,23 0 6,-24 0-8,25-24 0,-1 24 1,-24 0 0,25 0 0,22 0-1,-46 0 1,23 0 0,0-24 8,1 24-7,-1 0 5,-24 0-7,1-23 1,23 23 0,0-24 8,1 24-9,-1-23 9,-24 23-9,1 0 1,0 0 2,-1 0-4,1 0 9,23-24-7,-23 24 7,-1 0-6,1 0-2,-1 0 9,1 0-9,0 0 8,-1 0-7,1 0 0,-1 0 8,1 0-8,0 0 7,-1 0-7,1 0 7,-1 0-8,1 0 1,0 0 8,-1 0-9,1 0 2,-1-24-2,1 24 3,23 0-4,-23 0 2,-1 0 1,25 0-2,-1 0 1,-24 0-1,1 0 2,0 0-2,23 0 1,24 0-1,-48 0 1,1 0-1,23 0 2,-23 0 1,23 0-5,0 0 9,0 0 2,1 0 0,-25 0 0,1 0-8,-1 0-1,1 0 2,0 0-1,-1 0 5,1 0-6,-1 0 2,1 0 7,0 0-8,-1 0 7,24 0-6,-23 0 6,23 0-8,-23 0 9,-1 0-8,-23 24 0,48-24-1,-25 0 1,1 0-1,-1 0 0,1 0 3,0 0-4,-1 0 4,1 0-3,-1 0 7,1 24-6,-24-1 15,24-23-14,-1 0-3,-23 24 3,24-24 6,-1 0 1,1 0 8,0 0 22,-1 0-16,1 0 35,-1 0-53,1 0 12,0 0 7,-1 0 0</inkml:trace>
    </iact:actionData>
  </iact:action>
  <iact:action type="add" startTime="48082">
    <iact:property name="dataType"/>
    <iact:actionData xml:id="d2">
      <inkml:trace xmlns:inkml="http://www.w3.org/2003/InkML" xml:id="stk2" contextRef="#ctx0" brushRef="#br0">8308 16524 0,'23'0'6,"1"0"26,0 0 0,-1 0 28,1 0-37,-1 0 17,1 0-26,0 0-5,-1 0 15,1 0-9,-1 0 0,1 0-7,0 0-2,-1 0 3,1 0-2,-1 0 1,1 0 0,23 0 1,-23-24-3,23 24 2,-23 0 0,23 0 0,0 0-1,-23 0 2,23 0-2,-24 0 2,25 0-2,-1 0 0,-24 0 2,25 0-2,-25 0 0,1 0 1,23 0 1,-23 0-2,-1 0 0,1 0 1,-1 0 9,1 0-10,0 0 8,-1 0 1,1 0-1,-1 0 241,1 0-249,0 0 2,23 0-2,-24 0 0,48 0 1,-24 0 0,1 0 0,22 0 0,1 0-1,-24 0 1,24 0-1,0 0 2,-24 0-1,0 0-1,1 0 1,-25 0-1,24 0 1,-23 0 0,23 0 0,0-23-1,1 23 1,-1 0-1,0 0 2,0 0-2,0 0 1,24 0 1,-47 0-2,47 0 2,-48 0-3,48 0 2,-24 0 0,-23 0-1,47 0 1,-24 0 0,-24 0-1,25 0 1,-1 0 0,0 0 0,-23 0-1,-1 0 2,48 0-1,-47 0-1,-1 0 0,24 0 2,-23 0-2,23 0 1,0 0 0,-23-24 0,0 24-1,-1 0 1,24-23 8,-23 23-9,0 0 8,-1 0-5,1 0-4,-1 0 26,1 0-18,0 0 3,-1 0-2,1 0 7,-1 0-6,1 0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2:32.925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17073">
    <iact:property name="dataType"/>
    <iact:actionData xml:id="d0">
      <inkml:trace xmlns:inkml="http://www.w3.org/2003/InkML" xml:id="stk0" contextRef="#ctx0" brushRef="#br0">23908 6798 0,'0'24'45,"0"0"34,0-1-65,0 24-6,23-47 0,1 48-1,-24-25 2,23 24 5,1-23-7,0-24 2,-24 24-2,0-1 1,23 1 0,1-24 8,-24 23 8,23-23-18,1 0 58,0-23-58,23-24 11,0-24-10,24-24 0,23-46 1,-23 46 0,0-46 1,23-25-1,24 25 0,-47 23-2,-24 0 1,71 0 2,-71 23-2,24 1 2,-47 47-2,47-24 2,-24 0-3,-24 47 2,1-23 0,0-24 0,23 24 0,-24 24 0,1-1 0,-24-23-1,24 47 1,-1 0 6,-23-24-6,24 1 0,-24-1 24,23 24-26,1-24 3,-24 1-2,0-1 39</inkml:trace>
    </iact:actionData>
  </iact:action>
  <iact:action type="add" startTime="20404">
    <iact:property name="dataType"/>
    <iact:actionData xml:id="d1">
      <inkml:trace xmlns:inkml="http://www.w3.org/2003/InkML" xml:id="stk1" contextRef="#ctx0" brushRef="#br0">11801 11000 0</inkml:trace>
    </iact:actionData>
  </iact:action>
  <iact:action type="add" startTime="21665">
    <iact:property name="dataType"/>
    <iact:actionData xml:id="d2">
      <inkml:trace xmlns:inkml="http://www.w3.org/2003/InkML" xml:id="stk2" contextRef="#ctx0" brushRef="#br0">19848 11567 0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2:32.925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17003">
    <iact:property name="dataType"/>
    <iact:actionData xml:id="d0">
      <inkml:trace xmlns:inkml="http://www.w3.org/2003/InkML" xml:id="stk0" contextRef="#ctx0" brushRef="#br0">16096 9442 0,'0'24'109,"23"-1"-104,-23 1 3,0 23 8,24-23-8,-24-1-1,0 25 1,24-25 0,-24 24 0,0 1 0,23-25-1,1 24 1,-24 1 0,0-1 7,23-23-8,1-24 1,-24 23 0,0 1-1,0-1 1,24 1 9,-1-24-3,-23 24-5,24-1 29,-24 1-15,23-24 9,1-24 6,0 24-31,-1-47 1,24-24 0,-23 0 0,23-23-1,24-1 1,-24 1 1,24 0-2,-24-48 1,1 71 0,22-47 0,25 0-1,-48 24 2,24 23-2,-24 24 0,-23-24 1,23-24 1,0 25-2,-23 22 0,23 25 2,0-24-2,-23-1 0,-24-22 1,23 46 1,24-23-2,-23 0 0,0-1 2,-1 48-1,-23-47-2,0 23 3,24 24-1,-1-23 6,-23-1 1</inkml:trace>
    </iact:actionData>
  </iact:action>
  <iact:action type="add" startTime="19101">
    <iact:property name="dataType"/>
    <iact:actionData xml:id="d1">
      <inkml:trace xmlns:inkml="http://www.w3.org/2003/InkML" xml:id="stk1" contextRef="#ctx0" brushRef="#br0">11588 13998 0,'24'0'187,"-1"0"-173,1 0-7,0 0 1,-1 0-1,1 0 2,-1 0-2,25 0 1,-25 0 0,1 0 0,23 0 0,-23 0 0,-1 0-1,24 0 2,-23 0-3,23 0 1,-23 0 1,23 0 1,-23 0-1,23-23-1,0 23 0,-23 0 1,23 0 0,-24 0 0,25 0 0,-1 0 0,0 0 7,-23 0-9,-1 0 4,1 0-3,-1 0 0,1 0 9,0 0-6,-1 0 3,1 0-5,-1 0-1,1 0 9,0 0-9,-1 0 10,24 0-10,-23 0 8,0 0-6,-1 0 13,1 0-14,-1 0 16,1 0 37</inkml:trace>
    </iact:actionData>
  </iact:action>
  <iact:action type="add" startTime="21317">
    <iact:property name="dataType"/>
    <iact:actionData xml:id="d2">
      <inkml:trace xmlns:inkml="http://www.w3.org/2003/InkML" xml:id="stk2" contextRef="#ctx0" brushRef="#br0">15529 13857 0,'24'0'155,"0"0"-149,-1 0 1,1 0 9,23 0-8,0 0 6,-23 0-6,-1 0 0,1 0-1,0 0 1,23 0 0,-24 0-1,1 0 2,23 0-2,-23 0 1,-1 0 0,1 0-1,0 23 1,23-23 0,-24 0 0,1 0 0,0 0-1,-1 0 1,1 0 0,-1 0 0,1 0 0,23 24-2,-23-24 3,-1 0-2,1 0 2,23 0-2,-23 0 1,-1 0-1,1 0 1,23 0 8,-23 0-7,-1 0-3,1 0 3,0 0 0,-1 0 4,1 0-6,0 0 10,-1 0-9,1 0 0,-1 0-2,1 0 4,23 0 4,-23 0-7,-1 0 1,25 23 0,-25-23 0,24 0 7,-23 0-6,0 0 6,-1 0-8,1 0 1,-1 0 0,1 0-1,0 0 17,-1 0-16,1 0 15,-1 0-8,1 0-6,0 0 22,-1 0-8,1 0 46</inkml:trace>
    </iact:actionData>
  </iact:action>
  <iact:action type="add" startTime="23731">
    <iact:property name="dataType"/>
    <iact:actionData xml:id="d3">
      <inkml:trace xmlns:inkml="http://www.w3.org/2003/InkML" xml:id="stk3" contextRef="#ctx0" brushRef="#br0">19636 13857 0,'47'0'224,"-23"0"-216,-1 0-1,25 0 1,-1 0 1,0 0-2,0 0 1,0 0-1,1 0 2,-25 0-2,24 0 1,1 0-1,-25 0 1,24 0 0,-23 0-1,47 0 1,0 0 0,-48 0 0,48 0-1,0 0 1,0-24 0,-1 24 8,-46 0-7,23-24-3,0 24 3,1 0 6,-1-23-9,0 23 11,-23-24-9,23 24 0,-24 0-1,1-24 0,23 24 1,-23 0 1,-1 0-2,25 0 1,-25 0-1,1 0 3,23 0-4,-23 0 2,-1 0 0,1 0-1,23 0 2,-23 0-3,-1 0 3,1 0-1,-1 0-1,25 0 8,-25 0-7,1 0 7,-1 0-7,25 0 7,-25 0-7,1 0 8,-1 0-8,1 0 0,0 0 0,-1 0 0,1 0-1,-1 0 2,1 0-2,23 0 8,-23 0 1,-1 0-1,-23 24 24,24-24-24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2:32.925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11769">
    <iact:property name="dataType"/>
    <iact:actionData xml:id="d0">
      <inkml:trace xmlns:inkml="http://www.w3.org/2003/InkML" xml:id="stk0" contextRef="#ctx0" brushRef="#br0">21005 9513 0,'23'0'132,"-23"24"-88,24-1-28,0 1-1,-1 23-7,-23 0 8,24 0-8,-1-23-1,1 23 1,0-23-1,-24-1 1,0 1 0,23 0 0,1-24 0,-24 23 7,0 1-6,0 0-1,23-24 0,1 0 5,-24 23 4,24 1-3,23-24 57,-24-71-64,48 0 1,24-71 0,23-23 0,94-165 0,48-24-1,-48 70 1,-23 1-1,0 23 3,47-46-4,-95 140 2,24-70 0,-23 71 0,-24 23 0,-24 24-1,-23 48 1,-47 46 0,23-23 0,-23 23 0,-24 1-1,23 23 0,1 0 2,-24-24 21,23 24 9,-23-24-32</inkml:trace>
    </iact:actionData>
  </iact:action>
  <iact:action type="add" startTime="14409">
    <iact:property name="dataType"/>
    <iact:actionData xml:id="d1">
      <inkml:trace xmlns:inkml="http://www.w3.org/2003/InkML" xml:id="stk1" contextRef="#ctx0" brushRef="#br0">19282 15344 0,'0'-24'47,"24"24"-26,-1 0-12,1-24-2,23 24 1,24-23-1,-24-1 2,47 24-2,1 0 1,23-23-1,0-1 1,47 24 0,0-24 0,71 1-1,-23 23 2,-48-47-2,24 47 0,-1 0 1,-22 0 0,46 0 1,-23-24-2,-24 24 1,0 0 0,-47 0-1,0-24 1,-23 1-1,-1 23 1,0 0 0,-46 0 0,46 0-1,0-24 2,1 24-2,-24 0 1,23-23 0,0 23-1,-23 0 2,0 0-2,23-24 0,1 24 2,-24 0-2,-1 0 1,25 0-1,-24 0 1,-24 0 0,24 0 0,-1 0 0,-46 0 0,23 0-1,0 0 1,-23 0 8,0 0-8,-1 0 22,1 0 0</inkml:trace>
    </iact:actionData>
  </iact:action>
  <iact:action type="add" startTime="16315">
    <iact:property name="dataType"/>
    <iact:actionData xml:id="d2">
      <inkml:trace xmlns:inkml="http://www.w3.org/2003/InkML" xml:id="stk2" contextRef="#ctx0" brushRef="#br0">9629 14966 0,'24'0'31,"0"0"-2,-1 0-13,24 0-9,-47 24 1,48-24 0,-1 0-1,0 0 10,-47 23-10,47-23 2,-23 0-3,-1 0 3,1 0-1,0 0-1,-1 0 2,24 0-2,-23 24 3,23-24-4,-23 0 1,-1 0 1,25 0-1,-25 0 3,1 0-4,-1 0 1,1 0 3,23 0-4,-23 0 1,23 0 3,0 0-4,0 0 2,1 0 0,22 0-1,-22 0 2,22 0-3,-22 0 3,-1 0-1,0 0-1,-23 0 2,23 0-1,-24 0-1,1 0 1,23 0-1,-23 0 2,23 0-3,0 0 3,-23 0-1,23 0-1,24 0 1,-24 0-1,0 0 1,0 0-1,1 0 3,22 0-4,-46 0 2,47 0 1,-24 0-2,-23 0 1,23 0 0,-24 0-1,25 0 1,-1 0 0,-24 0-1,25 0 1,-25 0 0,24 0 1,1 0-2,-25 0-1,24 0 2,-23 0 1,47 0-2,-24 0 1,0 0 0,0 0 0,24 0 0,-47 0-1,47 23 1,23-23-1,-70 0 1,46 24 0,25-24-1,-1 24 1,-23-24 0,23 0-1,1 23 1,-1-23 0,-47 24 0,48-24 0,-48 23 0,24-23 0,-48 0-1,25 24 0,-1 0 2,-24-24-2,25 0 1,-1 0 0,24 0 0,-1 0-1,1 0 0,-24 0 2,48 0-2,-1 0 0,-47 0 3,24 0-4,-24 0 3,1 0-3,-1 0 3,-24 0-3,25 0 4,-1 0-3,-24 0 0,48 0 1,-24 0 3,-23 0-5,23 0 0,-23 0 3,23 0-1,-23 0-1,-1 0 2,24 0-3,1 0 9,-25 0 2,1 0 6,-1 0-16,1 0 8,0 0-7,-1 0 0,1 0-1,-1 0 1,1 0 0,0 0 8,-1 0 0,1 0 7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2:32.925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27135">
    <iact:property name="dataType"/>
    <iact:actionData xml:id="d0">
      <inkml:trace xmlns:inkml="http://www.w3.org/2003/InkML" xml:id="stk0" contextRef="#ctx0" brushRef="#br0">19754 17397 0,'24'0'101,"-1"0"-94,1 0 1,23 0-1,0 0 1,24 0 1,23 0-1,1 0-1,46 0 0,25 0 3,22 0-4,48 0 1,0 0 1,48 0-1,-48 0 1,47 0 0,-47-47 1,0 24-2,0 23 1,47-24 0,-94 0 0,23 24-2,-47-47 3,24 24-2,-24 23 2,-23-24-3,23 0 3,-47 24-2,47 0 0,-94-23 1,94 23 0,-47 0 1,-23 0-3,-1-24 2,1 24 0,-25 0 0,25 0-1,-1 0 2,1-23-1,-25 23-1,48 0 0,-23-24 1,23 24 0,23 0 1,-70-24-2,24 24 0,-1 0 0,0 0 1,-70 0 0,47-23-1,0 23 2,-24 0-1,24 0 0,-24 0-1,0 0 2,24 0-1,-24 0-2,0 0 4,24 0-5,0 0 3,-24 0 1,0 0-1,24 0-1,-24 0 1,-23 0 1,23 0-3,0 0 2,1 0 0,-25 0 0,24 0-1,-23 0 1,0 0-1,-1 0 1,1 0 0,-1 0 7,1 0-8,0 0 33,-1 0 6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2:32.925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15015">
    <iact:property name="dataType"/>
    <iact:actionData xml:id="d0">
      <inkml:trace xmlns:inkml="http://www.w3.org/2003/InkML" xml:id="stk0" contextRef="#ctx0" brushRef="#br0">10455 4910 0,'0'23'133,"0"1"-129,24 0 4,0 23 0,-1 0-1,1 0 1,23 48 1,-23-1-1,23-23 0,0 23 0,0 1-1,-23-24 1,-1-24-1,25 0 2,-25 0-1,1 0-2,-1-47 2,-23 24 1,24 0-3,0-24 3,-1 0 5,1 0 2,-1 0-8,25 0 8,-1 0-10,0-95 3,47 24-2,24-117 1,71-25 0,24-47 0,70-70-1,-94 70 1,47 1 0,-24-48 0,48 47 0,-95 95-1,24-24 2,-95 71-1,48 24-1,-72 23 1,-22 24 1,-1-1-3,-47 1 2,23 47-1,1-23 1,0 23 0,-24-24 0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0T13:52:32.925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act:action type="add" startTime="13981">
    <iact:property name="dataType"/>
    <iact:actionData xml:id="d0">
      <inkml:trace xmlns:inkml="http://www.w3.org/2003/InkML" xml:id="stk0" contextRef="#ctx0" brushRef="#br0">25229 4060 0,'0'24'249,"0"-1"-244,0 24 11,47 1-8,-23-25 0,-24 1 0,24 23-1,-1-23 1,1 23-1,-1 24 1,1-24 1,0-23-1,-24 23-2,23 0 2,1-23 0,23 23 0,-23 24 0,-24-24-1,23-24 1,-23 25 0,0-25 0,0 1 0,0-1-1,0 1 8,0 0 32,24-24 22,-1 0-53,1 0-8,23-71-1,24-24 1,47-46 0,165-190 0,-47 1 0,95-119 0,117-141 0,95-142-1,-189 237 3,-47 70-5,-71 94 4,-71 119-1,-23-1-1,-24 72 1,-71 70-1,0 0 1,0 24 0,-47 23 8,24 24-10,-24-23 2,23 23 0,-23-24 15</inkml:trace>
    </iact:actionData>
  </iact:action>
  <iact:action type="add" startTime="30854">
    <iact:property name="dataType"/>
    <iact:actionData xml:id="d1">
      <inkml:trace xmlns:inkml="http://www.w3.org/2003/InkML" xml:id="stk1" contextRef="#ctx0" brushRef="#br0">10314 10953 0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853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081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794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343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748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305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252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20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693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68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849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07AEC-A247-4F72-8975-7C43BA55E7C2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187BC-E38B-493A-92C7-43DA9820A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985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microsoft.com/office/2011/relationships/inkAction" Target="../ink/inkAction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microsoft.com/office/2011/relationships/inkAction" Target="../ink/inkAction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microsoft.com/office/2011/relationships/inkAction" Target="../ink/inkAction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9.png"/><Relationship Id="rId5" Type="http://schemas.microsoft.com/office/2011/relationships/inkAction" Target="../ink/inkAction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microsoft.com/office/2011/relationships/inkAction" Target="../ink/inkAction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microsoft.com/office/2011/relationships/inkAction" Target="../ink/inkAction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8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microsoft.com/office/2011/relationships/inkAction" Target="../ink/inkAction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8E562-6209-4098-9914-477C6C8FD5B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Maths - Capacity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BB4E2-27D1-482D-AD51-60439DB2A5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Thursday 14</a:t>
            </a:r>
            <a:r>
              <a:rPr lang="en-GB" baseline="30000" dirty="0"/>
              <a:t>th</a:t>
            </a:r>
            <a:r>
              <a:rPr lang="en-GB" dirty="0"/>
              <a:t> January 2020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0B33216-295E-4FAB-B347-EEA5C19A1A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1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24"/>
    </mc:Choice>
    <mc:Fallback xmlns="">
      <p:transition spd="slow" advTm="9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05D20FD-9DA2-45AF-8B1D-978F88E9F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Capacity measures how much something can hold.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26F0E3-4608-4E34-ABE5-D8442DCC91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1198"/>
          <a:stretch/>
        </p:blipFill>
        <p:spPr>
          <a:xfrm>
            <a:off x="2676854" y="1455939"/>
            <a:ext cx="6024303" cy="48682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1D8BFF3-B674-40B6-A792-D53B8F630D8B}"/>
              </a:ext>
            </a:extLst>
          </p:cNvPr>
          <p:cNvSpPr txBox="1"/>
          <p:nvPr/>
        </p:nvSpPr>
        <p:spPr>
          <a:xfrm>
            <a:off x="2676854" y="5939161"/>
            <a:ext cx="6024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Full                              Half full                             Empty</a:t>
            </a:r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2748E67-DF32-4AC4-97E9-AE150BDA575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90880" y="5855040"/>
              <a:ext cx="5412240" cy="939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2748E67-DF32-4AC4-97E9-AE150BDA575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81520" y="5845680"/>
                <a:ext cx="5430960" cy="1126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4C66F6B-AE75-4DB8-9454-31B9EE88CC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14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104"/>
    </mc:Choice>
    <mc:Fallback xmlns="">
      <p:transition spd="slow" advTm="67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1A338-3011-4A12-9F51-C5CA1B5B4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one of these is full?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23208B-C205-4464-9564-53F6956CFB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0114"/>
          <a:stretch/>
        </p:blipFill>
        <p:spPr>
          <a:xfrm>
            <a:off x="2665047" y="2175241"/>
            <a:ext cx="6519862" cy="373318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FD21F54B-0D59-40CD-A630-75579845FA6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248360" y="1827000"/>
              <a:ext cx="4944960" cy="233748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FD21F54B-0D59-40CD-A630-75579845FA6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239000" y="1817640"/>
                <a:ext cx="4963680" cy="23562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CB438FA-31B7-477C-94AE-C2FAC5A839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2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66"/>
    </mc:Choice>
    <mc:Fallback xmlns="">
      <p:transition spd="slow" advTm="239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83E36E-C25C-44AE-9DCB-2930B1A7B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one of these is half full?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ABAD3D-D119-4603-A046-2C887CA990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4493" y="1690688"/>
            <a:ext cx="4455624" cy="445562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8691A66-F60B-4C2B-AC36-58F283BE295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171680" y="2923200"/>
              <a:ext cx="3747240" cy="21164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8691A66-F60B-4C2B-AC36-58F283BE295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62320" y="2913840"/>
                <a:ext cx="3765960" cy="213516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1DBCCF2-7711-4634-B60B-F524F6A58E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7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473"/>
    </mc:Choice>
    <mc:Fallback xmlns="">
      <p:transition spd="slow" advTm="27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30847-C0A2-4654-86F8-77D553FB1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one of these is empty?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2334DC0-8A9E-4EAF-9B50-7715D626E3A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8652"/>
          <a:stretch/>
        </p:blipFill>
        <p:spPr>
          <a:xfrm>
            <a:off x="2024563" y="2397091"/>
            <a:ext cx="7580511" cy="315145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E15EA53F-21D2-4395-A7D5-B7AC8F9EB6E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66440" y="2404800"/>
              <a:ext cx="5285160" cy="31194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E15EA53F-21D2-4395-A7D5-B7AC8F9EB6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457080" y="2395440"/>
                <a:ext cx="5303880" cy="313812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8752E89E-FEA4-4801-90F6-C876FAEB20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37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11"/>
    </mc:Choice>
    <mc:Fallback xmlns="">
      <p:transition spd="slow" advTm="19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92E59-FD66-4E38-B9AC-D428A43EF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Which container can hold the most water?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F2B693-F0C8-4609-8F86-218BF52B24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8CD42B-1FC1-4130-8521-FEF9D17A0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2392" y="2494624"/>
            <a:ext cx="2894861" cy="28948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8A700B-D6C1-4687-8499-BC60CB1942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6918" y="1825625"/>
            <a:ext cx="4217217" cy="421721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4F1E353-D733-49E9-AE00-A8AAF236106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7111440" y="6127200"/>
              <a:ext cx="2846520" cy="13608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4F1E353-D733-49E9-AE00-A8AAF236106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102080" y="6117840"/>
                <a:ext cx="2865240" cy="1548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2ABE694-2FD8-45F0-94A0-B56C2E04A8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03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46"/>
    </mc:Choice>
    <mc:Fallback xmlns="">
      <p:transition spd="slow" advTm="518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9922E-4ACB-4F48-B9FF-D9CCCEE05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B0080-E8FE-4AA3-A5EE-F53E92455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DD5191-6387-4E09-A39B-B3BDA51C9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461" y="564472"/>
            <a:ext cx="5427539" cy="54275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D52587-BCF0-4C76-A048-7920670960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4798" y="2540775"/>
            <a:ext cx="2147794" cy="238979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73FDC7A-534F-401D-AA62-106E8E0BA7F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63800" y="1011240"/>
              <a:ext cx="1207080" cy="1105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73FDC7A-534F-401D-AA62-106E8E0BA7F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754440" y="1001880"/>
                <a:ext cx="1225800" cy="112392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0A029A1-1110-4F28-9162-EE39DF8910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377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82"/>
    </mc:Choice>
    <mc:Fallback xmlns="">
      <p:transition spd="slow" advTm="28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54B2B7-D4BB-4DA2-9B45-6A9665154E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4816" y="1781379"/>
            <a:ext cx="3137643" cy="32952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8124D3-A361-46DB-90A4-BC1BE8CAF67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8613"/>
          <a:stretch/>
        </p:blipFill>
        <p:spPr>
          <a:xfrm>
            <a:off x="5892922" y="851407"/>
            <a:ext cx="4982224" cy="491143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652D478-4A0A-4221-B852-B7DD59DA501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13040" y="59400"/>
              <a:ext cx="6814080" cy="38840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652D478-4A0A-4221-B852-B7DD59DA501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703680" y="50040"/>
                <a:ext cx="6832800" cy="390276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E999FC9-D448-4827-B1A1-71F5B28EC5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06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66"/>
    </mc:Choice>
    <mc:Fallback xmlns="">
      <p:transition spd="slow" advTm="34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3A71C-0093-4645-87AA-68745FA1D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its 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BC69B-619B-47E6-9ABE-D5E232A93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907" y="156817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Can you find some containers around your house and fill them up so they are full, half full or empty.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800289-B44B-483F-ADF7-9B36CC64B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514" y="2831883"/>
            <a:ext cx="2171700" cy="2105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DC6CE3-777A-4A0A-89FD-12002E81D2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9398" y="4168775"/>
            <a:ext cx="2143125" cy="21431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2EF310-7770-4344-9B7A-EA11D6171B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9707" y="2499480"/>
            <a:ext cx="2143125" cy="2143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D7F7E2-F5D7-40C3-91CA-A3A3F0A572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0094" y="4088352"/>
            <a:ext cx="2257425" cy="2019300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5E283EF-12A8-4774-A75E-0B30FDFDA6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49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67"/>
    </mc:Choice>
    <mc:Fallback xmlns="">
      <p:transition spd="slow" advTm="43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77</Words>
  <Application>Microsoft Office PowerPoint</Application>
  <PresentationFormat>Widescreen</PresentationFormat>
  <Paragraphs>10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Maths - Capacity</vt:lpstr>
      <vt:lpstr>Capacity measures how much something can hold.</vt:lpstr>
      <vt:lpstr>Which one of these is full?</vt:lpstr>
      <vt:lpstr>Which one of these is half full?</vt:lpstr>
      <vt:lpstr>Which one of these is empty?</vt:lpstr>
      <vt:lpstr>Which container can hold the most water?</vt:lpstr>
      <vt:lpstr>PowerPoint Presentation</vt:lpstr>
      <vt:lpstr>PowerPoint Presentation</vt:lpstr>
      <vt:lpstr>Now its your turn!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- Capacity</dc:title>
  <dc:creator>Amber Thompson</dc:creator>
  <cp:lastModifiedBy>Isabelle Pitman</cp:lastModifiedBy>
  <cp:revision>7</cp:revision>
  <dcterms:created xsi:type="dcterms:W3CDTF">2021-01-09T21:32:34Z</dcterms:created>
  <dcterms:modified xsi:type="dcterms:W3CDTF">2021-01-10T14:20:18Z</dcterms:modified>
</cp:coreProperties>
</file>