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371" r:id="rId19"/>
    <p:sldId id="372" r:id="rId20"/>
    <p:sldId id="273" r:id="rId21"/>
    <p:sldId id="274" r:id="rId22"/>
    <p:sldId id="275" r:id="rId23"/>
    <p:sldId id="276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355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7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10:51:25.73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9640">
    <iact:property name="dataType"/>
    <iact:actionData xml:id="d0">
      <inkml:trace xmlns:inkml="http://www.w3.org/2003/InkML" xml:id="stk0" contextRef="#ctx0" brushRef="#br0">12863 13432 0,'23'0'126,"1"0"-120,23 0 5,142 0 6,118 0 2,-95 0-6,260 0 4,47-24-1,-23 24 1,-24 0 0,-189 0-1,47 0 1,-117 0 0,141 0 0,-165 0-1,0 0 1,94 0 0,-71 0-1,71 0 1,-70 0-1,-48 0 1,-71 0-16,48 0 14,47 0 2,-71 0 0,23 24-1,-23-24 1,-23 23 0,46 24 0,95 24-1,-23-47 0,46 23 1,-46-23 0,46 23 0,-46-47-1,-72 23 2,-23-23-16,24 0 12,0 0 3,-1 0-1,-23 0 0,24 0 1,-24 0 0,-24 0-1,71 0 1,-47 0-1,-23 0 1,-24 0 0,-1 0-1,1 0 1,24 0 0,23 0 0,-24 0-1,-70 0 1,23 0 0,-24 0-1,25 0 0,-25 0 1,1 0 1,-1 0-3,1 0 2,0 0 0,-1 0 0,1 0 23,-1 0 11,1 0-21,0 0 10,-1 0 13,1 0-22,-1 0 8,1 0-21,0 0 27,-1 0 17,-23 24-29</inkml:trace>
    </iact:actionData>
  </iact:action>
  <iact:action type="add" startTime="14038">
    <iact:property name="dataType"/>
    <iact:actionData xml:id="d1">
      <inkml:trace xmlns:inkml="http://www.w3.org/2003/InkML" xml:id="stk1" contextRef="#ctx0" brushRef="#br0">5381 14116 0,'24'0'92,"23"0"-76,165 0-1,567 0 0,307 95 3,94-25-2,-543 1 0,-236-47 1,-212-24 1,-142 0-4,1 0 3</inkml:trace>
    </iact:actionData>
  </iact:action>
  <iact:action type="add" startTime="14995">
    <iact:property name="dataType"/>
    <iact:actionData xml:id="d2">
      <inkml:trace xmlns:inkml="http://www.w3.org/2003/InkML" xml:id="stk2" contextRef="#ctx0" brushRef="#br0">15128 14494 0,'24'0'46,"-1"0"-31,1 0-9,23 23 7,48-23 6,-1 0-6,213 24 5,259-24-3,119 0 2,-48 24 0,-47 23-1,-24 0 1,-94-23-1,-23 23 2,-284-23-17,236-1 14,-118 1 2,48-24-1,-95 47 1,23-47 0,1 71-1,-95-71 1,95 0 0,-119 0-1,-46 0 1,-48 0 0,24 0-1,-48 0 1,1 0-1,23 0 1,-23 0-1</inkml:trace>
    </iact:actionData>
  </iact:action>
  <iact:action type="add" startTime="16325">
    <iact:property name="dataType"/>
    <iact:actionData xml:id="d3">
      <inkml:trace xmlns:inkml="http://www.w3.org/2003/InkML" xml:id="stk3" contextRef="#ctx0" brushRef="#br0">27825 13857 0,'24'0'14,"0"0"25,-1 0-27,1 0 5,-1 0-2,1 0 2,70 0-1,-46 0 0,46 0 1,-23 0 0,-24 0 0,24 0-1,-24 0 2,24 0-2,-24 0 0,-23 0 1,23 0 0,0 0 0,-23 0 2,-1 0-3,1 0-1</inkml:trace>
    </iact:actionData>
  </iact:action>
  <iact:action type="add" startTime="19781">
    <iact:property name="dataType"/>
    <iact:actionData xml:id="d4">
      <inkml:trace xmlns:inkml="http://www.w3.org/2003/InkML" xml:id="stk4" contextRef="#ctx0" brushRef="#br0">5027 14045 0,'0'0'1,"24"0"33,-1 0 22,1 0-25,0 0-16,-1 0 7,1 0-6,-1 0 0,25 0-3,-1 0 3,71 0 2,-47 0-3,70 0 1,-23 0 0,0 0 1,-47 0-1,-47 0 1,-1 0 1,1 0-1,-1 0 14</inkml:trace>
    </iact:actionData>
  </iact:action>
  <iact:action type="add" startTime="20962">
    <iact:property name="dataType"/>
    <iact:actionData xml:id="d5">
      <inkml:trace xmlns:inkml="http://www.w3.org/2003/InkML" xml:id="stk5" contextRef="#ctx0" brushRef="#br0">13830 14211 0,'24'0'62,"-1"0"-55,48 0 0,-47 0 4,141 0 6,71 0-1,142 0 2,-95 0-3,354 23 1,-47 1 1,-118 47-1,-23-24 1,-213-47-1,-24 0 1,-47 0 1,-94 0-18,189 0 15,-24-24 2,47 24 0,0 0-1,-23 0 1,-48 0 0,-47 0-1,-47 24-14,95-1 13,46-23 2,-117 0-1,47 0 1,-48 0-1,-46 0 1,46-47 0,95 24 0,-71-25-1,1 25 1,-25-1-1,-46 24 1,70-23 0,-47 23-1,23-24 2,-93 24-17,70 0 13,-48 0 3,-46 0 0,0 0-1</inkml:trace>
    </iact:actionData>
  </iact:action>
  <iact:action type="add" startTime="22239">
    <iact:property name="dataType"/>
    <iact:actionData xml:id="d6">
      <inkml:trace xmlns:inkml="http://www.w3.org/2003/InkML" xml:id="stk6" contextRef="#ctx0" brushRef="#br0">28014 13691 0,'24'0'23,"-24"24"15,23-24-15,1 0-16,0 0 10,46 0-1,25 0 1,23 23 0,47 1 2,-118-24-5,48 24 3,-25-24-2,-22 0 2,-1 0 0,-24 0-1,1 0 0,0 0 3</inkml:trace>
    </iact:actionData>
  </iact:action>
  <iact:action type="add" startTime="25770">
    <iact:property name="dataType"/>
    <iact:actionData xml:id="d7">
      <inkml:trace xmlns:inkml="http://www.w3.org/2003/InkML" xml:id="stk7" contextRef="#ctx0" brushRef="#br0">5594 13455 0,'23'0'54,"1"0"-40,-1 0 2,1 0-9,0 0 7,-1 0 3,1 0-2,23 0 2,47 0-1,24 0 0,48 0 1,-48 0 0,0 0-1,-48 0 1,49 0 0,-25 0-1,-23 0 1,0 0 0,-1 0-1,-46 0 5</inkml:trace>
    </iact:actionData>
  </iact:action>
  <iact:action type="add" startTime="26782">
    <iact:property name="dataType"/>
    <iact:actionData xml:id="d8">
      <inkml:trace xmlns:inkml="http://www.w3.org/2003/InkML" xml:id="stk8" contextRef="#ctx0" brushRef="#br0">11871 13337 0,'24'0'30,"0"0"-23,-1 0 0,1 0 7,47 24 4,-1-24-4,214 23 2,93 25 1,284 22-1,23 25 1,72-1 0,-96-23 0,-93 0 0,-331-71-16,118 0 14,0 0 2,47 0-1,-94 0 1,-24 0-1,48 0 1,-119 0 1,142 0-2,-94 0 0,-24 0 1,-24 0-1,24 0 1,-24 0 0,1 0-1,70 0 2,-71 24-3,-23-1 2,-24-23 0,1 24-1,-25-24 1,-46 0-1,46 0 2,-94 0-2,-23 0 0,0 0 1</inkml:trace>
    </iact:actionData>
  </iact:action>
  <iact:action type="add" startTime="28369">
    <iact:property name="dataType"/>
    <iact:actionData xml:id="d9">
      <inkml:trace xmlns:inkml="http://www.w3.org/2003/InkML" xml:id="stk9" contextRef="#ctx0" brushRef="#br0">28179 13715 0,'24'0'123,"23"0"-106,24 0-6,23-24 8,-23 24-4,47-23 0,-23 23 2,23 0-1,-48 0 1,-22-24 0,-25 24-1,1 0 2,-1 0-3,1 0 4,0 0-3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10:51:25.73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436">
    <iact:property name="dataType"/>
    <iact:actionData xml:id="d0">
      <inkml:trace xmlns:inkml="http://www.w3.org/2003/InkML" xml:id="stk0" contextRef="#ctx0" brushRef="#br0">6679 13998 0,'24'0'187,"0"0"-181,23 0 1,0 0 6,165 0 3,24 0 2,-94 0-3,0 0 1,-72 0 0,-22 0 1,-25 0 1</inkml:trace>
    </iact:actionData>
  </iact:action>
  <iact:action type="add" startTime="4457">
    <iact:property name="dataType"/>
    <iact:actionData xml:id="d1">
      <inkml:trace xmlns:inkml="http://www.w3.org/2003/InkML" xml:id="stk1" contextRef="#ctx0" brushRef="#br0">11022 13998 0,'0'0'1,"47"0"4,-23 0 12,46 0 1,25 0 0,-48 0-5,71 0 4,165 0-1,236 0 1,237 24 0,164 47-1,-94 23 1,0 0 0,71 72 0,-378-96-1,-47-46 0,-23 0 1,-95 47 0,-95-71-1,72 47 1,141-24 1,-213 1-3,-46 0 2,-95-1-1,-48 1 1,1-24 0,-47 0 1</inkml:trace>
    </iact:actionData>
  </iact:action>
  <iact:action type="add" startTime="5584">
    <iact:property name="dataType"/>
    <iact:actionData xml:id="d2">
      <inkml:trace xmlns:inkml="http://www.w3.org/2003/InkML" xml:id="stk2" contextRef="#ctx0" brushRef="#br0">25088 14163 0,'0'0'4,"23"0"-3,24 0 8,24 0 7,-47 0-2,70-23 2,-23 23 1,23 0-1,-23 0 1,0 0-1,23 0 1,-70 0-16,94 0 15,-24 0 0,1-24 1,-1 1 0,-23 23-1,-47 0 1,23 0-1,-24-24 2,1 24-17,0 0 37</inkml:trace>
    </iact:actionData>
  </iact:action>
  <iact:action type="add" startTime="8812">
    <iact:property name="dataType"/>
    <iact:actionData xml:id="d3">
      <inkml:trace xmlns:inkml="http://www.w3.org/2003/InkML" xml:id="stk3" contextRef="#ctx0" brushRef="#br0">6184 13880 0,'23'0'5,"1"0"73,-1 0-7,25 0-62,22 0 6,25 0 1,94 0 1,70 0 0,-23 0 0,-47 0 0,-118 0-1,0 0 0,-24 0 0,-23 0 0</inkml:trace>
    </iact:actionData>
  </iact:action>
  <iact:action type="add" startTime="9956">
    <iact:property name="dataType"/>
    <iact:actionData xml:id="d4">
      <inkml:trace xmlns:inkml="http://www.w3.org/2003/InkML" xml:id="stk4" contextRef="#ctx0" brushRef="#br0">12674 14045 0,'23'0'69,"1"0"-62,23 0 16,24 0-21,94 0 13,0 0 1,119 0 1,140 0 0,25 24 0,-213 0-3,-71-24 4,236 47-2,-118-24 1,-70-23-1,70 0 0,47 0 2,-23 0-2,71 0 0,141-70 1,-188 46 0,-48 24 0,-94 0-1,94 0 1,-24 0 0,-23 0 1,0 0-3,-70 0 1,-72 0 1,48 0 0,23 0 0,-47 0-1,47-24 0,47-23 2,-141 47-2,-24 0 0,1 0 1</inkml:trace>
    </iact:actionData>
  </iact:action>
  <iact:action type="add" startTime="11131">
    <iact:property name="dataType"/>
    <iact:actionData xml:id="d5">
      <inkml:trace xmlns:inkml="http://www.w3.org/2003/InkML" xml:id="stk5" contextRef="#ctx0" brushRef="#br0">26055 13951 0,'24'0'22,"-1"0"1,1 0-9,0 0-1,23 0 4,47 0 1,-47 0-4,71-24 2,48 24 1,-25 0 0,-23 0-1,24 0 1,-71 0-1,23 0 1,-47 0 0,-23 0 0,0 0 0</inkml:trace>
    </iact:actionData>
  </iact:action>
  <iact:action type="add" startTime="14577">
    <iact:property name="dataType"/>
    <iact:actionData xml:id="d6">
      <inkml:trace xmlns:inkml="http://www.w3.org/2003/InkML" xml:id="stk6" contextRef="#ctx0" brushRef="#br0">6632 13998 0,'24'0'132,"-1"0"-125,1 0 9,47 0 0,94 0 0,0 0 0,118 0 1,-70 0 0,-48 0 0,-141 0-2,23 0 1,24 0 1</inkml:trace>
    </iact:actionData>
  </iact:action>
  <iact:action type="add" startTime="15480">
    <iact:property name="dataType"/>
    <iact:actionData xml:id="d7">
      <inkml:trace xmlns:inkml="http://www.w3.org/2003/InkML" xml:id="stk7" contextRef="#ctx0" brushRef="#br0">12815 14517 0,'24'0'69,"0"0"-54,46-47 1,72 24 0,212-25 0,165 25 1,48-24-1,-190 47 3,-164-24-5,117 24 3,-94 0-1,0 0 1,94 0-1,-23 0 1,71 0 0,-118 0-1,70 0 2,118 0-3,-235 0 3,-48 0-2,-71 0 0,24 0 1,0 0 0,0 0 0,-23 0-16,23 0 15,23 0 0,-23 0 0,-23 0 1,70-24-1,-71 24 1,72-23 0,-1-1 0,-118 24-1,-23 0 1,-1 0 0,1 0 0</inkml:trace>
    </iact:actionData>
  </iact:action>
  <iact:action type="add" startTime="16959">
    <iact:property name="dataType"/>
    <iact:actionData xml:id="d8">
      <inkml:trace xmlns:inkml="http://www.w3.org/2003/InkML" xml:id="stk8" contextRef="#ctx0" brushRef="#br0">25418 13880 0,'24'0'52,"-1"0"-36,24 0 0,48-23 1,23 23 0,47 0 0,-47 0 1,-47 0-4,0 0 2,-24 0 1,0 0 0,0 0-1,0 0 1,-23 0-1,0 0 1,-1 0-1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10:51:25.73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699">
    <iact:property name="dataType"/>
    <iact:actionData xml:id="d0">
      <inkml:trace xmlns:inkml="http://www.w3.org/2003/InkML" xml:id="stk0" contextRef="#ctx0" brushRef="#br0">8331 13502 0,'24'0'201,"23"0"-193,0 0 6,1 0-1,22 0 5,-46 0-4,94 0 3,-47 0-1,0 0 0,-1 0 1,1 0 0,-24 0-1,-23 0 1,23 0 1,24 0-3,-47 0 2,23 0-1,0 0 1,-23-23 1</inkml:trace>
    </iact:actionData>
  </iact:action>
  <iact:action type="add" startTime="3811">
    <iact:property name="dataType"/>
    <iact:actionData xml:id="d1">
      <inkml:trace xmlns:inkml="http://www.w3.org/2003/InkML" xml:id="stk1" contextRef="#ctx0" brushRef="#br0">12414 13384 0,'24'0'55,"-1"0"-49,1 0 5,70 0 6,95 0-1,212 0 3,-47 0-6,354 0 4,71 48 0,24 70-1,-119 47 1,-94-23-1,-118-1 1,-23-46 0,-261-72-16,72 48 14,0 0 2,-95-48 0,-94 1-1,23 0 1,-70-24 0,23 0 0,0 0-1,0 0 27,-23 0-32,-1 0 5,1 0-1,0 0 25</inkml:trace>
    </iact:actionData>
  </iact:action>
  <iact:action type="add" startTime="4885">
    <iact:property name="dataType"/>
    <iact:actionData xml:id="d2">
      <inkml:trace xmlns:inkml="http://www.w3.org/2003/InkML" xml:id="stk2" contextRef="#ctx0" brushRef="#br0">23105 13455 0,'24'0'14,"-1"0"2,1 0 0,0 0 2,23 0-2,47 0 0,1 0 3,-1 0-4,71 0 1,0 24-1,-47-1 2,-23-23 0,-24 0 0,-24 0-1,24 0 1,23 0 0,-47 0-1,0 0 1,-23 0-1,0 0 1</inkml:trace>
    </iact:actionData>
  </iact:action>
  <iact:action type="add" startTime="8580">
    <iact:property name="dataType"/>
    <iact:actionData xml:id="d3">
      <inkml:trace xmlns:inkml="http://www.w3.org/2003/InkML" xml:id="stk3" contextRef="#ctx0" brushRef="#br0">8261 13786 0,'23'0'179,"1"0"-172,-1 0 2,25 0 8,-1 0-1,24 0 2,-48 0-4,48 0 4,0 0-2,0 0 0,-1 0 1,1 0 0,0 0-1,23-24 1,-23 24 0,0 0-1,-24 0 1,0-24-1,1 24 1,22 0 0,-22 0 2</inkml:trace>
    </iact:actionData>
  </iact:action>
  <iact:action type="add" startTime="9911">
    <iact:property name="dataType"/>
    <iact:actionData xml:id="d4">
      <inkml:trace xmlns:inkml="http://www.w3.org/2003/InkML" xml:id="stk4" contextRef="#ctx0" brushRef="#br0">13287 13266 0,'24'0'155,"0"0"-126,-1 0-6,1 0-7,-1 0 5,1-23-18,47 23 12,165 0 0,236-24 2,94-23-1,-23 47 1,-71 0 0,-118 0-1,24 0 1,94-24 0,-142 24-1,-94-23 1,0-1 0,-71 1-1,-23-1 1,0 0 0,70-23 0,-47 47-1,-47 0 0,24 0 1,-48 0 0,-70-24-1,23 24 1,24 0 0,-24 0-1,24 0 2,0 0-2,-1 0 0,-22 0 1,-25 0 0,24 0-1,-23 0 1</inkml:trace>
    </iact:actionData>
  </iact:action>
  <iact:action type="add" startTime="11272">
    <iact:property name="dataType"/>
    <iact:actionData xml:id="d5">
      <inkml:trace xmlns:inkml="http://www.w3.org/2003/InkML" xml:id="stk5" contextRef="#ctx0" brushRef="#br0">23365 12912 0,'23'0'14,"1"24"9,23-24-11,0 0 5,24 0 1,0 0-3,71 0 1,70 23 0,0 1 1,72 23-1,-72-23 1,-94 0 0,-24-1 1,-23 1-2,-47-24-1,-1 0 2,1 0 2</inkml:trace>
    </iact:actionData>
  </iact:action>
  <iact:action type="add" startTime="14455">
    <iact:property name="dataType"/>
    <iact:actionData xml:id="d6">
      <inkml:trace xmlns:inkml="http://www.w3.org/2003/InkML" xml:id="stk6" contextRef="#ctx0" brushRef="#br0">8308 13455 0,'23'0'302,"1"0"-271,0 0 30,-1 0-37,1 0 14,-1 0-23,1-23-7,23 23 22,-23-24-13,23 24-1,24 0 1,-24-24-15,24 24 14,-24-23 0,24 23 2,-48 0-3,1 0 1,0 0-15,23 0 17,-24 0 22</inkml:trace>
    </iact:actionData>
  </iact:action>
  <iact:action type="add" startTime="15925">
    <iact:property name="dataType"/>
    <iact:actionData xml:id="d7">
      <inkml:trace xmlns:inkml="http://www.w3.org/2003/InkML" xml:id="stk7" contextRef="#ctx0" brushRef="#br0">12674 13314 0,'23'0'21,"1"0"41,0 0-41,-1 0-17,24 0 11,1 0 1,70 0 1,94 0-1,213 0 3,-142 0-6,-23 0 3,424 47 2,-377-47-17,377 47 15,-94 24-1,-70-71 2,-96 0-1,-93 0 1,-24 0 0,-1-24 0,143-70 0,-190 70-1,-46 1 1,-1 23-1,-47 0 1,24 0-1,0 0 1,71 0 1,-190 0-3,-22 0 2,-1 0-1,-24 0 3,1 0-3,0 0 9</inkml:trace>
    </iact:actionData>
  </iact:action>
  <iact:action type="add" startTime="17209">
    <iact:property name="dataType"/>
    <iact:actionData xml:id="d8">
      <inkml:trace xmlns:inkml="http://www.w3.org/2003/InkML" xml:id="stk8" contextRef="#ctx0" brushRef="#br0">23318 13502 0,'23'0'18,"1"0"25,-1 0-22,25 0 3,-25 0-11,48 0 6,-47 0-6,94 0 4,0 0-1,0 0 1,-48 0 0,-22 0-1,-25 0 1,1 0 2,-1 0-3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10:51:25.73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034">
    <iact:property name="dataType"/>
    <iact:actionData xml:id="d0">
      <inkml:trace xmlns:inkml="http://www.w3.org/2003/InkML" xml:id="stk0" contextRef="#ctx0" brushRef="#br0">2030 12865 0,'0'0'1,"24"0"18,23-24-4,24 24 1,-1 0 0,1-23 1,0 23 0,-24 0-1,0 0 1,1 0 0,-1 0 0,24-24-1,-48 24 1,48-23-1,0-1 1,-48 24-1,1 0 1,0 0 0</inkml:trace>
    </iact:actionData>
  </iact:action>
  <iact:action type="add" startTime="4309">
    <iact:property name="dataType"/>
    <iact:actionData xml:id="d1">
      <inkml:trace xmlns:inkml="http://www.w3.org/2003/InkML" xml:id="stk1" contextRef="#ctx0" brushRef="#br0">8638 12511 0,'24'0'24,"-1"0"-22,1 0 14,0 0 2,-1 0-4,1-24 4,-1 24-1,1 0-1,23-23 1,-23 23 0,23 0-1,24 0 2,-48 0-3,48 0 0,0 0 2,-47 0 0,-1 0-1,1 0 1,-1 0 1,25 0-3</inkml:trace>
    </iact:actionData>
  </iact:action>
  <iact:action type="add" startTime="5273">
    <iact:property name="dataType"/>
    <iact:actionData xml:id="d2">
      <inkml:trace xmlns:inkml="http://www.w3.org/2003/InkML" xml:id="stk2" contextRef="#ctx0" brushRef="#br0">13547 12062 0,'24'0'55,"-1"0"-33,1 0 10,-1 0-26,1-23 5,70 23 6,24 0 0,95 0 1,-119 0-5,142-24 5,47-23-2,48 47 0,-48-71 1,0 71 0,-70-23 0,-1 23-1,95-24 1,-95 24-1,24 0 1,-23 0 0,23 0-1,-24 0 1,-23 0 0,189 0 0,-213 0-1,47-24 0,-23 1 1,-24-1 0,24-23-1,23 23 1,72-23 0,-48 24-1,23-25 1,-46 25-1,-25-1 1,-46 24-1,0 0 1,-48 0 0,142 0 0,-47 0 0,-24 0-1,-47 0 1,0 0-1,-24 0 1,48 0 1,-48 0-2,-23 0 0,24 0 0,-25-23 1,1 23 0,0 0 0,0 0-1,-48 0 0</inkml:trace>
    </iact:actionData>
  </iact:action>
  <iact:action type="add" startTime="7181">
    <iact:property name="dataType"/>
    <iact:actionData xml:id="d3">
      <inkml:trace xmlns:inkml="http://www.w3.org/2003/InkML" xml:id="stk3" contextRef="#ctx0" brushRef="#br0">27424 11685 0,'0'0'1,"24"0"28,23 0-14,-23 0 0,-1 0 6,48 0-18,-47 0 13,23 0-1,24 0 2,-48 0-1,24 0 2,-23 0-3,0 0 1,46 0 2,-46 0-3,0 0 2,-1 0 1,1 0 2</inkml:trace>
    </iact:actionData>
  </iact:action>
  <iact:action type="add" startTime="10619">
    <iact:property name="dataType"/>
    <iact:actionData xml:id="d4">
      <inkml:trace xmlns:inkml="http://www.w3.org/2003/InkML" xml:id="stk4" contextRef="#ctx0" brushRef="#br0">2738 12464 0,'24'0'311,"-1"0"-290,1 0-5,-1-24 7,1 24-21,0 0 13,-1 0 2,24 0-1,24 0 1,-24 0 2,1 0-3,-1 0-2,24 0 2,-48 0 2,1 0-1,-1 0-1</inkml:trace>
    </iact:actionData>
  </iact:action>
  <iact:action type="add" startTime="12004">
    <iact:property name="dataType"/>
    <iact:actionData xml:id="d5">
      <inkml:trace xmlns:inkml="http://www.w3.org/2003/InkML" xml:id="stk5" contextRef="#ctx0" brushRef="#br0">8379 12676 0,'0'0'2,"23"0"13,1 0 1,-1 0 1,25-23-1,-25 23 27,1 0-22,-1 0-13,25 0 20,-25 0-26,24 0 14,95 0-1,47 0 2,-71 0 0,-24 0 0,1 0-1,-48 0 1,0 0 1,47 0-3,-23 0 2,-24 0-1,1 0 1,-1 0 0</inkml:trace>
    </iact:actionData>
  </iact:action>
  <iact:action type="add" startTime="13054">
    <iact:property name="dataType"/>
    <iact:actionData xml:id="d6">
      <inkml:trace xmlns:inkml="http://www.w3.org/2003/InkML" xml:id="stk6" contextRef="#ctx0" brushRef="#br0">13051 12629 0,'24'0'15,"0"0"8,-1 0 4,1 0-24,-1-24 11,48 24 3,24 0-1,23-23 0,118 23 1,94 0 0,166 0-1,-48 0 1,260 0 0,-236 0-1,47 0 1,-47-24-1,71 24 1,-142 0 0,1 0-1,117 0 2,-236 0-2,-47 0 1,47 0-1,48 0 1,-1 24-1,-23-24 1,141 23 1,-165-23-3,-70 0 2,23 0-1,23 0 1,-70 0 0,24 0-1,23 0 1,-142 0-15,118 0 13,-94 0 1,-23 0 1,-1 0 0,-23 0-1,-47 0 1</inkml:trace>
    </iact:actionData>
  </iact:action>
  <iact:action type="add" startTime="14641">
    <iact:property name="dataType"/>
    <iact:actionData xml:id="d7">
      <inkml:trace xmlns:inkml="http://www.w3.org/2003/InkML" xml:id="stk7" contextRef="#ctx0" brushRef="#br0">27943 12180 0,'24'0'55,"0"0"-26,-1 0-13,1 0-2,-1 0 10,1 0-4,0 0-17,-1 0 11,48 0 2,0 0 1,23 0 0,-47 0 0,48 0-1,-48 0 1,0 0-1,24-23 2,-47 23-2,23 0 0,-24 0 1,1 0 1,0 0-1</inkml:trace>
    </iact:actionData>
  </iact:action>
  <iact:action type="add" startTime="18742">
    <iact:property name="dataType"/>
    <iact:actionData xml:id="d8">
      <inkml:trace xmlns:inkml="http://www.w3.org/2003/InkML" xml:id="stk8" contextRef="#ctx0" brushRef="#br0">2502 12180 0,'24'0'256,"-1"0"-241,1 0 0,23 0 1,-23 0 4,-1 0-8,1 24 4,23 0 3,-23-24-1,23 0-3,-24 0 0,1 0 2,0 0-1,-1 0 3,1 0 15</inkml:trace>
    </iact:actionData>
  </iact:action>
  <iact:action type="add" startTime="19878">
    <iact:property name="dataType"/>
    <iact:actionData xml:id="d9">
      <inkml:trace xmlns:inkml="http://www.w3.org/2003/InkML" xml:id="stk9" contextRef="#ctx0" brushRef="#br0">8379 12275 0,'23'0'61,"1"0"-55,-1 0 11,25 0-3,-25 0 1,72 0 2,-1 0-1,0 0 1,24 0-1,0 0 1,0 0 1,24 0-2,-71 0 0,-48 0 1</inkml:trace>
    </iact:actionData>
  </iact:action>
  <iact:action type="add" startTime="20812">
    <iact:property name="dataType"/>
    <iact:actionData xml:id="d10">
      <inkml:trace xmlns:inkml="http://www.w3.org/2003/InkML" xml:id="stk10" contextRef="#ctx0" brushRef="#br0">13240 12251 0,'24'0'28,"-1"0"7,1 0-30,0 0 6,117 0 6,142-47 1,-70 0-4,330-24 2,-24 24 1,-118-24-1,-71 71 1,48-47 0,-95 47-1,-47-24 3,142 24-3,-213 0 0,0-23 0,1 23 1,46 0 0,0 0-1,24 0 1,118 0 1,-141 0-3,46 0 1,-70 0 1,71 0 0,-95 0-1,47 0 1,1 0 1,-72 0-3,119-24 2,-95 0 0,118 1-1,-70-1 1,46 1-1,-70 23 2,-94 0-17,164-24 14,-70 24 1,23 0 1,-94 0 0,0 0-1,-70 0 1,-1 0 0,-24 0-1,1 0 1,0 0 2,-1 0-3,1 0 4,-1 0 37,1 0-43</inkml:trace>
    </iact:actionData>
  </iact:action>
  <iact:action type="add" startTime="22499">
    <iact:property name="dataType"/>
    <iact:actionData xml:id="d11">
      <inkml:trace xmlns:inkml="http://www.w3.org/2003/InkML" xml:id="stk11" contextRef="#ctx0" brushRef="#br0">27896 12133 0,'24'0'24,"-1"0"-19,1 0 19,0 0-17,-1 0 9,1 0-3,23 0 5,0 0-3,48 0 1,23 0 1,94 0-1,-70 0 1,23 0 0,-118 0-1,0 0 1,0 0-1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6594F-D521-4AB7-8F9F-DF07490E01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26BDE2-171C-4C81-AF07-31731DB661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2F1E5-8845-4099-9612-A18211ED7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DE5E8-3DA9-4E62-9822-1FB6527E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63DDA-3E86-4425-96EF-BC9E91647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953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9DCD2-9F62-4A61-B0D8-377FA8A7A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4E3A5-FB76-470B-B00C-21AF3F64E7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4E93F8-749D-43EC-AAAE-C4EF2EF37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6B0010-AC94-45B9-BCCD-10D6AD5F5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1FE4A-8A61-4094-8C30-CC519E95F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993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1410B-C384-436F-BE34-E65404EA0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76DBA-5863-4959-8889-2E8876FB20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305BF0-855D-4518-B86F-74388BA63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AC41B-2C8C-42FF-BE11-B06EAE2DE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DE9F5-5C43-461F-882B-6D3CE6891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255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13B24-DED8-4E3A-9F18-D1ABE3B91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94012F-9951-43D3-A694-0055D2E6E1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FCE41F-0562-422F-8D26-8C441D4136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08492D-2E86-4715-B3F8-B015B6922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6B342B-DB40-4DC9-BD6D-6A5271B34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F8CB2-F3AF-472D-9E7C-B69D757EB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739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51F3F-4158-4C03-BA05-AAF44EBB1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20D97F-4ADE-4047-8AD4-CC34AD2F4E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DA8691-16D8-435A-9A7D-180C4E09FB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CE6F53-E22A-4A14-9065-BF15F15EDF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938F70-458A-4989-817A-F0AF8F0709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6E53D9-FF15-47A6-8748-E2FCA00A6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C0F0F1-6E90-46F3-A0A1-1565C8289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5F504C-63A0-4B68-9987-93F4264C7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226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1BAED-9F84-4C87-A749-FEB77FC7E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FAE325-CAD4-42DC-A26D-6F32FB187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D5D918-E8EA-4575-B159-F72DD9821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6A2B19-19CF-4EAF-9B36-5D2CDBB19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565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6AC112-2FEC-4508-95BD-3D0666BFC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1E4299-EF16-469D-8BA6-1D0E6470C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8E3728-DC12-47A3-AB0A-F35F294D1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0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BF16C-3A1C-4FC9-86C9-55813F61E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8F114-ED3A-4E60-9897-11C7871CFB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C69A73-A176-4728-9BDF-A18A53DEA3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5FE5C7-EAA1-4FFD-8B95-BB3D09688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A4DC86-9E2C-4C0C-B7C3-E99F36B29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E9C7C7-D422-46A6-9705-20E47951C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983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38459-9591-4C82-97C5-A919DAAEF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938FA0-D000-4E0C-968E-D8ACCD71E2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0A92CA-6989-4039-8237-5405D79989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71A2C-276B-4B15-BF80-A98049EE2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EBE453-721C-4809-A77A-DF1DB36F7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7DE057-B8BC-4204-9F1C-119B4AC50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425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7665A-492B-4F50-AD9F-9F49F225F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C79F42-4C34-4145-8713-B8BE8D86E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1B0371-D9E7-4D9F-B639-9FFC8437D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7963F-31B7-4883-8BB2-23A983112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95EA68-05FB-42A2-8F6D-3E6F6F747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17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66B4C9-0F84-4ECF-A9EC-9C2EC3B86B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47C5E3-FB84-4535-B416-7EC94B2AC6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904F84-BC61-4A18-B19B-6A65BAA4F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E51861-BE5E-46CF-887F-40F5AB8DF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D6FD30-C70B-4D18-A263-6BC767C35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611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5E033D-D6F8-471D-A44E-2AAE75698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E70549-A2C2-4754-8033-CC3E94A5B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7777A4-150C-45BB-879B-307E4C49D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BD376-9474-401E-972F-228975BBB043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74C716-F305-4F23-A9C7-F1120BC0AD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8A4F2-8A4E-452F-A514-FEFDF56B45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740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22.png"/><Relationship Id="rId5" Type="http://schemas.microsoft.com/office/2011/relationships/inkAction" Target="../ink/inkAction1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24.png"/><Relationship Id="rId5" Type="http://schemas.microsoft.com/office/2011/relationships/inkAction" Target="../ink/inkAction2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26.png"/><Relationship Id="rId5" Type="http://schemas.microsoft.com/office/2011/relationships/inkAction" Target="../ink/inkAction3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28.png"/><Relationship Id="rId5" Type="http://schemas.microsoft.com/office/2011/relationships/inkAction" Target="../ink/inkAction4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2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2.pn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2.png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E787E-8597-40F7-8605-0F2B81CE00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B16618-9029-4A03-8DB4-EDE2311E31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3E7242-ED03-41F5-97DF-1E11203EAD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EA15D97-939E-429B-BCF0-6B3AC8254E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89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16"/>
    </mc:Choice>
    <mc:Fallback xmlns="">
      <p:transition spd="slow" advTm="233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FB4622-1FD2-4017-B7A0-B6EA2A3505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F17D6EC-1FCF-48D8-9720-D25B98EE1B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50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6"/>
    </mc:Choice>
    <mc:Fallback xmlns="">
      <p:transition spd="slow" advTm="35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76C2B4-FD1C-46C8-98B2-20DE9A54F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782"/>
            <a:ext cx="12192000" cy="680643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6B7A76A-B7B8-4DCD-AE3B-7B03EAC08A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04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93"/>
    </mc:Choice>
    <mc:Fallback xmlns="">
      <p:transition spd="slow" advTm="40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5B4DD0-4336-45FE-BC91-B3CBA99CC9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AA0832A-3294-4DD9-A21A-4AE8265DC6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7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2"/>
    </mc:Choice>
    <mc:Fallback xmlns="">
      <p:transition spd="slow" advTm="3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891EB1-1ED2-4AA3-80AE-09403321A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4153F69-3C54-42E8-A411-E9BD099895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18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37"/>
    </mc:Choice>
    <mc:Fallback xmlns="">
      <p:transition spd="slow" advTm="36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1B1D89-565E-4824-BDCB-FB1DC75E7C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F9C484D-74E9-4B9B-99BD-39F760D721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7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97"/>
    </mc:Choice>
    <mc:Fallback xmlns="">
      <p:transition spd="slow" advTm="41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2BF434-99E8-4985-9C69-21A710CEE9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B2600BA-628F-4828-946A-59DF044641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62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24"/>
    </mc:Choice>
    <mc:Fallback xmlns="">
      <p:transition spd="slow" advTm="39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43DCA3-F21C-496C-8C62-6A8CF4A54E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160"/>
            <a:ext cx="12192000" cy="679967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7627BD7-5FF6-41A1-9FFA-0B32E14241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16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7"/>
    </mc:Choice>
    <mc:Fallback xmlns="">
      <p:transition spd="slow" advTm="35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E3A1B1-7208-47DF-A41A-19D16F3331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20D5594-DBA0-4028-8926-7C138CC0A5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07"/>
    </mc:Choice>
    <mc:Fallback xmlns="">
      <p:transition spd="slow" advTm="37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0585357-CFD7-43D5-9811-FC014E8ED0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29AF40F-BB96-452C-BB86-91B913B5A8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19"/>
    </mc:Choice>
    <mc:Fallback xmlns="">
      <p:transition spd="slow" advTm="41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5BE875C-5E58-45BB-815F-49FDADBB04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44B3026-8B89-44E1-8AD0-1DD69C6E2C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43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3"/>
    </mc:Choice>
    <mc:Fallback xmlns="">
      <p:transition spd="slow" advTm="28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047FD2-DDB7-49F1-83F0-DFD4804E53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113"/>
            <a:ext cx="12192000" cy="674777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5D94691-9CAD-4C0B-857E-9788C00506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75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59"/>
    </mc:Choice>
    <mc:Fallback xmlns="">
      <p:transition spd="slow" advTm="34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E8A0A-C51A-4314-AF2C-455865B6BA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CAC300C-3269-45E9-BFE1-C78C3B382C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98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0"/>
    </mc:Choice>
    <mc:Fallback xmlns="">
      <p:transition spd="slow" advTm="3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73CE38-72F3-46A1-88A1-2905384BB3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031D8C3-DF91-4724-B51B-94E587BB42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69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21"/>
    </mc:Choice>
    <mc:Fallback xmlns="">
      <p:transition spd="slow" advTm="35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4B17B7-E471-4D16-AF7E-7663B829D5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826"/>
            <a:ext cx="12192000" cy="674434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0479329-855E-46FD-9CD4-36650C675F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62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70"/>
    </mc:Choice>
    <mc:Fallback xmlns="">
      <p:transition spd="slow" advTm="38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9D6D88-1EE5-4C44-A6EF-F150C0D3B9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A90AC56-DC92-4EDC-AFE3-8CC535B245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8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52"/>
    </mc:Choice>
    <mc:Fallback xmlns="">
      <p:transition spd="slow" advTm="41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FF7E90-B1C9-4EA1-9C48-07B165C82A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6575258-5057-454D-9FA4-F501B410B6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58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4"/>
    </mc:Choice>
    <mc:Fallback xmlns="">
      <p:transition spd="slow" advTm="34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265BF8-D49D-42AA-A42C-985AF9C4EF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D50CE3F-B50F-475D-B6EF-624873C95C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86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6"/>
    </mc:Choice>
    <mc:Fallback xmlns="">
      <p:transition spd="slow" advTm="49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A3032B-816A-4012-A53B-C990EE32A0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9BCCA44-15F2-4C8A-8164-60A1322C34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62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68"/>
    </mc:Choice>
    <mc:Fallback xmlns="">
      <p:transition spd="slow" advTm="48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C86C14-8D8C-4800-A133-A78346D3DD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5140FFD-E041-4AF6-98B3-19E434FD7B7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809720" y="4801320"/>
              <a:ext cx="8649720" cy="5698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5140FFD-E041-4AF6-98B3-19E434FD7B7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800360" y="4791960"/>
                <a:ext cx="8668440" cy="5886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CA81367-F09D-4CA3-A887-4126D323F8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19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10"/>
    </mc:Choice>
    <mc:Fallback xmlns="">
      <p:transition spd="slow" advTm="307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087485-A5C2-41C7-B726-88C278A1B5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2CB0AACF-9553-49BD-942A-486390EE8C6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226240" y="4988520"/>
              <a:ext cx="7596000" cy="3402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2CB0AACF-9553-49BD-942A-486390EE8C6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16880" y="4979160"/>
                <a:ext cx="7614720" cy="3589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2F6E2E5-A3A3-41CE-96D1-69B83D145F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4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50"/>
    </mc:Choice>
    <mc:Fallback xmlns="">
      <p:transition spd="slow" advTm="196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43659F-DA49-46BE-9FF3-BCCE8A31BD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7A52088A-BB3E-4526-867A-6EAF99FAAAB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973960" y="4648320"/>
              <a:ext cx="6049440" cy="5104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7A52088A-BB3E-4526-867A-6EAF99FAAAB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64600" y="4638960"/>
                <a:ext cx="6068160" cy="5292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6892FE7-FBA4-40E0-BAC3-9AC10A1D7B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78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32"/>
    </mc:Choice>
    <mc:Fallback xmlns="">
      <p:transition spd="slow" advTm="20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6E6B0D-E7C4-47D5-8CCD-87B9542E6B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67A2B4B-F655-4807-9844-ECD50BEB385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730800" y="4147200"/>
              <a:ext cx="9711360" cy="4845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67A2B4B-F655-4807-9844-ECD50BEB385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21440" y="4137840"/>
                <a:ext cx="9730080" cy="5032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028CC2C-E85C-4F0C-BF76-B953264051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0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11"/>
    </mc:Choice>
    <mc:Fallback xmlns="">
      <p:transition spd="slow" advTm="257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9AEA80-7493-47AC-9A36-79B1ACAA0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19A80DD-6D50-4EC3-AFEC-A8AD6AEBA3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67"/>
    </mc:Choice>
    <mc:Fallback xmlns="">
      <p:transition spd="slow" advTm="115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E28335-B36F-45AF-8A6E-4DEC5A2E6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22A2BF6-2828-4903-A6CC-657EB28786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6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3"/>
    </mc:Choice>
    <mc:Fallback xmlns="">
      <p:transition spd="slow" advTm="3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BEAF2-DD10-4D5E-9A22-77192965D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90941F1-3F04-4707-AA28-55CF9070D5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8"/>
    </mc:Choice>
    <mc:Fallback xmlns="">
      <p:transition spd="slow" advTm="34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F323E9-6316-4443-B78A-1359E77DB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D1BAC1C-7765-4CEB-B9F6-3CCF109A73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8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1"/>
    </mc:Choice>
    <mc:Fallback xmlns="">
      <p:transition spd="slow" advTm="27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5A6AD-8F0C-4C85-A445-453580A61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15A5A05-C738-4F6E-97FE-9E3590DE27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8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26"/>
    </mc:Choice>
    <mc:Fallback xmlns="">
      <p:transition spd="slow" advTm="3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36F0DF-CC14-417F-80CC-4BED8C5C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474F610-AF67-45ED-BC90-0B2700C2E9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8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0"/>
    </mc:Choice>
    <mc:Fallback xmlns="">
      <p:transition spd="slow" advTm="22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3CB3A-580D-4AF3-9202-8C52881E8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8F4DBD0-7393-46D1-B0C1-F1B4277EB3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0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17"/>
    </mc:Choice>
    <mc:Fallback xmlns="">
      <p:transition spd="slow" advTm="36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E465B1-6F53-433A-961B-D29AB18BF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35F61AE-661A-466D-AB12-1EB3755BA4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3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1"/>
    </mc:Choice>
    <mc:Fallback xmlns="">
      <p:transition spd="slow" advTm="26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738DF-C1D4-4EC1-80FE-4FC047499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05897EA-AFC8-43E3-8C10-85A2DF78EB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8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7"/>
    </mc:Choice>
    <mc:Fallback xmlns="">
      <p:transition spd="slow" advTm="44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6FC786-EB2D-4306-94AF-B801F5F25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1C33979-81EA-46A8-A5C8-78869CCA5B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3"/>
    </mc:Choice>
    <mc:Fallback xmlns="">
      <p:transition spd="slow" advTm="34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145B37-9195-4DBA-9D4E-AB05C83D06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4D0B5D8-AA3E-4DE1-90C1-A8DF5F479E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9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9"/>
    </mc:Choice>
    <mc:Fallback xmlns="">
      <p:transition spd="slow" advTm="36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0</Words>
  <Application>Microsoft Office PowerPoint</Application>
  <PresentationFormat>Widescreen</PresentationFormat>
  <Paragraphs>0</Paragraphs>
  <Slides>34</Slides>
  <Notes>0</Notes>
  <HiddenSlides>0</HiddenSlides>
  <MMClips>34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9</cp:revision>
  <dcterms:created xsi:type="dcterms:W3CDTF">2021-01-26T22:09:21Z</dcterms:created>
  <dcterms:modified xsi:type="dcterms:W3CDTF">2021-01-31T17:38:43Z</dcterms:modified>
</cp:coreProperties>
</file>