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645" r:id="rId2"/>
    <p:sldId id="674" r:id="rId3"/>
    <p:sldId id="644" r:id="rId4"/>
    <p:sldId id="697" r:id="rId5"/>
    <p:sldId id="635" r:id="rId6"/>
    <p:sldId id="636" r:id="rId7"/>
    <p:sldId id="637" r:id="rId8"/>
    <p:sldId id="700" r:id="rId9"/>
    <p:sldId id="702" r:id="rId10"/>
    <p:sldId id="701" r:id="rId11"/>
    <p:sldId id="703" r:id="rId12"/>
    <p:sldId id="704" r:id="rId13"/>
    <p:sldId id="705" r:id="rId14"/>
    <p:sldId id="710" r:id="rId15"/>
    <p:sldId id="711" r:id="rId16"/>
    <p:sldId id="707" r:id="rId17"/>
    <p:sldId id="709" r:id="rId18"/>
    <p:sldId id="712" r:id="rId19"/>
    <p:sldId id="686" r:id="rId20"/>
    <p:sldId id="685" r:id="rId21"/>
    <p:sldId id="699" r:id="rId2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72" autoAdjust="0"/>
    <p:restoredTop sz="95261" autoAdjust="0"/>
  </p:normalViewPr>
  <p:slideViewPr>
    <p:cSldViewPr snapToGrid="0">
      <p:cViewPr varScale="1">
        <p:scale>
          <a:sx n="109" d="100"/>
          <a:sy n="109" d="100"/>
        </p:scale>
        <p:origin x="20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3CB171-5626-5B4D-8DAE-80AC5CFE77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5AA1A6-BD75-574F-9FF3-88AF41ED6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1429A3-2965-6442-BEA7-AE6C5B5BFE0E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07BA3E-6451-E24C-82C4-5178C10DD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A2DAAC1-3EFF-5D4B-8696-C9E18C575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269CA-A4B8-3F4D-BDAE-E1F34DAE1E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6B43D-E7CB-8848-B756-36ED33D5E7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B61750-A793-ED46-964A-4D9B9CC0D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499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167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826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75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465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65948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9717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9578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4570-6C42-7445-B0ED-6E8CDD3F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CFDF-F49A-994E-A98A-C7F029654B71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F0AD1-2D31-0C4F-AB03-9003D2C9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66FD-F3EA-CE4E-81D5-630ABA5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3AF8A-65B0-BF4C-B066-7B2CCEE5BC5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7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1E039-3B3A-C64B-A1CB-6B09514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767E-49B9-364B-A890-1CEEFC43DC41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3D6AF-1BC1-9C45-8F5D-7D6DD533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66CE5-FDA5-C643-9794-9A79F99F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5029F-4933-684D-9FD8-84C5372F6E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4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7289C-941D-3F44-BEE7-4F6E2C47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AC6-236A-A84F-BDE6-35ED4CEB7145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9BF21-3E1A-784C-A8A4-608BA923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CF3B1-42FF-4749-9DA1-E233A4B3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F10C-1767-EA4F-B1A2-061821F05F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3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625094-1B9A-F047-97D9-0F63861A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8F1D-54B1-F14D-B2D9-D16986ED9D6E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AFF62C-A1F9-664C-81D0-45007FAA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F7321B-895E-D74C-895F-922301F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C5FC-C205-6041-9BA8-60E3FF4C35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6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158EC68-4221-D34E-B842-E39FEB6B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D89-5884-CD4D-9F62-68E1C9DF0000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818A1C-445C-454A-BB70-FA14A8AB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8483FC9-B44D-0B46-8F7F-CFC26481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2951-E3E5-E44E-9AC4-7A6FB944DF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49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BD54C39-1CB5-6F43-B48C-4C0D170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954-8DCB-7D42-8437-F5EA6F363487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BF217-878C-CE4F-8E2F-7E540663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1F9E64-AD15-3B4F-9B40-A02B17C4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A1A1C-4D25-4140-8D9F-CA412EB17D9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36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DAA1C1E-899A-F743-81C4-EAC7C699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6726-9A13-784C-AA76-2D48E7D1C8F5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DBBAD53-56AC-9049-A4CB-61170B7AA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E121BA-B3C9-A34C-AD06-2B1F5C25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F47F-BCAE-7F49-9131-BAA6AD5D4A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88A0FC-EEC4-844F-A17E-CBB6E4D8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1659-08A9-4B4D-9347-DECB7B3E4E9C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7E47-EDF2-8D4A-8EA8-5CAAD768D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244D1-CFA0-0146-981D-18EDDE9AC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59527-EE56-F54D-8B19-741D0150AA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50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ABF664-70A7-474C-AFC8-6FB684E0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45E2-3A21-584A-8464-9DA5EC198782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34C441-AD58-B84C-A152-F29E2B69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95D850-6C19-7644-B584-9B3347D14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23A4-591E-C54F-881C-D69010EDEA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5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F212B-1C2A-9749-9C94-C10A8AB5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55BE-B895-6D48-A4AB-E65597CDFA85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92B50-A7E6-A241-A72B-21FC372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A232-40FD-6C4A-879D-28F2B1C84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7C753-020F-7941-B316-BAF41FE5B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28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DFC4A-788B-D547-BE75-DE773830B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969D-A7A3-4544-AF6C-3917173562CE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E29E-F394-BF44-815E-B302A0C2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B9DC2-9A28-4645-BCC7-291D58716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339D-1FB3-E343-A036-0A51161BDB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58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6BD158-C84C-2F4A-A859-3AF7D23D1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2BB142-2A25-5C48-9B7C-7E5102A8C8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4FB29-0BF3-4A48-B830-2433E13DE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05D519-6D9B-844C-9FFD-466731547D58}" type="datetimeFigureOut">
              <a:rPr lang="en-GB"/>
              <a:pPr>
                <a:defRPr/>
              </a:pPr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7EF82-8BBA-E049-A79F-6D0C87D45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C48DB-2D67-5F48-A60A-F113ACAD0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185968-4AB1-4C49-B7EE-2D629C57CB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jshiAs9HGOE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tape-measure-measuring-tape-158276/" TargetMode="External"/><Relationship Id="rId13" Type="http://schemas.openxmlformats.org/officeDocument/2006/relationships/hyperlink" Target="http://www.pngall.com/tape-measure-png" TargetMode="External"/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12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notesSlide" Target="../notesSlides/notesSlide2.xml"/><Relationship Id="rId10" Type="http://schemas.openxmlformats.org/officeDocument/2006/relationships/hyperlink" Target="https://fallout.gamepedia.com/Yardstick" TargetMode="Externa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en/pen-biro-bic-black-writing-office-147110/" TargetMode="External"/><Relationship Id="rId3" Type="http://schemas.openxmlformats.org/officeDocument/2006/relationships/audio" Target="../media/media6.m4a"/><Relationship Id="rId7" Type="http://schemas.openxmlformats.org/officeDocument/2006/relationships/image" Target="../media/image9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cartoon-snake-yellow-1293047/" TargetMode="External"/><Relationship Id="rId3" Type="http://schemas.openxmlformats.org/officeDocument/2006/relationships/audio" Target="../media/media7.m4a"/><Relationship Id="rId7" Type="http://schemas.openxmlformats.org/officeDocument/2006/relationships/image" Target="../media/image11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10.tiff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cartoon-snake-yellow-1293047/" TargetMode="External"/><Relationship Id="rId13" Type="http://schemas.openxmlformats.org/officeDocument/2006/relationships/image" Target="../media/image13.png"/><Relationship Id="rId3" Type="http://schemas.openxmlformats.org/officeDocument/2006/relationships/audio" Target="../media/media8.m4a"/><Relationship Id="rId7" Type="http://schemas.openxmlformats.org/officeDocument/2006/relationships/image" Target="../media/image12.png"/><Relationship Id="rId12" Type="http://schemas.openxmlformats.org/officeDocument/2006/relationships/hyperlink" Target="https://pixabay.com/en/tape-measure-measuring-tape-158276/" TargetMode="External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notesSlide" Target="../notesSlides/notesSlide6.xml"/><Relationship Id="rId15" Type="http://schemas.openxmlformats.org/officeDocument/2006/relationships/image" Target="../media/image2.png"/><Relationship Id="rId10" Type="http://schemas.openxmlformats.org/officeDocument/2006/relationships/hyperlink" Target="http://www.pngall.com/tape-measure-png" TargetMode="Externa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7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0.m4a"/><Relationship Id="rId7" Type="http://schemas.openxmlformats.org/officeDocument/2006/relationships/image" Target="../media/image17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hyperlink" Target="https://pixabay.com/fr/chevalier-antique-m%C3%A9di%C3%A9vale-%C3%A9p%C3%A9e-156972/" TargetMode="Externa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hyperlink" Target="http://www.pngall.com/tape-measure-png" TargetMode="External"/><Relationship Id="rId12" Type="http://schemas.openxmlformats.org/officeDocument/2006/relationships/hyperlink" Target="https://creativecommons.org/licenses/by-sa/3.0/" TargetMode="External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9.png"/><Relationship Id="rId11" Type="http://schemas.openxmlformats.org/officeDocument/2006/relationships/hyperlink" Target="https://fallout.gamepedia.com/Yardstick" TargetMode="External"/><Relationship Id="rId5" Type="http://schemas.openxmlformats.org/officeDocument/2006/relationships/image" Target="../media/image18.jpe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s://pixabay.com/en/tape-measure-measuring-tape-158276/" TargetMode="External"/><Relationship Id="rId1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25.tiff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24.tiff"/><Relationship Id="rId5" Type="http://schemas.openxmlformats.org/officeDocument/2006/relationships/image" Target="../media/image23.tiff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14.m4a"/><Relationship Id="rId7" Type="http://schemas.openxmlformats.org/officeDocument/2006/relationships/image" Target="../media/image8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hyperlink" Target="https://pixabay.com/fr/chevalier-antique-m%C3%A9di%C3%A9vale-%C3%A9p%C3%A9e-156972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s://www.goodfreephotos.com/vector-images/red-book-icon-vector-clipart.png.php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6.m4a"/><Relationship Id="rId7" Type="http://schemas.openxmlformats.org/officeDocument/2006/relationships/image" Target="../media/image28.png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hyperlink" Target="https://pixabay.com/en/branch-old-stick-brown-wood-308013/" TargetMode="External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7" Type="http://schemas.openxmlformats.org/officeDocument/2006/relationships/image" Target="../media/image2.png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hyperlink" Target="http://www.pngall.com/save-tree-png" TargetMode="External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7" Type="http://schemas.openxmlformats.org/officeDocument/2006/relationships/image" Target="../media/image2.png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hyperlink" Target="http://www.pngall.com/save-tree-png" TargetMode="External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9.m4a"/><Relationship Id="rId7" Type="http://schemas.openxmlformats.org/officeDocument/2006/relationships/image" Target="../media/image31.tiff"/><Relationship Id="rId2" Type="http://schemas.microsoft.com/office/2007/relationships/media" Target="../media/media19.m4a"/><Relationship Id="rId1" Type="http://schemas.openxmlformats.org/officeDocument/2006/relationships/tags" Target="../tags/tag16.xml"/><Relationship Id="rId6" Type="http://schemas.openxmlformats.org/officeDocument/2006/relationships/image" Target="../media/image30.tiff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0.m4a"/><Relationship Id="rId7" Type="http://schemas.openxmlformats.org/officeDocument/2006/relationships/hyperlink" Target="http://www.pngall.com/pencil-png" TargetMode="External"/><Relationship Id="rId2" Type="http://schemas.microsoft.com/office/2007/relationships/media" Target="../media/media20.m4a"/><Relationship Id="rId1" Type="http://schemas.openxmlformats.org/officeDocument/2006/relationships/tags" Target="../tags/tag17.xml"/><Relationship Id="rId6" Type="http://schemas.openxmlformats.org/officeDocument/2006/relationships/image" Target="../media/image32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17/06/relationships/model3d" Target="../media/model3d1.glb"/><Relationship Id="rId3" Type="http://schemas.openxmlformats.org/officeDocument/2006/relationships/audio" Target="../media/media21.m4a"/><Relationship Id="rId7" Type="http://schemas.openxmlformats.org/officeDocument/2006/relationships/image" Target="../media/image34.tiff"/><Relationship Id="rId12" Type="http://schemas.openxmlformats.org/officeDocument/2006/relationships/image" Target="../media/image2.png"/><Relationship Id="rId2" Type="http://schemas.microsoft.com/office/2007/relationships/media" Target="../media/media21.m4a"/><Relationship Id="rId1" Type="http://schemas.openxmlformats.org/officeDocument/2006/relationships/tags" Target="../tags/tag18.xml"/><Relationship Id="rId6" Type="http://schemas.openxmlformats.org/officeDocument/2006/relationships/image" Target="../media/image33.tiff"/><Relationship Id="rId11" Type="http://schemas.openxmlformats.org/officeDocument/2006/relationships/hyperlink" Target="https://pixabay.com/en/board-game-ludo-piece-playing-red-148217/" TargetMode="External"/><Relationship Id="rId5" Type="http://schemas.openxmlformats.org/officeDocument/2006/relationships/notesSlide" Target="../notesSlides/notesSlide9.xml"/><Relationship Id="rId10" Type="http://schemas.openxmlformats.org/officeDocument/2006/relationships/image" Target="../media/image3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Tuesday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2nd March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F77AD35-0447-A14A-B543-64CDA638C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3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29109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Comic Sans MS" panose="030F0902030302020204" pitchFamily="66" charset="0"/>
              </a:rPr>
              <a:t>L.O: To measure length and height.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C04CB0-00F7-564B-BB96-E2E3CE7B06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62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FEAECA-45C9-5141-8004-8B08018E5A0F}"/>
              </a:ext>
            </a:extLst>
          </p:cNvPr>
          <p:cNvSpPr txBox="1"/>
          <p:nvPr/>
        </p:nvSpPr>
        <p:spPr>
          <a:xfrm>
            <a:off x="2835902" y="2424324"/>
            <a:ext cx="91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  <a:hlinkClick r:id="rId6"/>
              </a:rPr>
              <a:t>https://www.youtube.com/watch?v=jshiAs9HGOE</a:t>
            </a:r>
            <a:r>
              <a:rPr lang="en-GB" sz="2400" dirty="0">
                <a:latin typeface="Comic Sans MS" panose="030F0902030302020204" pitchFamily="66" charset="0"/>
              </a:rPr>
              <a:t> </a:t>
            </a:r>
            <a:endParaRPr lang="en-US" sz="2400" dirty="0">
              <a:latin typeface="Comic Sans MS" panose="030F09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FFB546-BA6D-444A-8C4F-44605B194F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6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1C0FB84-6FED-0E4F-A229-B2B0399F8843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205577" y="563501"/>
            <a:ext cx="1030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We use centimetres as a standard unit of measure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454" y="1724827"/>
            <a:ext cx="2385115" cy="476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75ED5A-1FCB-6040-9E62-75B75719919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236933" y="2018070"/>
            <a:ext cx="3778070" cy="26525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843D4B-1799-2448-8466-B413C4947E4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70421" y="2729759"/>
            <a:ext cx="4730295" cy="28529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8DEE571-5DBF-5A4E-A5DC-6FDB9EE99F40}"/>
              </a:ext>
            </a:extLst>
          </p:cNvPr>
          <p:cNvSpPr txBox="1"/>
          <p:nvPr/>
        </p:nvSpPr>
        <p:spPr>
          <a:xfrm>
            <a:off x="78773" y="8660996"/>
            <a:ext cx="8928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0" tooltip="https://fallout.gamepedia.com/Yardstick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1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D53E916-E4DE-3748-91BF-09D93D057FE3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4502150" y="1674794"/>
            <a:ext cx="3251200" cy="17907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2FA970-3C08-2642-B41A-3FF0711BB2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46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95"/>
    </mc:Choice>
    <mc:Fallback xmlns="">
      <p:transition spd="slow" advTm="25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B0BD060-D2E6-4249-AF08-A6051C286390}"/>
              </a:ext>
            </a:extLst>
          </p:cNvPr>
          <p:cNvSpPr/>
          <p:nvPr/>
        </p:nvSpPr>
        <p:spPr>
          <a:xfrm>
            <a:off x="282575" y="23558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442666" y="-7089"/>
            <a:ext cx="10304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Remember to line up the item at 0 when measuring.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530" y="3394705"/>
            <a:ext cx="6570264" cy="1191603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59E9E136-1344-43A8-A053-3B493E49E46E}"/>
              </a:ext>
            </a:extLst>
          </p:cNvPr>
          <p:cNvCxnSpPr>
            <a:cxnSpLocks/>
          </p:cNvCxnSpPr>
          <p:nvPr/>
        </p:nvCxnSpPr>
        <p:spPr>
          <a:xfrm flipH="1">
            <a:off x="2961410" y="1968773"/>
            <a:ext cx="3633354" cy="12362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8FE9DC3D-84C5-403D-A459-D80D711AD581}"/>
              </a:ext>
            </a:extLst>
          </p:cNvPr>
          <p:cNvSpPr/>
          <p:nvPr/>
        </p:nvSpPr>
        <p:spPr>
          <a:xfrm>
            <a:off x="4218832" y="5020240"/>
            <a:ext cx="35223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Each mark is 1cm </a:t>
            </a:r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5E494F6A-CD33-4016-870D-2A39CA633682}"/>
              </a:ext>
            </a:extLst>
          </p:cNvPr>
          <p:cNvSpPr/>
          <p:nvPr/>
        </p:nvSpPr>
        <p:spPr>
          <a:xfrm rot="16200000">
            <a:off x="3163454" y="3925627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eft Bracket 10">
            <a:extLst>
              <a:ext uri="{FF2B5EF4-FFF2-40B4-BE49-F238E27FC236}">
                <a16:creationId xmlns:a16="http://schemas.microsoft.com/office/drawing/2014/main" id="{A9E3BB3B-902B-7041-B3C1-3A09AF5AECE7}"/>
              </a:ext>
            </a:extLst>
          </p:cNvPr>
          <p:cNvSpPr/>
          <p:nvPr/>
        </p:nvSpPr>
        <p:spPr>
          <a:xfrm rot="16200000">
            <a:off x="3785635" y="3925626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08C93364-34A3-754A-ACDB-D81A10F51995}"/>
              </a:ext>
            </a:extLst>
          </p:cNvPr>
          <p:cNvSpPr/>
          <p:nvPr/>
        </p:nvSpPr>
        <p:spPr>
          <a:xfrm rot="16200000">
            <a:off x="4370702" y="3925625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B87A01-A40E-2F43-9B08-10A225D58D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514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76"/>
    </mc:Choice>
    <mc:Fallback xmlns="">
      <p:transition spd="slow" advTm="18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/>
      <p:bldP spid="12" grpId="0"/>
      <p:bldP spid="7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953F234-C4B0-614F-B292-2433829A6769}"/>
              </a:ext>
            </a:extLst>
          </p:cNvPr>
          <p:cNvSpPr/>
          <p:nvPr/>
        </p:nvSpPr>
        <p:spPr>
          <a:xfrm>
            <a:off x="215900" y="303433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050520" y="471127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my special marking pen?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pen is _______ cm long.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312" y="2711496"/>
            <a:ext cx="6570264" cy="119160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746173" y="5217134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D9A414-1D38-D844-8BDE-847A83C0B3E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0800000">
            <a:off x="6276507" y="91974"/>
            <a:ext cx="4756254" cy="304800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4E60ED1C-5242-8144-B1D3-580C6980C73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578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28"/>
    </mc:Choice>
    <mc:Fallback xmlns="">
      <p:transition spd="slow" advTm="21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454 0.01458 L -0.27266 0.140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3" grpId="0"/>
    </p:bldLst>
  </p:timing>
  <p:extLst>
    <p:ext uri="{3A86A75C-4F4B-4683-9AE1-C65F6400EC91}">
      <p14:laserTraceLst xmlns:p14="http://schemas.microsoft.com/office/powerpoint/2010/main">
        <p14:tracePtLst>
          <p14:tracePt t="12810" x="2674938" y="6738938"/>
          <p14:tracePt t="12818" x="2705100" y="6543675"/>
          <p14:tracePt t="12819" x="2763838" y="6350000"/>
          <p14:tracePt t="12827" x="2824163" y="6170613"/>
          <p14:tracePt t="12837" x="2882900" y="5946775"/>
          <p14:tracePt t="12853" x="2987675" y="5543550"/>
          <p14:tracePt t="12854" x="3048000" y="5394325"/>
          <p14:tracePt t="12872" x="3152775" y="5035550"/>
          <p14:tracePt t="12873" x="3241675" y="4721225"/>
          <p14:tracePt t="12891" x="3332163" y="4437063"/>
          <p14:tracePt t="12891" x="3406775" y="4138613"/>
          <p14:tracePt t="12899" x="3451225" y="3959225"/>
          <p14:tracePt t="12910" x="3495675" y="3824288"/>
          <p14:tracePt t="12929" x="3525838" y="3690938"/>
          <p14:tracePt t="12930" x="3541713" y="3586163"/>
          <p14:tracePt t="12949" x="3556000" y="3495675"/>
          <p14:tracePt t="12949" x="3570288" y="3406775"/>
          <p14:tracePt t="12959" x="3570288" y="3346450"/>
          <p14:tracePt t="12977" x="3586163" y="3302000"/>
          <p14:tracePt t="12978" x="3586163" y="3257550"/>
          <p14:tracePt t="12995" x="3586163" y="3227388"/>
          <p14:tracePt t="12996" x="3586163" y="3182938"/>
          <p14:tracePt t="13011" x="3586163" y="3152775"/>
          <p14:tracePt t="13012" x="3586163" y="3122613"/>
          <p14:tracePt t="13028" x="3586163" y="3108325"/>
          <p14:tracePt t="13029" x="3586163" y="3092450"/>
          <p14:tracePt t="13029" x="3586163" y="3078163"/>
          <p14:tracePt t="13052" x="3586163" y="3062288"/>
          <p14:tracePt t="13052" x="3586163" y="3048000"/>
          <p14:tracePt t="13067" x="3570288" y="3033713"/>
          <p14:tracePt t="13068" x="3556000" y="3033713"/>
          <p14:tracePt t="13085" x="3541713" y="3017838"/>
          <p14:tracePt t="13086" x="3525838" y="3003550"/>
          <p14:tracePt t="13086" x="3511550" y="3003550"/>
          <p14:tracePt t="13095" x="3495675" y="2987675"/>
          <p14:tracePt t="13114" x="3481388" y="2973388"/>
          <p14:tracePt t="13114" x="3467100" y="2959100"/>
          <p14:tracePt t="13133" x="3451225" y="2943225"/>
          <p14:tracePt t="13134" x="3421063" y="2928938"/>
          <p14:tracePt t="13152" x="3406775" y="2898775"/>
          <p14:tracePt t="13152" x="3376613" y="2868613"/>
          <p14:tracePt t="13160" x="3346450" y="2854325"/>
          <p14:tracePt t="13180" x="3332163" y="2838450"/>
          <p14:tracePt t="13181" x="3316288" y="2824163"/>
          <p14:tracePt t="13199" x="3302000" y="2808288"/>
          <p14:tracePt t="13200" x="3271838" y="2794000"/>
          <p14:tracePt t="13210" x="3257550" y="2779713"/>
          <p14:tracePt t="13229" x="3241675" y="2779713"/>
          <p14:tracePt t="13245" x="3227388" y="2779713"/>
          <p14:tracePt t="13245" x="3213100" y="2779713"/>
          <p14:tracePt t="13261" x="3197225" y="2779713"/>
          <p14:tracePt t="13262" x="3182938" y="2779713"/>
          <p14:tracePt t="13277" x="3167063" y="2779713"/>
          <p14:tracePt t="13278" x="3152775" y="2779713"/>
          <p14:tracePt t="13294" x="3136900" y="2779713"/>
          <p14:tracePt t="13310" x="3122613" y="2794000"/>
          <p14:tracePt t="13328" x="3108325" y="2808288"/>
          <p14:tracePt t="13330" x="3092450" y="2808288"/>
          <p14:tracePt t="13339" x="3092450" y="2824163"/>
          <p14:tracePt t="13355" x="3078163" y="2838450"/>
          <p14:tracePt t="13408" x="3078163" y="2854325"/>
          <p14:tracePt t="13447" x="3062288" y="2868613"/>
          <p14:tracePt t="13480" x="3048000" y="2882900"/>
          <p14:tracePt t="13481" x="3033713" y="2882900"/>
          <p14:tracePt t="13497" x="3017838" y="2898775"/>
          <p14:tracePt t="13514" x="3003550" y="2913063"/>
          <p14:tracePt t="13546" x="2987675" y="2913063"/>
          <p14:tracePt t="13563" x="2987675" y="2928938"/>
          <p14:tracePt t="14007" x="2987675" y="2943225"/>
          <p14:tracePt t="14007" x="2987675" y="2959100"/>
          <p14:tracePt t="14025" x="2987675" y="2973388"/>
          <p14:tracePt t="14041" x="2987675" y="2987675"/>
          <p14:tracePt t="14058" x="2987675" y="3003550"/>
          <p14:tracePt t="14058" x="2987675" y="3017838"/>
          <p14:tracePt t="14059" x="2987675" y="3033713"/>
          <p14:tracePt t="14067" x="2987675" y="3048000"/>
          <p14:tracePt t="14076" x="2987675" y="3078163"/>
          <p14:tracePt t="14085" x="2987675" y="3092450"/>
          <p14:tracePt t="14093" x="2987675" y="3108325"/>
          <p14:tracePt t="14109" x="2987675" y="3122613"/>
          <p14:tracePt t="14110" x="2987675" y="3136900"/>
          <p14:tracePt t="14125" x="2987675" y="3152775"/>
          <p14:tracePt t="14126" x="2987675" y="3167063"/>
          <p14:tracePt t="14148" x="2987675" y="3182938"/>
          <p14:tracePt t="14174" x="2987675" y="3197225"/>
          <p14:tracePt t="14717" x="3003550" y="3197225"/>
          <p14:tracePt t="14718" x="3033713" y="3197225"/>
          <p14:tracePt t="14733" x="3048000" y="3182938"/>
          <p14:tracePt t="14733" x="3078163" y="3182938"/>
          <p14:tracePt t="14750" x="3108325" y="3167063"/>
          <p14:tracePt t="14751" x="3152775" y="3152775"/>
          <p14:tracePt t="14769" x="3213100" y="3122613"/>
          <p14:tracePt t="14769" x="3271838" y="3092450"/>
          <p14:tracePt t="14789" x="3316288" y="3078163"/>
          <p14:tracePt t="14789" x="3436938" y="3017838"/>
          <p14:tracePt t="14797" x="3511550" y="2987675"/>
          <p14:tracePt t="14817" x="3570288" y="2959100"/>
          <p14:tracePt t="14818" x="3630613" y="2943225"/>
          <p14:tracePt t="14835" x="3705225" y="2913063"/>
          <p14:tracePt t="14836" x="3765550" y="2882900"/>
          <p14:tracePt t="14836" x="3840163" y="2854325"/>
          <p14:tracePt t="14846" x="3914775" y="2824163"/>
          <p14:tracePt t="14865" x="3989388" y="2794000"/>
          <p14:tracePt t="14866" x="4138613" y="2733675"/>
          <p14:tracePt t="14883" x="4243388" y="2705100"/>
          <p14:tracePt t="14883" x="4348163" y="2674938"/>
          <p14:tracePt t="14902" x="4483100" y="2628900"/>
          <p14:tracePt t="14902" x="4765675" y="2570163"/>
          <p14:tracePt t="14910" x="4930775" y="2554288"/>
          <p14:tracePt t="14921" x="5094288" y="2540000"/>
          <p14:tracePt t="14940" x="5168900" y="2540000"/>
          <p14:tracePt t="14940" x="5408613" y="2509838"/>
          <p14:tracePt t="14956" x="5573713" y="2495550"/>
          <p14:tracePt t="14956" x="5707063" y="2495550"/>
          <p14:tracePt t="14972" x="5781675" y="2495550"/>
          <p14:tracePt t="14973" x="5930900" y="2495550"/>
          <p14:tracePt t="14987" x="6065838" y="2495550"/>
          <p14:tracePt t="14988" x="6200775" y="2495550"/>
          <p14:tracePt t="15003" x="6305550" y="2495550"/>
          <p14:tracePt t="15003" x="6424613" y="2495550"/>
          <p14:tracePt t="15018" x="6529388" y="2495550"/>
          <p14:tracePt t="15019" x="6618288" y="2509838"/>
          <p14:tracePt t="15036" x="6708775" y="2525713"/>
          <p14:tracePt t="15054" x="6783388" y="2540000"/>
          <p14:tracePt t="15055" x="6827838" y="2554288"/>
          <p14:tracePt t="15055" x="6872288" y="2570163"/>
          <p14:tracePt t="15065" x="6932613" y="2584450"/>
          <p14:tracePt t="15074" x="6977063" y="2600325"/>
          <p14:tracePt t="15091" x="7023100" y="2614613"/>
          <p14:tracePt t="15092" x="7051675" y="2628900"/>
          <p14:tracePt t="15110" x="7112000" y="2644775"/>
          <p14:tracePt t="15110" x="7156450" y="2659063"/>
          <p14:tracePt t="15130" x="7186613" y="2659063"/>
          <p14:tracePt t="15130" x="7305675" y="2705100"/>
          <p14:tracePt t="15138" x="7351713" y="2719388"/>
          <p14:tracePt t="15156" x="7380288" y="2733675"/>
          <p14:tracePt t="15156" x="7426325" y="2749550"/>
          <p14:tracePt t="15175" x="7470775" y="2749550"/>
          <p14:tracePt t="15175" x="7500938" y="2749550"/>
          <p14:tracePt t="15190" x="7545388" y="2763838"/>
          <p14:tracePt t="15191" x="7589838" y="2779713"/>
          <p14:tracePt t="15208" x="7620000" y="2779713"/>
          <p14:tracePt t="15209" x="7664450" y="2794000"/>
          <p14:tracePt t="15209" x="7694613" y="2794000"/>
          <p14:tracePt t="15227" x="7754938" y="2808288"/>
          <p14:tracePt t="15235" x="7769225" y="2808288"/>
          <p14:tracePt t="15244" x="7799388" y="2824163"/>
          <p14:tracePt t="15251" x="7813675" y="2824163"/>
          <p14:tracePt t="15270" x="7843838" y="2838450"/>
          <p14:tracePt t="15287" x="7859713" y="2838450"/>
          <p14:tracePt t="15375" x="7859713" y="2854325"/>
          <p14:tracePt t="15391" x="7843838" y="2854325"/>
          <p14:tracePt t="15407" x="7829550" y="2854325"/>
          <p14:tracePt t="15424" x="7813675" y="2854325"/>
          <p14:tracePt t="15440" x="7813675" y="2868613"/>
          <p14:tracePt t="15440" x="7799388" y="2868613"/>
          <p14:tracePt t="15456" x="7785100" y="2868613"/>
          <p14:tracePt t="15473" x="7785100" y="2882900"/>
          <p14:tracePt t="15488" x="7769225" y="2882900"/>
          <p14:tracePt t="15505" x="7754938" y="2882900"/>
          <p14:tracePt t="15521" x="7739063" y="2898775"/>
          <p14:tracePt t="15539" x="7724775" y="2898775"/>
          <p14:tracePt t="15540" x="7708900" y="2913063"/>
          <p14:tracePt t="15558" x="7680325" y="2928938"/>
          <p14:tracePt t="15567" x="7664450" y="2943225"/>
          <p14:tracePt t="15576" x="7650163" y="2959100"/>
          <p14:tracePt t="15593" x="7634288" y="2973388"/>
          <p14:tracePt t="15594" x="7634288" y="2987675"/>
          <p14:tracePt t="15611" x="7620000" y="3003550"/>
          <p14:tracePt t="15611" x="7605713" y="3017838"/>
          <p14:tracePt t="15630" x="7605713" y="3033713"/>
          <p14:tracePt t="15630" x="7589838" y="3048000"/>
          <p14:tracePt t="15631" x="7589838" y="3062288"/>
          <p14:tracePt t="15654" x="7589838" y="3078163"/>
          <p14:tracePt t="15654" x="7589838" y="3092450"/>
          <p14:tracePt t="15669" x="7575550" y="3108325"/>
          <p14:tracePt t="15670" x="7575550" y="3122613"/>
          <p14:tracePt t="15688" x="7575550" y="3136900"/>
          <p14:tracePt t="15696" x="7575550" y="3152775"/>
          <p14:tracePt t="15712" x="7575550" y="3167063"/>
          <p14:tracePt t="15720" x="7575550" y="3182938"/>
          <p14:tracePt t="15745" x="7589838" y="3197225"/>
          <p14:tracePt t="15753" x="7589838" y="3213100"/>
          <p14:tracePt t="15771" x="7589838" y="3227388"/>
          <p14:tracePt t="15786" x="7605713" y="3241675"/>
          <p14:tracePt t="15804" x="7605713" y="3257550"/>
          <p14:tracePt t="15805" x="7620000" y="3271838"/>
          <p14:tracePt t="15821" x="7620000" y="3287713"/>
          <p14:tracePt t="15821" x="7620000" y="3302000"/>
          <p14:tracePt t="15837" x="7634288" y="3316288"/>
          <p14:tracePt t="15837" x="7634288" y="3346450"/>
          <p14:tracePt t="15854" x="7634288" y="3362325"/>
          <p14:tracePt t="15855" x="7650163" y="3376613"/>
          <p14:tracePt t="15871" x="7650163" y="3406775"/>
          <p14:tracePt t="15872" x="7650163" y="3421063"/>
          <p14:tracePt t="15887" x="7664450" y="3451225"/>
          <p14:tracePt t="15904" x="7664450" y="3481388"/>
          <p14:tracePt t="15905" x="7680325" y="3495675"/>
          <p14:tracePt t="15921" x="7680325" y="3511550"/>
          <p14:tracePt t="15922" x="7680325" y="3525838"/>
          <p14:tracePt t="15937" x="7694613" y="3541713"/>
          <p14:tracePt t="15937" x="7694613" y="3556000"/>
          <p14:tracePt t="15954" x="7694613" y="3570288"/>
          <p14:tracePt t="15969" x="7708900" y="3570288"/>
          <p14:tracePt t="15969" x="7708900" y="3586163"/>
          <p14:tracePt t="15985" x="7724775" y="3586163"/>
          <p14:tracePt t="16000" x="7724775" y="3600450"/>
          <p14:tracePt t="16032" x="7724775" y="3616325"/>
          <p14:tracePt t="16440" x="7724775" y="36004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A1DCB22-6F70-3B42-9F06-C72B6A7BB8D8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483055" y="579037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is the slithering snake?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snake is ____ cm long.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493326" y="5240183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B8ECCE-F110-5C44-A50C-DA7553C9BC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1605" y="2946916"/>
            <a:ext cx="9208789" cy="9641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3E36AF-6536-5F4A-B5B1-734A2FB2185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1145665">
            <a:off x="6478166" y="1973695"/>
            <a:ext cx="4099411" cy="26412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E8E147B-790A-454C-B7D2-0EAD6B8B4E1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1145665">
            <a:off x="1647965" y="939277"/>
            <a:ext cx="4104808" cy="264474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9B9B79F-09EC-094F-A695-7149D5E7D630}"/>
              </a:ext>
            </a:extLst>
          </p:cNvPr>
          <p:cNvCxnSpPr>
            <a:cxnSpLocks/>
          </p:cNvCxnSpPr>
          <p:nvPr/>
        </p:nvCxnSpPr>
        <p:spPr>
          <a:xfrm flipV="1">
            <a:off x="1611527" y="871424"/>
            <a:ext cx="0" cy="3039661"/>
          </a:xfrm>
          <a:prstGeom prst="line">
            <a:avLst/>
          </a:prstGeom>
          <a:ln w="38100">
            <a:solidFill>
              <a:schemeClr val="accent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8AFCF2B-DCA6-4341-AAF1-FED6B5E8329F}"/>
              </a:ext>
            </a:extLst>
          </p:cNvPr>
          <p:cNvCxnSpPr>
            <a:cxnSpLocks/>
          </p:cNvCxnSpPr>
          <p:nvPr/>
        </p:nvCxnSpPr>
        <p:spPr>
          <a:xfrm flipV="1">
            <a:off x="5850350" y="1163812"/>
            <a:ext cx="0" cy="2747274"/>
          </a:xfrm>
          <a:prstGeom prst="line">
            <a:avLst/>
          </a:prstGeom>
          <a:ln w="38100">
            <a:solidFill>
              <a:schemeClr val="accent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FC0ABAA-A026-F34B-BE8E-5BF28A8061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304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6"/>
    </mc:Choice>
    <mc:Fallback xmlns="">
      <p:transition spd="slow" advTm="29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4.44444E-6 L -2.29167E-6 0.00023 C -0.00065 -0.01135 -0.00117 -0.02917 -0.00247 -0.04144 C -0.00312 -0.04746 -0.0039 -0.05325 -0.00495 -0.05903 C -0.00534 -0.06112 -0.00534 -0.06389 -0.00625 -0.06551 C -0.00716 -0.06713 -0.00872 -0.0669 -0.00989 -0.0676 C -0.01354 -0.06274 -0.01849 -0.05695 -0.02096 -0.05024 L -0.02344 -0.04375 C -0.02383 -0.04144 -0.02409 -0.03912 -0.02461 -0.03704 C -0.02721 -0.02825 -0.02656 -0.03287 -0.02955 -0.02616 C -0.03047 -0.02408 -0.03125 -0.02176 -0.03203 -0.01968 C -0.03541 -0.00162 -0.02982 -0.02963 -0.03945 0.00439 C -0.04245 0.01527 -0.04127 0.01018 -0.0431 0.01967 C -0.04427 0.01828 -0.04583 0.01736 -0.04674 0.01527 C -0.04791 0.01296 -0.0483 0.00949 -0.04922 0.00671 C -0.05039 0.003 -0.05182 -0.00047 -0.05299 -0.0044 C -0.05521 -0.01204 -0.05716 -0.0213 -0.06028 -0.02848 C -0.06107 -0.02987 -0.06172 -0.03172 -0.06276 -0.03264 C -0.06393 -0.03403 -0.06523 -0.03426 -0.0664 -0.03496 C -0.0681 -0.03426 -0.06992 -0.0345 -0.07135 -0.03264 C -0.07383 -0.02987 -0.07747 -0.02176 -0.07747 -0.02153 C -0.08203 -0.00602 -0.07773 -0.01875 -0.08242 -0.0088 C -0.08372 -0.00579 -0.08463 -0.00255 -0.0862 4.44444E-6 C -0.08724 0.00185 -0.08854 0.003 -0.08984 0.00439 C -0.09062 0.00671 -0.09127 0.00902 -0.09232 0.01088 C -0.09466 0.01527 -0.09661 0.01574 -0.09961 0.01759 C -0.10091 0.01689 -0.10247 0.01689 -0.10338 0.01527 C -0.10469 0.01296 -0.10482 0.00949 -0.10586 0.00671 C -0.10612 0.00555 -0.11067 -0.00811 -0.11315 -0.01088 C -0.11432 -0.01204 -0.11562 -0.01227 -0.11692 -0.01297 C -0.11979 -0.01227 -0.12278 -0.0125 -0.12552 -0.01088 C -0.12656 -0.01019 -0.12708 -0.00787 -0.12799 -0.00649 C -0.12903 -0.00487 -0.13047 -0.00371 -0.13164 -0.00209 C -0.13255 -0.00093 -0.1332 0.00092 -0.13411 0.00231 C -0.14179 0.01319 -0.13424 0.00046 -0.14023 0.01088 C -0.1431 0.01018 -0.14609 0.01064 -0.14883 0.00879 C -0.15247 0.00625 -0.15312 -0.00162 -0.15495 -0.00649 C -0.1556 -0.00811 -0.15664 -0.0095 -0.15742 -0.01088 C -0.15872 -0.02014 -0.15885 -0.02037 -0.15989 -0.03056 C -0.16002 -0.03218 -0.16146 -0.04908 -0.16237 -0.05232 C -0.16289 -0.05417 -0.16406 -0.05533 -0.16484 -0.05672 C -0.16771 -0.05533 -0.17083 -0.0551 -0.17344 -0.05232 C -0.17643 -0.04908 -0.17838 -0.04375 -0.18086 -0.03936 L -0.18815 -0.02616 C -0.19166 -0.01713 -0.19153 -0.0169 -0.19674 -0.00649 C -0.1987 -0.00278 -0.20091 0.00069 -0.20299 0.00439 C -0.20885 0.01504 -0.20599 0.01088 -0.21159 0.01759 C -0.21237 0.01967 -0.21263 0.025 -0.21406 0.02407 C -0.21562 0.02314 -0.21549 0.01828 -0.21523 0.01527 C -0.21497 0.01203 -0.21341 0.00972 -0.21276 0.00671 C -0.21185 0.00231 -0.21094 -0.00209 -0.21028 -0.00649 C -0.2095 -0.01227 -0.20976 -0.01899 -0.20781 -0.02408 L -0.20534 -0.03056 C -0.20495 -0.03426 -0.20351 -0.03797 -0.20416 -0.04144 C -0.20455 -0.04375 -0.20677 -0.04491 -0.20781 -0.04375 C -0.21432 -0.03681 -0.21536 -0.03056 -0.21888 -0.02176 C -0.22422 -0.00857 -0.22057 -0.0169 -0.22747 -0.00649 C -0.23489 0.00439 -0.22448 -0.00973 -0.23242 0.00439 C -0.23489 0.00856 -0.23685 0.00925 -0.23984 0.01088 C -0.2431 -0.00625 -0.23984 0.01388 -0.23984 -0.02408 C -0.23984 -0.02917 -0.24062 -0.03426 -0.24101 -0.03936 C -0.24388 -0.03866 -0.24687 -0.03866 -0.24961 -0.03704 C -0.25104 -0.03635 -0.25208 -0.03403 -0.25338 -0.03264 C -0.25495 -0.03102 -0.25664 -0.0301 -0.25833 -0.02848 C -0.2595 -0.02709 -0.26067 -0.02524 -0.26198 -0.02408 C -0.26315 -0.02292 -0.26445 -0.02292 -0.26562 -0.02176 C -0.27513 -0.01343 -0.2638 -0.02084 -0.27304 -0.01528 C -0.27344 -0.01968 -0.27265 -0.025 -0.27422 -0.02848 C -0.27513 -0.0301 -0.27682 -0.02732 -0.27799 -0.02616 C -0.29192 -0.01227 -0.28099 -0.02269 -0.28776 -0.01297 C -0.28893 -0.01135 -0.2914 -0.0088 -0.2914 -0.00857 L -0.2914 -0.0088 " pathEditMode="relative" rAng="0" ptsTypes="AAAAAAAAAAAAAA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70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3" grpId="0"/>
    </p:bldLst>
  </p:timing>
  <p:extLst>
    <p:ext uri="{3A86A75C-4F4B-4683-9AE1-C65F6400EC91}">
      <p14:laserTraceLst xmlns:p14="http://schemas.microsoft.com/office/powerpoint/2010/main">
        <p14:tracePtLst>
          <p14:tracePt t="12551" x="7708900" y="3600450"/>
          <p14:tracePt t="12561" x="7680325" y="3600450"/>
          <p14:tracePt t="12569" x="7664450" y="3600450"/>
          <p14:tracePt t="12586" x="7634288" y="3586163"/>
          <p14:tracePt t="12586" x="7589838" y="3570288"/>
          <p14:tracePt t="12604" x="7545388" y="3556000"/>
          <p14:tracePt t="12605" x="7470775" y="3541713"/>
          <p14:tracePt t="12625" x="7410450" y="3525838"/>
          <p14:tracePt t="12626" x="7261225" y="3495675"/>
          <p14:tracePt t="12634" x="7186613" y="3481388"/>
          <p14:tracePt t="12652" x="7112000" y="3467100"/>
          <p14:tracePt t="12653" x="7023100" y="3451225"/>
          <p14:tracePt t="12671" x="6946900" y="3436938"/>
          <p14:tracePt t="12672" x="6843713" y="3421063"/>
          <p14:tracePt t="12691" x="6738938" y="3421063"/>
          <p14:tracePt t="12692" x="6543675" y="3421063"/>
          <p14:tracePt t="12708" x="6424613" y="3421063"/>
          <p14:tracePt t="12708" x="6319838" y="3421063"/>
          <p14:tracePt t="12724" x="6126163" y="3421063"/>
          <p14:tracePt t="12724" x="6007100" y="3451225"/>
          <p14:tracePt t="12742" x="5886450" y="3481388"/>
          <p14:tracePt t="12742" x="5737225" y="3525838"/>
          <p14:tracePt t="12760" x="5602288" y="3570288"/>
          <p14:tracePt t="12761" x="5468938" y="3630613"/>
          <p14:tracePt t="12781" x="5319713" y="3705225"/>
          <p14:tracePt t="12781" x="5019675" y="3870325"/>
          <p14:tracePt t="12800" x="4945063" y="3914775"/>
          <p14:tracePt t="12800" x="4840288" y="4003675"/>
          <p14:tracePt t="12820" x="4706938" y="4108450"/>
          <p14:tracePt t="12821" x="4483100" y="4287838"/>
          <p14:tracePt t="12829" x="4392613" y="4362450"/>
          <p14:tracePt t="12847" x="4318000" y="4437063"/>
          <p14:tracePt t="12848" x="4257675" y="4511675"/>
          <p14:tracePt t="12865" x="4229100" y="4527550"/>
          <p14:tracePt t="12866" x="4183063" y="4586288"/>
          <p14:tracePt t="12883" x="4168775" y="4616450"/>
          <p14:tracePt t="12884" x="4138613" y="4660900"/>
          <p14:tracePt t="12884" x="4124325" y="4691063"/>
          <p14:tracePt t="12902" x="4108450" y="4737100"/>
          <p14:tracePt t="12910" x="4108450" y="4765675"/>
          <p14:tracePt t="12926" x="4108450" y="4781550"/>
          <p14:tracePt t="12927" x="4108450" y="4811713"/>
          <p14:tracePt t="12934" x="4108450" y="4840288"/>
          <p14:tracePt t="12949" x="4124325" y="4856163"/>
          <p14:tracePt t="12950" x="4138613" y="4870450"/>
          <p14:tracePt t="12958" x="4152900" y="4900613"/>
          <p14:tracePt t="12968" x="4168775" y="4930775"/>
          <p14:tracePt t="12984" x="4183063" y="4945063"/>
          <p14:tracePt t="12985" x="4198938" y="4975225"/>
          <p14:tracePt t="13002" x="4213225" y="4991100"/>
          <p14:tracePt t="13003" x="4213225" y="5005388"/>
          <p14:tracePt t="13019" x="4229100" y="5019675"/>
          <p14:tracePt t="13019" x="4229100" y="5035550"/>
          <p14:tracePt t="13035" x="4243388" y="5035550"/>
          <p14:tracePt t="13065" x="4257675" y="5035550"/>
          <p14:tracePt t="13065" x="4257675" y="5019675"/>
          <p14:tracePt t="13082" x="4287838" y="4945063"/>
          <p14:tracePt t="13099" x="4303713" y="4886325"/>
          <p14:tracePt t="13100" x="4332288" y="4781550"/>
          <p14:tracePt t="13118" x="4378325" y="4676775"/>
          <p14:tracePt t="13118" x="4422775" y="4557713"/>
          <p14:tracePt t="13136" x="4467225" y="4422775"/>
          <p14:tracePt t="13136" x="4616450" y="4152900"/>
          <p14:tracePt t="13145" x="4660900" y="4078288"/>
          <p14:tracePt t="13163" x="4737100" y="3959225"/>
          <p14:tracePt t="13163" x="4811713" y="3854450"/>
          <p14:tracePt t="13183" x="4826000" y="3824288"/>
          <p14:tracePt t="13184" x="4870450" y="3749675"/>
          <p14:tracePt t="13184" x="4914900" y="3705225"/>
          <p14:tracePt t="13193" x="4945063" y="3660775"/>
          <p14:tracePt t="13213" x="4975225" y="3630613"/>
          <p14:tracePt t="13214" x="4991100" y="3616325"/>
          <p14:tracePt t="13233" x="5005388" y="3600450"/>
          <p14:tracePt t="13259" x="5019675" y="3600450"/>
          <p14:tracePt t="13333" x="5019675" y="3616325"/>
          <p14:tracePt t="13365" x="5005388" y="3630613"/>
          <p14:tracePt t="13365" x="4991100" y="3630613"/>
          <p14:tracePt t="13383" x="4960938" y="3630613"/>
          <p14:tracePt t="13384" x="4930775" y="3644900"/>
          <p14:tracePt t="13400" x="4886325" y="3644900"/>
          <p14:tracePt t="13401" x="4840288" y="3644900"/>
          <p14:tracePt t="13417" x="4765675" y="3660775"/>
          <p14:tracePt t="13417" x="4646613" y="3690938"/>
          <p14:tracePt t="13434" x="4572000" y="3705225"/>
          <p14:tracePt t="13435" x="4392613" y="3735388"/>
          <p14:tracePt t="13435" x="4273550" y="3749675"/>
          <p14:tracePt t="13445" x="4124325" y="3765550"/>
          <p14:tracePt t="13466" x="3975100" y="3795713"/>
          <p14:tracePt t="13467" x="3914775" y="3795713"/>
          <p14:tracePt t="13483" x="3765550" y="3810000"/>
          <p14:tracePt t="13484" x="3644900" y="3840163"/>
          <p14:tracePt t="13484" x="3525838" y="3840163"/>
          <p14:tracePt t="13494" x="3421063" y="3854450"/>
          <p14:tracePt t="13513" x="3332163" y="3854450"/>
          <p14:tracePt t="13513" x="3302000" y="3854450"/>
          <p14:tracePt t="13530" x="3227388" y="3854450"/>
          <p14:tracePt t="13531" x="3182938" y="3854450"/>
          <p14:tracePt t="13547" x="3136900" y="3854450"/>
          <p14:tracePt t="13547" x="3108325" y="3854450"/>
          <p14:tracePt t="13766" x="3062288" y="3854450"/>
          <p14:tracePt t="13783" x="3033713" y="3824288"/>
          <p14:tracePt t="13783" x="2973388" y="3779838"/>
          <p14:tracePt t="13803" x="2943225" y="3749675"/>
          <p14:tracePt t="13803" x="2854325" y="3660775"/>
          <p14:tracePt t="13822" x="2824163" y="3616325"/>
          <p14:tracePt t="13823" x="2749550" y="3541713"/>
          <p14:tracePt t="13842" x="2674938" y="3467100"/>
          <p14:tracePt t="13843" x="2554288" y="3302000"/>
          <p14:tracePt t="13852" x="2509838" y="3241675"/>
          <p14:tracePt t="13872" x="2451100" y="3182938"/>
          <p14:tracePt t="13873" x="2420938" y="3108325"/>
          <p14:tracePt t="13892" x="2374900" y="3048000"/>
          <p14:tracePt t="13893" x="2300288" y="2928938"/>
          <p14:tracePt t="13910" x="2286000" y="2868613"/>
          <p14:tracePt t="13910" x="2255838" y="2824163"/>
          <p14:tracePt t="13929" x="2241550" y="2763838"/>
          <p14:tracePt t="13929" x="2225675" y="2719388"/>
          <p14:tracePt t="13948" x="2211388" y="2659063"/>
          <p14:tracePt t="13949" x="2181225" y="2600325"/>
          <p14:tracePt t="13957" x="2166938" y="2525713"/>
          <p14:tracePt t="13976" x="2151063" y="2509838"/>
          <p14:tracePt t="13977" x="2136775" y="2465388"/>
          <p14:tracePt t="13995" x="2136775" y="2435225"/>
          <p14:tracePt t="13996" x="2120900" y="2390775"/>
          <p14:tracePt t="13996" x="2106613" y="2346325"/>
          <p14:tracePt t="14005" x="2092325" y="2316163"/>
          <p14:tracePt t="14024" x="2076450" y="2286000"/>
          <p14:tracePt t="14024" x="2076450" y="2255838"/>
          <p14:tracePt t="14040" x="2062163" y="2225675"/>
          <p14:tracePt t="14041" x="2062163" y="2197100"/>
          <p14:tracePt t="14058" x="2046288" y="2166938"/>
          <p14:tracePt t="14059" x="2032000" y="2136775"/>
          <p14:tracePt t="14077" x="2017713" y="2106613"/>
          <p14:tracePt t="14077" x="2001838" y="2062163"/>
          <p14:tracePt t="14086" x="1971675" y="2046288"/>
          <p14:tracePt t="14104" x="1957388" y="2017713"/>
          <p14:tracePt t="14104" x="1943100" y="1987550"/>
          <p14:tracePt t="14123" x="1927225" y="1971675"/>
          <p14:tracePt t="14124" x="1912938" y="1943100"/>
          <p14:tracePt t="14142" x="1882775" y="1927225"/>
          <p14:tracePt t="14143" x="1852613" y="1897063"/>
          <p14:tracePt t="14151" x="1838325" y="1882775"/>
          <p14:tracePt t="14169" x="1808163" y="1866900"/>
          <p14:tracePt t="14169" x="1792288" y="1852613"/>
          <p14:tracePt t="14187" x="1778000" y="1852613"/>
          <p14:tracePt t="14188" x="1778000" y="1838325"/>
          <p14:tracePt t="14204" x="1763713" y="1838325"/>
          <p14:tracePt t="15695" x="1747838" y="1838325"/>
          <p14:tracePt t="15696" x="1717675" y="1838325"/>
          <p14:tracePt t="15712" x="1703388" y="1838325"/>
          <p14:tracePt t="15713" x="1689100" y="1838325"/>
          <p14:tracePt t="15722" x="1673225" y="1852613"/>
          <p14:tracePt t="15730" x="1658938" y="1852613"/>
          <p14:tracePt t="15740" x="1658938" y="1866900"/>
          <p14:tracePt t="15757" x="1643063" y="1866900"/>
          <p14:tracePt t="15774" x="1628775" y="1882775"/>
          <p14:tracePt t="15809" x="1612900" y="1882775"/>
          <p14:tracePt t="15826" x="1612900" y="1897063"/>
          <p14:tracePt t="15842" x="1598613" y="1897063"/>
          <p14:tracePt t="15859" x="1598613" y="1912938"/>
          <p14:tracePt t="15860" x="1584325" y="1912938"/>
          <p14:tracePt t="15868" x="1568450" y="1927225"/>
          <p14:tracePt t="15877" x="1554163" y="1943100"/>
          <p14:tracePt t="15886" x="1524000" y="1971675"/>
          <p14:tracePt t="15904" x="1509713" y="1971675"/>
          <p14:tracePt t="15905" x="1463675" y="1987550"/>
          <p14:tracePt t="15923" x="1435100" y="2017713"/>
          <p14:tracePt t="15924" x="1389063" y="2032000"/>
          <p14:tracePt t="15942" x="1358900" y="2046288"/>
          <p14:tracePt t="15942" x="1255713" y="2092325"/>
          <p14:tracePt t="15951" x="1195388" y="2106613"/>
          <p14:tracePt t="15970" x="1135063" y="2136775"/>
          <p14:tracePt t="15971" x="1076325" y="2151063"/>
          <p14:tracePt t="15989" x="1016000" y="2181225"/>
          <p14:tracePt t="15989" x="955675" y="2211388"/>
          <p14:tracePt t="15990" x="896938" y="2225675"/>
          <p14:tracePt t="16008" x="836613" y="2255838"/>
          <p14:tracePt t="16009" x="806450" y="2255838"/>
          <p14:tracePt t="16025" x="762000" y="2286000"/>
          <p14:tracePt t="16026" x="731838" y="2300288"/>
          <p14:tracePt t="16043" x="701675" y="2316163"/>
          <p14:tracePt t="16044" x="673100" y="2330450"/>
          <p14:tracePt t="16061" x="657225" y="2346325"/>
          <p14:tracePt t="16062" x="642938" y="2374900"/>
          <p14:tracePt t="16071" x="642938" y="2435225"/>
          <p14:tracePt t="16089" x="642938" y="2465388"/>
          <p14:tracePt t="16089" x="673100" y="2509838"/>
          <p14:tracePt t="16106" x="717550" y="2554288"/>
          <p14:tracePt t="16107" x="762000" y="2614613"/>
          <p14:tracePt t="16124" x="822325" y="2659063"/>
          <p14:tracePt t="16124" x="881063" y="2719388"/>
          <p14:tracePt t="16142" x="985838" y="2808288"/>
          <p14:tracePt t="16158" x="1030288" y="2854325"/>
          <p14:tracePt t="16159" x="1076325" y="2898775"/>
          <p14:tracePt t="16160" x="1104900" y="2913063"/>
          <p14:tracePt t="16169" x="1135063" y="2943225"/>
          <p14:tracePt t="16187" x="1165225" y="2959100"/>
          <p14:tracePt t="16188" x="1195388" y="2987675"/>
          <p14:tracePt t="16206" x="1225550" y="2987675"/>
          <p14:tracePt t="16207" x="1225550" y="3003550"/>
          <p14:tracePt t="16223" x="1239838" y="3003550"/>
          <p14:tracePt t="16223" x="1255713" y="3003550"/>
          <p14:tracePt t="16239" x="1270000" y="3017838"/>
          <p14:tracePt t="16258" x="1284288" y="3017838"/>
          <p14:tracePt t="16310" x="1284288" y="3033713"/>
          <p14:tracePt t="16341" x="1300163" y="3033713"/>
          <p14:tracePt t="16342" x="1300163" y="3048000"/>
          <p14:tracePt t="16359" x="1314450" y="3048000"/>
          <p14:tracePt t="16375" x="1314450" y="3062288"/>
          <p14:tracePt t="16376" x="1330325" y="3062288"/>
          <p14:tracePt t="16392" x="1330325" y="3078163"/>
          <p14:tracePt t="16393" x="1344613" y="3078163"/>
          <p14:tracePt t="16408" x="1344613" y="3092450"/>
          <p14:tracePt t="16409" x="1358900" y="3108325"/>
          <p14:tracePt t="16427" x="1374775" y="3122613"/>
          <p14:tracePt t="16436" x="1374775" y="3136900"/>
          <p14:tracePt t="16445" x="1389063" y="3136900"/>
          <p14:tracePt t="16463" x="1404938" y="3152775"/>
          <p14:tracePt t="16497" x="1419225" y="3167063"/>
          <p14:tracePt t="17043" x="1435100" y="3167063"/>
          <p14:tracePt t="17044" x="1463675" y="3167063"/>
          <p14:tracePt t="17062" x="1479550" y="3167063"/>
          <p14:tracePt t="17080" x="1493838" y="3167063"/>
          <p14:tracePt t="17098" x="1509713" y="3167063"/>
          <p14:tracePt t="17113" x="1524000" y="3152775"/>
          <p14:tracePt t="17132" x="1524000" y="3136900"/>
          <p14:tracePt t="17132" x="1538288" y="3136900"/>
          <p14:tracePt t="17150" x="1538288" y="3122613"/>
          <p14:tracePt t="17175" x="1554163" y="3108325"/>
          <p14:tracePt t="17193" x="1554163" y="3092450"/>
          <p14:tracePt t="17232" x="1568450" y="3092450"/>
          <p14:tracePt t="17263" x="1584325" y="3092450"/>
          <p14:tracePt t="17272" x="1598613" y="3092450"/>
          <p14:tracePt t="17288" x="1612900" y="3092450"/>
          <p14:tracePt t="17305" x="1628775" y="3108325"/>
          <p14:tracePt t="17322" x="1628775" y="3122613"/>
          <p14:tracePt t="17322" x="1643063" y="3136900"/>
          <p14:tracePt t="17341" x="1643063" y="3152775"/>
          <p14:tracePt t="17357" x="1658938" y="3167063"/>
          <p14:tracePt t="17358" x="1658938" y="3182938"/>
          <p14:tracePt t="17377" x="1658938" y="3197225"/>
          <p14:tracePt t="17377" x="1658938" y="3213100"/>
          <p14:tracePt t="17385" x="1673225" y="3227388"/>
          <p14:tracePt t="17403" x="1673225" y="3241675"/>
          <p14:tracePt t="17420" x="1673225" y="3257550"/>
          <p14:tracePt t="17482" x="1658938" y="3241675"/>
          <p14:tracePt t="17490" x="1658938" y="3227388"/>
          <p14:tracePt t="17499" x="1658938" y="3197225"/>
          <p14:tracePt t="17516" x="1658938" y="3167063"/>
          <p14:tracePt t="17517" x="1658938" y="3152775"/>
          <p14:tracePt t="17532" x="1658938" y="3122613"/>
          <p14:tracePt t="17533" x="1658938" y="3108325"/>
          <p14:tracePt t="17549" x="1658938" y="3092450"/>
          <p14:tracePt t="17550" x="1658938" y="3078163"/>
          <p14:tracePt t="17566" x="1643063" y="3062288"/>
          <p14:tracePt t="17593" x="1643063" y="3048000"/>
          <p14:tracePt t="17646" x="1643063" y="3078163"/>
          <p14:tracePt t="17647" x="1643063" y="3092450"/>
          <p14:tracePt t="17662" x="1643063" y="3136900"/>
          <p14:tracePt t="17663" x="1643063" y="3182938"/>
          <p14:tracePt t="17680" x="1643063" y="3257550"/>
          <p14:tracePt t="17680" x="1628775" y="3316288"/>
          <p14:tracePt t="17698" x="1628775" y="3376613"/>
          <p14:tracePt t="17698" x="1628775" y="3451225"/>
          <p14:tracePt t="17708" x="1628775" y="3586163"/>
          <p14:tracePt t="17717" x="1628775" y="3616325"/>
          <p14:tracePt t="17727" x="1628775" y="3675063"/>
          <p14:tracePt t="17743" x="1628775" y="3721100"/>
          <p14:tracePt t="17743" x="1628775" y="3749675"/>
          <p14:tracePt t="17760" x="1628775" y="3779838"/>
          <p14:tracePt t="17761" x="1628775" y="3810000"/>
          <p14:tracePt t="17777" x="1628775" y="3824288"/>
          <p14:tracePt t="17795" x="1628775" y="3840163"/>
          <p14:tracePt t="17827" x="1628775" y="3824288"/>
          <p14:tracePt t="17827" x="1628775" y="3810000"/>
          <p14:tracePt t="17843" x="1628775" y="3779838"/>
          <p14:tracePt t="17844" x="1628775" y="3735388"/>
          <p14:tracePt t="17861" x="1628775" y="3690938"/>
          <p14:tracePt t="17862" x="1628775" y="3644900"/>
          <p14:tracePt t="17862" x="1628775" y="3600450"/>
          <p14:tracePt t="17871" x="1628775" y="3556000"/>
          <p14:tracePt t="17879" x="1628775" y="3495675"/>
          <p14:tracePt t="17888" x="1628775" y="3436938"/>
          <p14:tracePt t="17896" x="1628775" y="3421063"/>
          <p14:tracePt t="17912" x="1628775" y="3362325"/>
          <p14:tracePt t="17913" x="1628775" y="3332163"/>
          <p14:tracePt t="17928" x="1628775" y="3287713"/>
          <p14:tracePt t="17929" x="1628775" y="3257550"/>
          <p14:tracePt t="17945" x="1628775" y="3227388"/>
          <p14:tracePt t="17945" x="1628775" y="3213100"/>
          <p14:tracePt t="17953" x="1628775" y="3182938"/>
          <p14:tracePt t="17961" x="1628775" y="3167063"/>
          <p14:tracePt t="17969" x="1628775" y="3152775"/>
          <p14:tracePt t="17986" x="1628775" y="3136900"/>
          <p14:tracePt t="18059" x="1628775" y="3167063"/>
          <p14:tracePt t="18076" x="1628775" y="3182938"/>
          <p14:tracePt t="18077" x="1628775" y="3227388"/>
          <p14:tracePt t="18093" x="1628775" y="3271838"/>
          <p14:tracePt t="18110" x="1628775" y="3302000"/>
          <p14:tracePt t="18110" x="1628775" y="3346450"/>
          <p14:tracePt t="18128" x="1628775" y="3376613"/>
          <p14:tracePt t="18129" x="1628775" y="3406775"/>
          <p14:tracePt t="18144" x="1628775" y="3451225"/>
          <p14:tracePt t="18145" x="1628775" y="3481388"/>
          <p14:tracePt t="18161" x="1628775" y="3495675"/>
          <p14:tracePt t="18162" x="1628775" y="3525838"/>
          <p14:tracePt t="18162" x="1628775" y="3556000"/>
          <p14:tracePt t="18171" x="1628775" y="3570288"/>
          <p14:tracePt t="18179" x="1628775" y="3586163"/>
          <p14:tracePt t="18188" x="1628775" y="3616325"/>
          <p14:tracePt t="18214" x="1628775" y="3630613"/>
          <p14:tracePt t="18232" x="1628775" y="3644900"/>
          <p14:tracePt t="18286" x="1628775" y="3630613"/>
          <p14:tracePt t="18287" x="1612900" y="3616325"/>
          <p14:tracePt t="18305" x="1612900" y="3600450"/>
          <p14:tracePt t="18306" x="1612900" y="3556000"/>
          <p14:tracePt t="18321" x="1598613" y="3525838"/>
          <p14:tracePt t="18322" x="1598613" y="3481388"/>
          <p14:tracePt t="18340" x="1598613" y="3436938"/>
          <p14:tracePt t="18341" x="1598613" y="3406775"/>
          <p14:tracePt t="18341" x="1598613" y="3376613"/>
          <p14:tracePt t="18349" x="1598613" y="3346450"/>
          <p14:tracePt t="18359" x="1598613" y="3302000"/>
          <p14:tracePt t="18367" x="1598613" y="3271838"/>
          <p14:tracePt t="18384" x="1598613" y="3241675"/>
          <p14:tracePt t="18384" x="1598613" y="3227388"/>
          <p14:tracePt t="18401" x="1598613" y="3182938"/>
          <p14:tracePt t="18418" x="1598613" y="3167063"/>
          <p14:tracePt t="18418" x="1598613" y="3152775"/>
          <p14:tracePt t="18434" x="1612900" y="3136900"/>
          <p14:tracePt t="18452" x="1612900" y="3122613"/>
          <p14:tracePt t="18453" x="1628775" y="3122613"/>
          <p14:tracePt t="18469" x="1628775" y="3108325"/>
          <p14:tracePt t="18486" x="1643063" y="3108325"/>
          <p14:tracePt t="18546" x="1658938" y="3108325"/>
          <p14:tracePt t="18569" x="1658938" y="3122613"/>
          <p14:tracePt t="18586" x="1673225" y="3136900"/>
          <p14:tracePt t="18587" x="1673225" y="3167063"/>
          <p14:tracePt t="18604" x="1689100" y="3197225"/>
          <p14:tracePt t="18605" x="1689100" y="3241675"/>
          <p14:tracePt t="18622" x="1703388" y="3287713"/>
          <p14:tracePt t="18623" x="1703388" y="3332163"/>
          <p14:tracePt t="18640" x="1703388" y="3390900"/>
          <p14:tracePt t="18640" x="1717675" y="3451225"/>
          <p14:tracePt t="18640" x="1717675" y="3511550"/>
          <p14:tracePt t="18649" x="1717675" y="3570288"/>
          <p14:tracePt t="18666" x="1717675" y="3616325"/>
          <p14:tracePt t="18667" x="1717675" y="3675063"/>
          <p14:tracePt t="18683" x="1717675" y="3705225"/>
          <p14:tracePt t="18684" x="1717675" y="3749675"/>
          <p14:tracePt t="18700" x="1717675" y="3795713"/>
          <p14:tracePt t="18700" x="1717675" y="3824288"/>
          <p14:tracePt t="18716" x="1717675" y="3854450"/>
          <p14:tracePt t="18717" x="1717675" y="3884613"/>
          <p14:tracePt t="18733" x="1717675" y="3914775"/>
          <p14:tracePt t="18734" x="1703388" y="3929063"/>
          <p14:tracePt t="18752" x="1703388" y="3944938"/>
          <p14:tracePt t="18752" x="1689100" y="3944938"/>
          <p14:tracePt t="18768" x="1673225" y="3959225"/>
          <p14:tracePt t="18787" x="1658938" y="3975100"/>
          <p14:tracePt t="18787" x="1628775" y="3975100"/>
          <p14:tracePt t="18812" x="1612900" y="3975100"/>
          <p14:tracePt t="18820" x="1598613" y="3975100"/>
          <p14:tracePt t="18836" x="1598613" y="3959225"/>
          <p14:tracePt t="18837" x="1584325" y="3929063"/>
          <p14:tracePt t="18853" x="1584325" y="3898900"/>
          <p14:tracePt t="18854" x="1568450" y="3870325"/>
          <p14:tracePt t="18870" x="1568450" y="3824288"/>
          <p14:tracePt t="18871" x="1568450" y="3779838"/>
          <p14:tracePt t="18886" x="1568450" y="3721100"/>
          <p14:tracePt t="18887" x="1568450" y="3660775"/>
          <p14:tracePt t="18903" x="1568450" y="3586163"/>
          <p14:tracePt t="18904" x="1568450" y="3511550"/>
          <p14:tracePt t="18920" x="1568450" y="3436938"/>
          <p14:tracePt t="18920" x="1568450" y="3362325"/>
          <p14:tracePt t="18936" x="1568450" y="3287713"/>
          <p14:tracePt t="18936" x="1584325" y="3197225"/>
          <p14:tracePt t="18953" x="1584325" y="3122613"/>
          <p14:tracePt t="18954" x="1584325" y="3048000"/>
          <p14:tracePt t="18969" x="1598613" y="2973388"/>
          <p14:tracePt t="18970" x="1598613" y="2898775"/>
          <p14:tracePt t="18986" x="1598613" y="2763838"/>
          <p14:tracePt t="19002" x="1598613" y="2705100"/>
          <p14:tracePt t="19002" x="1598613" y="2674938"/>
          <p14:tracePt t="19018" x="1598613" y="2628900"/>
          <p14:tracePt t="19018" x="1598613" y="2584450"/>
          <p14:tracePt t="19034" x="1598613" y="2554288"/>
          <p14:tracePt t="19034" x="1598613" y="2525713"/>
          <p14:tracePt t="19051" x="1598613" y="2495550"/>
          <p14:tracePt t="19051" x="1598613" y="2479675"/>
          <p14:tracePt t="19068" x="1598613" y="2465388"/>
          <p14:tracePt t="19084" x="1598613" y="2451100"/>
          <p14:tracePt t="19182" x="1598613" y="2465388"/>
          <p14:tracePt t="19204" x="1598613" y="2525713"/>
          <p14:tracePt t="19205" x="1598613" y="2570163"/>
          <p14:tracePt t="19221" x="1598613" y="2659063"/>
          <p14:tracePt t="19221" x="1598613" y="2705100"/>
          <p14:tracePt t="19238" x="1598613" y="2854325"/>
          <p14:tracePt t="19238" x="1598613" y="2987675"/>
          <p14:tracePt t="19254" x="1598613" y="3136900"/>
          <p14:tracePt t="19255" x="1598613" y="3302000"/>
          <p14:tracePt t="19271" x="1598613" y="3481388"/>
          <p14:tracePt t="19272" x="1612900" y="3690938"/>
          <p14:tracePt t="19290" x="1643063" y="3898900"/>
          <p14:tracePt t="19291" x="1689100" y="4183063"/>
          <p14:tracePt t="19300" x="1717675" y="4348163"/>
          <p14:tracePt t="19319" x="1747838" y="4511675"/>
          <p14:tracePt t="19320" x="1778000" y="4632325"/>
          <p14:tracePt t="19339" x="1792288" y="4751388"/>
          <p14:tracePt t="19339" x="1808163" y="4870450"/>
          <p14:tracePt t="19348" x="1822450" y="4930775"/>
          <p14:tracePt t="19367" x="1822450" y="4975225"/>
          <p14:tracePt t="19368" x="1838325" y="5005388"/>
          <p14:tracePt t="19384" x="1838325" y="5035550"/>
          <p14:tracePt t="19385" x="1838325" y="5049838"/>
          <p14:tracePt t="19393" x="1838325" y="5065713"/>
          <p14:tracePt t="19409" x="1838325" y="5080000"/>
          <p14:tracePt t="19461" x="1838325" y="5065713"/>
          <p14:tracePt t="19462" x="1838325" y="5035550"/>
          <p14:tracePt t="19478" x="1822450" y="4975225"/>
          <p14:tracePt t="19478" x="1808163" y="4914900"/>
          <p14:tracePt t="19495" x="1792288" y="4765675"/>
          <p14:tracePt t="19496" x="1778000" y="4632325"/>
          <p14:tracePt t="19513" x="1778000" y="4467225"/>
          <p14:tracePt t="19514" x="1763713" y="4287838"/>
          <p14:tracePt t="19523" x="1763713" y="4094163"/>
          <p14:tracePt t="19524" x="1763713" y="3884613"/>
          <p14:tracePt t="19533" x="1763713" y="3675063"/>
          <p14:tracePt t="19541" x="1763713" y="3451225"/>
          <p14:tracePt t="19560" x="1763713" y="3346450"/>
          <p14:tracePt t="19560" x="1763713" y="3167063"/>
          <p14:tracePt t="19578" x="1763713" y="3003550"/>
          <p14:tracePt t="19578" x="1763713" y="2868613"/>
          <p14:tracePt t="19594" x="1763713" y="2733675"/>
          <p14:tracePt t="19595" x="1763713" y="2628900"/>
          <p14:tracePt t="19610" x="1763713" y="2600325"/>
          <p14:tracePt t="19611" x="1763713" y="2540000"/>
          <p14:tracePt t="19628" x="1763713" y="2479675"/>
          <p14:tracePt t="19628" x="1747838" y="2451100"/>
          <p14:tracePt t="19644" x="1747838" y="2420938"/>
          <p14:tracePt t="19645" x="1747838" y="2390775"/>
          <p14:tracePt t="19661" x="1733550" y="2390775"/>
          <p14:tracePt t="19662" x="1733550" y="2374900"/>
          <p14:tracePt t="19685" x="1717675" y="2374900"/>
          <p14:tracePt t="19712" x="1717675" y="2405063"/>
          <p14:tracePt t="19721" x="1717675" y="2451100"/>
          <p14:tracePt t="19729" x="1717675" y="2554288"/>
          <p14:tracePt t="19745" x="1717675" y="2614613"/>
          <p14:tracePt t="19745" x="1717675" y="2719388"/>
          <p14:tracePt t="19760" x="1717675" y="2824163"/>
          <p14:tracePt t="19761" x="1717675" y="2943225"/>
          <p14:tracePt t="19769" x="1717675" y="3062288"/>
          <p14:tracePt t="19785" x="1717675" y="3167063"/>
          <p14:tracePt t="19786" x="1733550" y="3271838"/>
          <p14:tracePt t="19802" x="1747838" y="3376613"/>
          <p14:tracePt t="19803" x="1763713" y="3467100"/>
          <p14:tracePt t="19821" x="1763713" y="3541713"/>
          <p14:tracePt t="19822" x="1778000" y="3600450"/>
          <p14:tracePt t="19839" x="1778000" y="3660775"/>
          <p14:tracePt t="19840" x="1778000" y="3690938"/>
          <p14:tracePt t="19841" x="1792288" y="3735388"/>
          <p14:tracePt t="19850" x="1792288" y="3779838"/>
          <p14:tracePt t="19867" x="1808163" y="3810000"/>
          <p14:tracePt t="19868" x="1808163" y="3840163"/>
          <p14:tracePt t="19885" x="1808163" y="3854450"/>
          <p14:tracePt t="19886" x="1808163" y="3870325"/>
          <p14:tracePt t="19902" x="1808163" y="3884613"/>
          <p14:tracePt t="19918" x="1808163" y="3898900"/>
          <p14:tracePt t="19948" x="1808163" y="3884613"/>
          <p14:tracePt t="19948" x="1792288" y="3854450"/>
          <p14:tracePt t="19966" x="1778000" y="3824288"/>
          <p14:tracePt t="19966" x="1763713" y="3779838"/>
          <p14:tracePt t="19986" x="1733550" y="3675063"/>
          <p14:tracePt t="20002" x="1717675" y="3600450"/>
          <p14:tracePt t="20003" x="1689100" y="3390900"/>
          <p14:tracePt t="20012" x="1689100" y="3302000"/>
          <p14:tracePt t="20031" x="1689100" y="3182938"/>
          <p14:tracePt t="20032" x="1689100" y="3062288"/>
          <p14:tracePt t="20047" x="1689100" y="2959100"/>
          <p14:tracePt t="20048" x="1689100" y="2824163"/>
          <p14:tracePt t="20064" x="1689100" y="2705100"/>
          <p14:tracePt t="20065" x="1689100" y="2600325"/>
          <p14:tracePt t="20081" x="1689100" y="2495550"/>
          <p14:tracePt t="20082" x="1689100" y="2405063"/>
          <p14:tracePt t="20097" x="1689100" y="2316163"/>
          <p14:tracePt t="20098" x="1689100" y="2241550"/>
          <p14:tracePt t="20114" x="1689100" y="2211388"/>
          <p14:tracePt t="20114" x="1689100" y="2151063"/>
          <p14:tracePt t="20131" x="1689100" y="2120900"/>
          <p14:tracePt t="20132" x="1689100" y="2076450"/>
          <p14:tracePt t="20148" x="1689100" y="2046288"/>
          <p14:tracePt t="20148" x="1689100" y="2017713"/>
          <p14:tracePt t="20157" x="1689100" y="2001838"/>
          <p14:tracePt t="20158" x="1689100" y="1987550"/>
          <p14:tracePt t="20168" x="1689100" y="1971675"/>
          <p14:tracePt t="20184" x="1673225" y="1971675"/>
          <p14:tracePt t="20259" x="1658938" y="1971675"/>
          <p14:tracePt t="20291" x="1658938" y="1987550"/>
          <p14:tracePt t="20291" x="1658938" y="2001838"/>
          <p14:tracePt t="20308" x="1643063" y="2017713"/>
          <p14:tracePt t="20308" x="1643063" y="2046288"/>
          <p14:tracePt t="20326" x="1628775" y="2092325"/>
          <p14:tracePt t="20327" x="1628775" y="2136775"/>
          <p14:tracePt t="20327" x="1628775" y="2197100"/>
          <p14:tracePt t="20335" x="1612900" y="2255838"/>
          <p14:tracePt t="20345" x="1612900" y="2346325"/>
          <p14:tracePt t="20362" x="1584325" y="2435225"/>
          <p14:tracePt t="20363" x="1584325" y="2540000"/>
          <p14:tracePt t="20380" x="1568450" y="2628900"/>
          <p14:tracePt t="20381" x="1568450" y="2719388"/>
          <p14:tracePt t="20398" x="1554163" y="2824163"/>
          <p14:tracePt t="20399" x="1554163" y="2913063"/>
          <p14:tracePt t="20416" x="1554163" y="3017838"/>
          <p14:tracePt t="20416" x="1554163" y="3182938"/>
          <p14:tracePt t="20425" x="1554163" y="3257550"/>
          <p14:tracePt t="20434" x="1554163" y="3316288"/>
          <p14:tracePt t="20451" x="1554163" y="3376613"/>
          <p14:tracePt t="20451" x="1554163" y="3436938"/>
          <p14:tracePt t="20467" x="1554163" y="3481388"/>
          <p14:tracePt t="20468" x="1568450" y="3541713"/>
          <p14:tracePt t="20485" x="1568450" y="3556000"/>
          <p14:tracePt t="20486" x="1568450" y="3600450"/>
          <p14:tracePt t="20501" x="1568450" y="3644900"/>
          <p14:tracePt t="20502" x="1584325" y="3675063"/>
          <p14:tracePt t="20519" x="1584325" y="3705225"/>
          <p14:tracePt t="20520" x="1584325" y="3721100"/>
          <p14:tracePt t="20536" x="1584325" y="3735388"/>
          <p14:tracePt t="20536" x="1584325" y="3749675"/>
          <p14:tracePt t="20552" x="1598613" y="3749675"/>
          <p14:tracePt t="20591" x="1612900" y="3721100"/>
          <p14:tracePt t="20609" x="1612900" y="3690938"/>
          <p14:tracePt t="20609" x="1612900" y="3630613"/>
          <p14:tracePt t="20625" x="1612900" y="3570288"/>
          <p14:tracePt t="20625" x="1628775" y="3525838"/>
          <p14:tracePt t="20642" x="1628775" y="3451225"/>
          <p14:tracePt t="20643" x="1643063" y="3376613"/>
          <p14:tracePt t="20643" x="1643063" y="3287713"/>
          <p14:tracePt t="20660" x="1658938" y="3122613"/>
          <p14:tracePt t="20669" x="1689100" y="3033713"/>
          <p14:tracePt t="20678" x="1689100" y="2928938"/>
          <p14:tracePt t="20694" x="1703388" y="2824163"/>
          <p14:tracePt t="20695" x="1717675" y="2719388"/>
          <p14:tracePt t="20714" x="1733550" y="2628900"/>
          <p14:tracePt t="20714" x="1747838" y="2525713"/>
          <p14:tracePt t="20734" x="1763713" y="2435225"/>
          <p14:tracePt t="20734" x="1778000" y="2255838"/>
          <p14:tracePt t="20753" x="1792288" y="2166938"/>
          <p14:tracePt t="20754" x="1792288" y="2106613"/>
          <p14:tracePt t="20771" x="1808163" y="2076450"/>
          <p14:tracePt t="20771" x="1808163" y="2017713"/>
          <p14:tracePt t="20788" x="1808163" y="1971675"/>
          <p14:tracePt t="20789" x="1808163" y="1943100"/>
          <p14:tracePt t="20797" x="1808163" y="1897063"/>
          <p14:tracePt t="20807" x="1808163" y="1882775"/>
          <p14:tracePt t="20808" x="1808163" y="1866900"/>
          <p14:tracePt t="20824" x="1808163" y="1852613"/>
          <p14:tracePt t="20879" x="1792288" y="1852613"/>
          <p14:tracePt t="20888" x="1792288" y="1882775"/>
          <p14:tracePt t="20897" x="1792288" y="1897063"/>
          <p14:tracePt t="20913" x="1792288" y="1943100"/>
          <p14:tracePt t="20913" x="1792288" y="2001838"/>
          <p14:tracePt t="20929" x="1778000" y="2076450"/>
          <p14:tracePt t="20929" x="1778000" y="2151063"/>
          <p14:tracePt t="20946" x="1763713" y="2241550"/>
          <p14:tracePt t="20946" x="1763713" y="2360613"/>
          <p14:tracePt t="20963" x="1763713" y="2465388"/>
          <p14:tracePt t="20964" x="1747838" y="2554288"/>
          <p14:tracePt t="20981" x="1747838" y="2659063"/>
          <p14:tracePt t="20981" x="1747838" y="2749550"/>
          <p14:tracePt t="20998" x="1747838" y="2854325"/>
          <p14:tracePt t="20999" x="1747838" y="2928938"/>
          <p14:tracePt t="21014" x="1747838" y="3017838"/>
          <p14:tracePt t="21015" x="1747838" y="3092450"/>
          <p14:tracePt t="21031" x="1747838" y="3152775"/>
          <p14:tracePt t="21031" x="1747838" y="3182938"/>
          <p14:tracePt t="21047" x="1747838" y="3241675"/>
          <p14:tracePt t="21048" x="1747838" y="3271838"/>
          <p14:tracePt t="21057" x="1747838" y="3332163"/>
          <p14:tracePt t="21066" x="1747838" y="3362325"/>
          <p14:tracePt t="21098" x="1747838" y="3376613"/>
          <p14:tracePt t="21116" x="1747838" y="3390900"/>
          <p14:tracePt t="23645" x="1808163" y="3376613"/>
          <p14:tracePt t="23656" x="1927225" y="3346450"/>
          <p14:tracePt t="23675" x="2046288" y="3332163"/>
          <p14:tracePt t="23675" x="2181225" y="3302000"/>
          <p14:tracePt t="23695" x="2346325" y="3287713"/>
          <p14:tracePt t="23696" x="2705100" y="3257550"/>
          <p14:tracePt t="23714" x="2898775" y="3241675"/>
          <p14:tracePt t="23715" x="3271838" y="3227388"/>
          <p14:tracePt t="23734" x="3675063" y="3227388"/>
          <p14:tracePt t="23734" x="4437063" y="3227388"/>
          <p14:tracePt t="23751" x="4602163" y="3227388"/>
          <p14:tracePt t="23752" x="4945063" y="3227388"/>
          <p14:tracePt t="23767" x="5273675" y="3227388"/>
          <p14:tracePt t="23768" x="5573713" y="3227388"/>
          <p14:tracePt t="23784" x="5856288" y="3227388"/>
          <p14:tracePt t="23784" x="5946775" y="3227388"/>
          <p14:tracePt t="23801" x="6140450" y="3227388"/>
          <p14:tracePt t="23801" x="6305550" y="3241675"/>
          <p14:tracePt t="23819" x="6438900" y="3241675"/>
          <p14:tracePt t="23819" x="6499225" y="3241675"/>
          <p14:tracePt t="23836" x="6573838" y="3257550"/>
          <p14:tracePt t="23836" x="6648450" y="3257550"/>
          <p14:tracePt t="23852" x="6692900" y="3257550"/>
          <p14:tracePt t="23853" x="6723063" y="3271838"/>
          <p14:tracePt t="23869" x="6738938" y="3271838"/>
          <p14:tracePt t="23870" x="6753225" y="3271838"/>
          <p14:tracePt t="23886" x="6769100" y="3271838"/>
          <p14:tracePt t="23886" x="6783388" y="3271838"/>
          <p14:tracePt t="24127" x="6769100" y="3271838"/>
          <p14:tracePt t="24128" x="6723063" y="3271838"/>
          <p14:tracePt t="24145" x="6678613" y="3271838"/>
          <p14:tracePt t="24145" x="6648450" y="3271838"/>
          <p14:tracePt t="24157" x="6589713" y="3287713"/>
          <p14:tracePt t="24175" x="6559550" y="3302000"/>
          <p14:tracePt t="24176" x="6543675" y="3302000"/>
          <p14:tracePt t="24194" x="6529388" y="3302000"/>
          <p14:tracePt t="24194" x="6484938" y="3316288"/>
          <p14:tracePt t="24212" x="6454775" y="3316288"/>
          <p14:tracePt t="24212" x="6394450" y="3332163"/>
          <p14:tracePt t="24221" x="6380163" y="3332163"/>
          <p14:tracePt t="24231" x="6364288" y="3332163"/>
          <p14:tracePt t="24248" x="6335713" y="3332163"/>
          <p14:tracePt t="24248" x="6319838" y="3332163"/>
          <p14:tracePt t="24264" x="6305550" y="3332163"/>
          <p14:tracePt t="24265" x="6289675" y="3332163"/>
          <p14:tracePt t="24281" x="6275388" y="3332163"/>
          <p14:tracePt t="24281" x="6261100" y="3332163"/>
          <p14:tracePt t="24297" x="6245225" y="3332163"/>
          <p14:tracePt t="24298" x="6230938" y="3316288"/>
          <p14:tracePt t="24314" x="6200775" y="3316288"/>
          <p14:tracePt t="24315" x="6184900" y="3316288"/>
          <p14:tracePt t="24331" x="6170613" y="3316288"/>
          <p14:tracePt t="24331" x="6140450" y="3316288"/>
          <p14:tracePt t="24347" x="6096000" y="3316288"/>
          <p14:tracePt t="24363" x="6065838" y="3316288"/>
          <p14:tracePt t="24363" x="6035675" y="3332163"/>
          <p14:tracePt t="24381" x="6007100" y="3332163"/>
          <p14:tracePt t="24382" x="5976938" y="3346450"/>
          <p14:tracePt t="24382" x="5946775" y="3362325"/>
          <p14:tracePt t="24391" x="5916613" y="3362325"/>
          <p14:tracePt t="24411" x="5902325" y="3376613"/>
          <p14:tracePt t="24411" x="5872163" y="3376613"/>
          <p14:tracePt t="24429" x="5856288" y="3390900"/>
          <p14:tracePt t="24429" x="5842000" y="3390900"/>
          <p14:tracePt t="24448" x="5827713" y="3406775"/>
          <p14:tracePt t="24474" x="5811838" y="3406775"/>
          <p14:tracePt t="24605" x="5797550" y="34067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953F234-C4B0-614F-B292-2433829A676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2210481" y="579037"/>
            <a:ext cx="94787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do we measure with this ruler?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snake is _______ cm long.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312" y="2711496"/>
            <a:ext cx="6570264" cy="119160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746173" y="5217134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BB1FF5-D6A6-4D4A-9848-80AB94FA529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1145665">
            <a:off x="9126773" y="1842035"/>
            <a:ext cx="7315790" cy="26412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B4BF2E-39E5-994C-8B3C-3527BE0F8E0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4120573" y="1770209"/>
            <a:ext cx="325120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9333AD7-6393-1F42-916B-A2B0847DFC0C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120573" y="1168948"/>
            <a:ext cx="3778070" cy="2652520"/>
          </a:xfrm>
          <a:prstGeom prst="rect">
            <a:avLst/>
          </a:prstGeom>
        </p:spPr>
      </p:pic>
      <p:pic>
        <p:nvPicPr>
          <p:cNvPr id="1028" name="Picture 4" descr="Ruler Wood Flat 30cm Westcott - Creative Basics">
            <a:extLst>
              <a:ext uri="{FF2B5EF4-FFF2-40B4-BE49-F238E27FC236}">
                <a16:creationId xmlns:a16="http://schemas.microsoft.com/office/drawing/2014/main" id="{D163A699-A308-6F4B-8FD6-00067A36D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233" y="90052"/>
            <a:ext cx="11102002" cy="614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EF0BB4-0507-BA46-B0D5-82CA80A3452F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1145665">
            <a:off x="740419" y="812644"/>
            <a:ext cx="4780772" cy="264126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C3BA02F-9BDC-8044-A8BB-756121966E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546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03"/>
    </mc:Choice>
    <mc:Fallback xmlns="">
      <p:transition spd="slow" advTm="49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084 0.16111 L -0.22084 0.16111 C -0.22318 0.15533 -0.22578 0.14977 -0.22787 0.14375 C -0.22865 0.14144 -0.22839 0.13843 -0.22917 0.13634 C -0.23034 0.13333 -0.23216 0.13148 -0.23334 0.12894 C -0.2349 0.12593 -0.23607 0.12222 -0.2375 0.11898 C -0.2388 0.11644 -0.23998 0.11343 -0.24167 0.11158 C -0.24427 0.10903 -0.25 0.10671 -0.25 0.10671 C -0.25326 0.10764 -0.2569 0.10648 -0.25977 0.10926 C -0.26498 0.11412 -0.26901 0.12245 -0.2737 0.12894 C -0.29323 0.15625 -0.26406 0.11389 -0.28477 0.1463 C -0.28646 0.14884 -0.28867 0.1507 -0.29037 0.1537 C -0.29961 0.17014 -0.2862 0.15278 -0.29727 0.16597 C -0.29805 0.16806 -0.30156 0.18264 -0.30417 0.16852 C -0.30573 0.16065 -0.30508 0.15185 -0.3056 0.14375 C -0.30599 0.13796 -0.30651 0.13218 -0.30703 0.12639 C -0.30742 0.12222 -0.30716 0.11783 -0.30834 0.11412 C -0.30925 0.11158 -0.3112 0.11088 -0.3125 0.10926 C -0.31446 0.11158 -0.31628 0.11389 -0.3181 0.11667 C -0.31953 0.11898 -0.32058 0.12199 -0.32227 0.12408 C -0.32344 0.12546 -0.325 0.1257 -0.32643 0.12639 C -0.33763 0.1463 -0.33203 0.14005 -0.34167 0.14861 C -0.34818 0.16019 -0.34427 0.15417 -0.35417 0.16597 L -0.35834 0.17083 L -0.3625 0.17593 C -0.36341 0.17338 -0.36472 0.17107 -0.36537 0.16852 C -0.36602 0.16528 -0.36615 0.16181 -0.36667 0.15857 C -0.36706 0.15602 -0.36771 0.1537 -0.3681 0.15116 C -0.36992 0.14005 -0.36875 0.1419 -0.37227 0.13148 C -0.37396 0.12639 -0.37461 0.11852 -0.37787 0.11667 L -0.38203 0.11412 C -0.38841 0.11505 -0.39505 0.11458 -0.40143 0.11667 C -0.403 0.11713 -0.40404 0.12014 -0.4056 0.12153 C -0.4069 0.12269 -0.40834 0.12315 -0.40977 0.12408 C -0.42461 0.14167 -0.40209 0.11412 -0.4181 0.13634 C -0.42071 0.14005 -0.42643 0.1463 -0.42643 0.1463 C -0.42735 0.14861 -0.42748 0.1537 -0.42917 0.1537 C -0.43086 0.1537 -0.43125 0.14884 -0.4319 0.1463 C -0.43321 0.14144 -0.43386 0.13634 -0.43477 0.13148 C -0.44102 0.09769 -0.43412 0.13218 -0.44024 0.10671 C -0.44154 0.10162 -0.44219 0.09352 -0.4444 0.08935 C -0.44544 0.08773 -0.44727 0.08773 -0.44857 0.08704 C -0.45091 0.08773 -0.45352 0.08727 -0.4556 0.08935 C -0.45886 0.09329 -0.46081 0.1 -0.46393 0.10417 C -0.47474 0.11875 -0.46459 0.1037 -0.47357 0.12153 C -0.4763 0.12662 -0.47917 0.13148 -0.4819 0.13634 L -0.48607 0.14375 C -0.4875 0.1412 -0.48919 0.13935 -0.49024 0.13634 C -0.49115 0.13426 -0.49115 0.13125 -0.49167 0.12894 C -0.49427 0.11829 -0.49466 0.11875 -0.49857 0.10926 C -0.49909 0.10602 -0.49909 0.10232 -0.5 0.09931 C -0.50143 0.09514 -0.50781 0.08681 -0.50977 0.08449 C -0.5125 0.08102 -0.5181 0.07477 -0.5181 0.07477 C -0.52982 0.07639 -0.53203 0.07199 -0.53893 0.08195 C -0.54037 0.08426 -0.5418 0.08681 -0.5431 0.08935 C -0.54922 0.10255 -0.5431 0.09097 -0.54727 0.10417 C -0.54883 0.10949 -0.55274 0.11898 -0.55274 0.11898 C -0.55417 0.11736 -0.55586 0.11644 -0.5569 0.11412 C -0.56602 0.09398 -0.54935 0.12014 -0.56107 0.09931 C -0.5638 0.09445 -0.56602 0.09398 -0.5694 0.0919 C -0.57227 0.09283 -0.57513 0.09283 -0.57774 0.09445 C -0.58151 0.09653 -0.58946 0.11273 -0.59024 0.11412 L -0.5944 0.12153 C -0.59597 0.13009 -0.59479 0.12708 -0.59714 0.13148 " pathEditMode="relative" ptsTypes="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9714 0.13148 L -0.59714 0.13171 C -0.60404 0.12755 -0.61159 0.12408 -0.61784 0.11921 C -0.62031 0.11736 -0.62005 0.11227 -0.62292 0.11181 C -0.63138 0.11042 -0.64011 0.11343 -0.6487 0.11435 C -0.65209 0.11597 -0.65573 0.11736 -0.65912 0.11921 C -0.67005 0.125 -0.67683 0.12963 -0.68737 0.13658 C -0.69714 0.15093 -0.68711 0.1382 -0.70794 0.1537 C -0.71068 0.15602 -0.71289 0.15903 -0.7155 0.16111 C -0.71888 0.16389 -0.72227 0.1662 -0.72591 0.16852 C -0.73099 0.17199 -0.73568 0.17662 -0.74141 0.17847 L -0.75677 0.18333 C -0.76198 0.18264 -0.76732 0.1831 -0.77227 0.18102 C -0.77956 0.17801 -0.78164 0.16945 -0.78503 0.16366 C -0.78893 0.15741 -0.79362 0.15232 -0.79805 0.1463 C -0.81055 0.12917 -0.80183 0.13357 -0.81602 0.12917 C -0.82461 0.12986 -0.83334 0.12986 -0.84167 0.13148 C -0.84531 0.13241 -0.8487 0.13472 -0.85209 0.13658 C -0.87409 0.14861 -0.84245 0.13287 -0.87005 0.14884 C -0.875 0.15162 -0.88086 0.15301 -0.88542 0.15625 C -0.89115 0.16042 -0.89518 0.1669 -0.90078 0.17107 C -0.90417 0.17361 -0.90808 0.1757 -0.91133 0.17847 C -0.91654 0.1831 -0.91966 0.1912 -0.92669 0.19329 L -0.94206 0.19838 C -0.94479 0.19653 -0.94779 0.1956 -0.94974 0.19329 C -0.95156 0.1912 -0.95104 0.1882 -0.95248 0.18588 C -0.95443 0.18241 -0.95755 0.1794 -0.96016 0.17593 C -0.96211 0.16991 -0.9638 0.16412 -0.96797 0.1588 C -0.96979 0.15602 -0.97318 0.15394 -0.97552 0.15139 C -0.97748 0.14908 -0.97813 0.1456 -0.98073 0.14398 C -0.98529 0.1412 -0.9961 0.13889 -0.9961 0.13912 C -0.99909 0.13912 -1.02943 0.13958 -1.03972 0.14398 C -1.04271 0.14514 -1.04492 0.14745 -1.04753 0.14884 C -1.05091 0.1507 -1.06276 0.15486 -1.0681 0.15625 C -1.07149 0.15718 -1.07487 0.15787 -1.07813 0.1588 C -1.08334 0.16204 -1.0875 0.16713 -1.09349 0.16852 L -1.11433 0.17361 C -1.11667 0.17523 -1.11888 0.17824 -1.12201 0.17847 C -1.13516 0.17917 -1.15795 0.17732 -1.17344 0.17361 C -1.17943 0.17222 -1.18542 0.17037 -1.19141 0.16852 C -1.19388 0.1669 -1.19623 0.16505 -1.19922 0.16366 C -1.20156 0.1625 -1.20482 0.16273 -1.2069 0.16111 C -1.2125 0.15695 -1.2224 0.1463 -1.2224 0.14653 C -1.22409 0.14306 -1.22591 0.14005 -1.22748 0.13658 C -1.2293 0.13171 -1.23255 0.12176 -1.23255 0.12199 C -1.23347 0.11181 -1.22956 0.10046 -1.23516 0.09213 C -1.23933 0.08588 -1.26159 0.10093 -1.26341 0.10185 C -1.29649 0.12222 -1.26602 0.10278 -1.28659 0.11921 C -1.28893 0.12107 -1.29193 0.12222 -1.29427 0.12408 C -1.29714 0.12639 -1.29935 0.1294 -1.30196 0.13148 C -1.31146 0.13935 -1.31211 0.13889 -1.32266 0.14398 C -1.33125 0.15602 -1.32344 0.14792 -1.33815 0.15625 C -1.34336 0.15926 -1.35352 0.1662 -1.35352 0.16644 C -1.35261 0.15463 -1.35235 0.14306 -1.35091 0.13148 C -1.35078 0.12894 -1.34831 0.12685 -1.34831 0.12408 C -1.34831 0.11829 -1.35 0.11273 -1.35091 0.10695 C -1.36016 0.10833 -1.36589 0.10857 -1.37409 0.11181 C -1.3892 0.11829 -1.37904 0.11458 -1.39206 0.12176 C -1.41953 0.13681 -1.38008 0.11227 -1.41758 0.13658 C -1.42018 0.1382 -1.4224 0.14051 -1.42513 0.14144 C -1.42787 0.14236 -1.43073 0.14259 -1.43295 0.14398 C -1.43373 0.14445 -1.43295 0.1456 -1.43295 0.1463 " pathEditMode="relative" rAng="0" ptsTypes="AAAAAAAAAAA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10" y="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15900" y="303433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8A27A-B8CC-E040-8439-A450A5AB955B}"/>
              </a:ext>
            </a:extLst>
          </p:cNvPr>
          <p:cNvSpPr txBox="1"/>
          <p:nvPr/>
        </p:nvSpPr>
        <p:spPr>
          <a:xfrm>
            <a:off x="2573383" y="973327"/>
            <a:ext cx="91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We use measure height and length.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946953-F0D3-574D-B645-AB7E796EE651}"/>
              </a:ext>
            </a:extLst>
          </p:cNvPr>
          <p:cNvSpPr/>
          <p:nvPr/>
        </p:nvSpPr>
        <p:spPr>
          <a:xfrm>
            <a:off x="4114801" y="2011679"/>
            <a:ext cx="2651760" cy="3631474"/>
          </a:xfrm>
          <a:prstGeom prst="rect">
            <a:avLst/>
          </a:prstGeom>
          <a:blipFill dpi="0" rotWithShape="1">
            <a:blip r:embed="rId5" cstate="email">
              <a:alphaModFix amt="97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B870294-9433-6E4F-B8CE-ED5879A6CE0F}"/>
              </a:ext>
            </a:extLst>
          </p:cNvPr>
          <p:cNvCxnSpPr/>
          <p:nvPr/>
        </p:nvCxnSpPr>
        <p:spPr>
          <a:xfrm>
            <a:off x="3775166" y="2011679"/>
            <a:ext cx="0" cy="3631474"/>
          </a:xfrm>
          <a:prstGeom prst="line">
            <a:avLst/>
          </a:prstGeom>
          <a:ln w="857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9348E92-C436-7747-A172-282E665593F7}"/>
              </a:ext>
            </a:extLst>
          </p:cNvPr>
          <p:cNvCxnSpPr>
            <a:cxnSpLocks/>
          </p:cNvCxnSpPr>
          <p:nvPr/>
        </p:nvCxnSpPr>
        <p:spPr>
          <a:xfrm flipH="1">
            <a:off x="4114802" y="5900057"/>
            <a:ext cx="2651759" cy="0"/>
          </a:xfrm>
          <a:prstGeom prst="line">
            <a:avLst/>
          </a:prstGeom>
          <a:ln w="857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AA6AC9D-957E-A148-85FC-E5B9341EDA68}"/>
              </a:ext>
            </a:extLst>
          </p:cNvPr>
          <p:cNvSpPr txBox="1"/>
          <p:nvPr/>
        </p:nvSpPr>
        <p:spPr>
          <a:xfrm>
            <a:off x="2391411" y="3198167"/>
            <a:ext cx="246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Height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A8F703-01E5-7A41-A316-9474154D7547}"/>
              </a:ext>
            </a:extLst>
          </p:cNvPr>
          <p:cNvSpPr txBox="1"/>
          <p:nvPr/>
        </p:nvSpPr>
        <p:spPr>
          <a:xfrm>
            <a:off x="4794885" y="5969581"/>
            <a:ext cx="246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Length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C28B0ED-2D46-F941-B47B-BCF48DD2FB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423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4"/>
    </mc:Choice>
    <mc:Fallback xmlns="">
      <p:transition spd="slow" advTm="15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FA6E0A6-0374-6E48-97F8-92B49F11E3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11650" y="1969294"/>
            <a:ext cx="3568700" cy="4064000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15900" y="303433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CE0AE4-EF10-7843-98D5-0F6F3132E62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519749" y="3075117"/>
            <a:ext cx="2362709" cy="26906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2CA09E-269F-934E-844B-D45B78A430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0464" y="2492411"/>
            <a:ext cx="5890163" cy="11916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9F43C81-431A-4440-8415-D187D6D3ACAD}"/>
              </a:ext>
            </a:extLst>
          </p:cNvPr>
          <p:cNvSpPr txBox="1"/>
          <p:nvPr/>
        </p:nvSpPr>
        <p:spPr>
          <a:xfrm>
            <a:off x="1698171" y="875211"/>
            <a:ext cx="896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Measuring Height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FE6058B-3C18-4049-BF17-A2EE0B0605FF}"/>
              </a:ext>
            </a:extLst>
          </p:cNvPr>
          <p:cNvCxnSpPr/>
          <p:nvPr/>
        </p:nvCxnSpPr>
        <p:spPr>
          <a:xfrm>
            <a:off x="4311650" y="3075117"/>
            <a:ext cx="1488094" cy="0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A2B5E32-1720-774F-B4CC-6044D3EAC860}"/>
              </a:ext>
            </a:extLst>
          </p:cNvPr>
          <p:cNvSpPr txBox="1"/>
          <p:nvPr/>
        </p:nvSpPr>
        <p:spPr>
          <a:xfrm>
            <a:off x="7341326" y="2063931"/>
            <a:ext cx="4012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The toy knight is 5 cm tall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2EA812B1-D734-9A41-B897-29261E26C9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41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61"/>
    </mc:Choice>
    <mc:Fallback xmlns="">
      <p:transition spd="slow" advTm="21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15900" y="303433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8" name="Picture 10" descr="Children Length Measuring Stock Illustrations – 61 Children Length Measuring  Stock Illustrations, Vectors &amp; Clipart - Dreamstime">
            <a:extLst>
              <a:ext uri="{FF2B5EF4-FFF2-40B4-BE49-F238E27FC236}">
                <a16:creationId xmlns:a16="http://schemas.microsoft.com/office/drawing/2014/main" id="{E85D4387-AF05-5E41-921E-D1318F54B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960" y="688595"/>
            <a:ext cx="3709939" cy="524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1828B3-FB85-794F-926A-2E28B6F88154}"/>
              </a:ext>
            </a:extLst>
          </p:cNvPr>
          <p:cNvSpPr txBox="1"/>
          <p:nvPr/>
        </p:nvSpPr>
        <p:spPr>
          <a:xfrm>
            <a:off x="2509929" y="1019493"/>
            <a:ext cx="74898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What would you use to measure how tall you are?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522918-16EE-1547-8A25-682E48FBDA90}"/>
              </a:ext>
            </a:extLst>
          </p:cNvPr>
          <p:cNvSpPr txBox="1"/>
          <p:nvPr/>
        </p:nvSpPr>
        <p:spPr>
          <a:xfrm>
            <a:off x="4167051" y="2120640"/>
            <a:ext cx="5151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 A. Ruler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3519B0-700D-934F-9154-2762C7C892BB}"/>
              </a:ext>
            </a:extLst>
          </p:cNvPr>
          <p:cNvSpPr txBox="1"/>
          <p:nvPr/>
        </p:nvSpPr>
        <p:spPr>
          <a:xfrm>
            <a:off x="4322597" y="3029645"/>
            <a:ext cx="5151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B. Tape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C14774-1DB8-1C42-AB06-C695DBF5A6B0}"/>
              </a:ext>
            </a:extLst>
          </p:cNvPr>
          <p:cNvSpPr txBox="1"/>
          <p:nvPr/>
        </p:nvSpPr>
        <p:spPr>
          <a:xfrm>
            <a:off x="4322597" y="4048292"/>
            <a:ext cx="5151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C. Tape Measure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6D22C63-B0A1-0E4A-B5D6-620DB59E529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873777" y="2691814"/>
            <a:ext cx="1737756" cy="95712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156EC6B-86B9-B143-86B6-0554B348B3C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742655" y="3878042"/>
            <a:ext cx="1515533" cy="106403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8DD5785-2E7E-B94F-AB5E-8850C9F60D29}"/>
              </a:ext>
            </a:extLst>
          </p:cNvPr>
          <p:cNvSpPr txBox="1"/>
          <p:nvPr/>
        </p:nvSpPr>
        <p:spPr>
          <a:xfrm>
            <a:off x="4329945" y="5043699"/>
            <a:ext cx="5151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D. Meter stick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735F6CA-A165-1748-BBA9-ABFE19A3AC5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 rot="20010956">
            <a:off x="7227463" y="4491437"/>
            <a:ext cx="2630436" cy="158649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C2DF81E-B9F9-6745-BB7A-4815B6FD6006}"/>
              </a:ext>
            </a:extLst>
          </p:cNvPr>
          <p:cNvSpPr txBox="1"/>
          <p:nvPr/>
        </p:nvSpPr>
        <p:spPr>
          <a:xfrm rot="20010956">
            <a:off x="12703118" y="9258658"/>
            <a:ext cx="56093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1" tooltip="https://fallout.gamepedia.com/Yardstick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2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0DBBDEB-D6FA-7D43-815D-0FB1BEEAE7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E07A3C1-8B5D-5E41-BB44-4633C44FDE7E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736" y="2250993"/>
            <a:ext cx="1560435" cy="3156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887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96"/>
    </mc:Choice>
    <mc:Fallback xmlns="">
      <p:transition spd="slow" advTm="28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6" grpId="1"/>
      <p:bldP spid="13" grpId="0"/>
      <p:bldP spid="14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0C4D5D-0E31-F045-95DD-D41A138C4D7B}"/>
              </a:ext>
            </a:extLst>
          </p:cNvPr>
          <p:cNvSpPr txBox="1"/>
          <p:nvPr/>
        </p:nvSpPr>
        <p:spPr>
          <a:xfrm>
            <a:off x="1976717" y="797073"/>
            <a:ext cx="9377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When we talk about height we use these words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9184C7-C225-EE49-BD1B-2724A8BAA30F}"/>
              </a:ext>
            </a:extLst>
          </p:cNvPr>
          <p:cNvSpPr txBox="1"/>
          <p:nvPr/>
        </p:nvSpPr>
        <p:spPr>
          <a:xfrm>
            <a:off x="1976717" y="2305615"/>
            <a:ext cx="21449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Tall 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Taller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Tallest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BF8555-78ED-6C4E-97C9-BC35001C9BDB}"/>
              </a:ext>
            </a:extLst>
          </p:cNvPr>
          <p:cNvSpPr txBox="1"/>
          <p:nvPr/>
        </p:nvSpPr>
        <p:spPr>
          <a:xfrm>
            <a:off x="6866174" y="2240863"/>
            <a:ext cx="267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Short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Shorter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Shortest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04B5F2F-9DF5-3B47-BAB3-C66151F929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015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54"/>
    </mc:Choice>
    <mc:Fallback xmlns="">
      <p:transition spd="slow" advTm="13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8644E8-BBFC-A440-8A95-DEAF0EF23C5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458" y="1690686"/>
            <a:ext cx="9377083" cy="44074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0C4D5D-0E31-F045-95DD-D41A138C4D7B}"/>
              </a:ext>
            </a:extLst>
          </p:cNvPr>
          <p:cNvSpPr txBox="1"/>
          <p:nvPr/>
        </p:nvSpPr>
        <p:spPr>
          <a:xfrm>
            <a:off x="4186516" y="681037"/>
            <a:ext cx="3818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Fill in the missing words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229A54E-7144-6A47-AD6D-239797A46B8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826" y="2352516"/>
            <a:ext cx="1764927" cy="6637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DC5CC46-89D3-9440-87F6-4EA27B80A52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5574" y="2352516"/>
            <a:ext cx="1498600" cy="4953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DF93A7C3-28AB-7F4B-99F4-9B548F6D84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439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86"/>
    </mc:Choice>
    <mc:Fallback xmlns="">
      <p:transition spd="slow" advTm="36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FA6E0A6-0374-6E48-97F8-92B49F11E3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11650" y="1969294"/>
            <a:ext cx="3568700" cy="4064000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2CA09E-269F-934E-844B-D45B78A430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918" y="4877064"/>
            <a:ext cx="5890163" cy="11916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9F43C81-431A-4440-8415-D187D6D3ACAD}"/>
              </a:ext>
            </a:extLst>
          </p:cNvPr>
          <p:cNvSpPr txBox="1"/>
          <p:nvPr/>
        </p:nvSpPr>
        <p:spPr>
          <a:xfrm>
            <a:off x="1357513" y="752902"/>
            <a:ext cx="896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Measuring Length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2B5E32-1720-774F-B4CC-6044D3EAC860}"/>
              </a:ext>
            </a:extLst>
          </p:cNvPr>
          <p:cNvSpPr txBox="1"/>
          <p:nvPr/>
        </p:nvSpPr>
        <p:spPr>
          <a:xfrm>
            <a:off x="7578963" y="1807728"/>
            <a:ext cx="4012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The book  is 4cm long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0BB9D5-CB34-1E42-B55E-D6C72E0742C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855713">
            <a:off x="2963141" y="2013158"/>
            <a:ext cx="3118969" cy="3118969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45652B61-4BD1-E04F-B69F-4294008178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798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97"/>
    </mc:Choice>
    <mc:Fallback xmlns="">
      <p:transition spd="slow" advTm="14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0C4D5D-0E31-F045-95DD-D41A138C4D7B}"/>
              </a:ext>
            </a:extLst>
          </p:cNvPr>
          <p:cNvSpPr txBox="1"/>
          <p:nvPr/>
        </p:nvSpPr>
        <p:spPr>
          <a:xfrm>
            <a:off x="1976717" y="797073"/>
            <a:ext cx="9377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When we talk about length we use these words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9184C7-C225-EE49-BD1B-2724A8BAA30F}"/>
              </a:ext>
            </a:extLst>
          </p:cNvPr>
          <p:cNvSpPr txBox="1"/>
          <p:nvPr/>
        </p:nvSpPr>
        <p:spPr>
          <a:xfrm>
            <a:off x="1976717" y="2305615"/>
            <a:ext cx="21449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Long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Longer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Longest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BF8555-78ED-6C4E-97C9-BC35001C9BDB}"/>
              </a:ext>
            </a:extLst>
          </p:cNvPr>
          <p:cNvSpPr txBox="1"/>
          <p:nvPr/>
        </p:nvSpPr>
        <p:spPr>
          <a:xfrm>
            <a:off x="6866174" y="2240863"/>
            <a:ext cx="267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Short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Shorter</a:t>
            </a:r>
          </a:p>
          <a:p>
            <a:endParaRPr lang="en-US" sz="3600" dirty="0">
              <a:latin typeface="Comic Sans MS" panose="030F0902030302020204" pitchFamily="66" charset="0"/>
            </a:endParaRPr>
          </a:p>
          <a:p>
            <a:r>
              <a:rPr lang="en-US" sz="3600" dirty="0">
                <a:latin typeface="Comic Sans MS" panose="030F0902030302020204" pitchFamily="66" charset="0"/>
              </a:rPr>
              <a:t>Shortest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13DA7BB-D8A0-9248-A4BC-CDD87A3BB2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167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88"/>
    </mc:Choice>
    <mc:Fallback xmlns="">
      <p:transition spd="slow" advTm="11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3" y="286684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F561DDD-F36B-8845-8020-AEAFE14FE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721224" y="2134664"/>
            <a:ext cx="3711388" cy="173915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0C4D5D-0E31-F045-95DD-D41A138C4D7B}"/>
              </a:ext>
            </a:extLst>
          </p:cNvPr>
          <p:cNvSpPr txBox="1"/>
          <p:nvPr/>
        </p:nvSpPr>
        <p:spPr>
          <a:xfrm>
            <a:off x="3545538" y="749009"/>
            <a:ext cx="5100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Which stick is the longest?</a:t>
            </a:r>
          </a:p>
        </p:txBody>
      </p:sp>
      <p:pic>
        <p:nvPicPr>
          <p:cNvPr id="14" name="Content Placeholder 10">
            <a:extLst>
              <a:ext uri="{FF2B5EF4-FFF2-40B4-BE49-F238E27FC236}">
                <a16:creationId xmlns:a16="http://schemas.microsoft.com/office/drawing/2014/main" id="{F73BBA51-5E61-474E-8A19-509A89E11B4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 bwMode="auto">
          <a:xfrm>
            <a:off x="1721224" y="4109198"/>
            <a:ext cx="5414682" cy="1739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CD3011-2C1B-5747-A1C2-4B447C5050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624" y="3278015"/>
            <a:ext cx="5890163" cy="11916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FD49BC-B3F8-C449-8A46-2ED8C5824600}"/>
              </a:ext>
            </a:extLst>
          </p:cNvPr>
          <p:cNvSpPr txBox="1"/>
          <p:nvPr/>
        </p:nvSpPr>
        <p:spPr>
          <a:xfrm>
            <a:off x="7964957" y="1782679"/>
            <a:ext cx="4424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Stick A is 7cm long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29E62-046D-C047-8B72-CB4A46508266}"/>
              </a:ext>
            </a:extLst>
          </p:cNvPr>
          <p:cNvSpPr txBox="1"/>
          <p:nvPr/>
        </p:nvSpPr>
        <p:spPr>
          <a:xfrm>
            <a:off x="770965" y="2429103"/>
            <a:ext cx="67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omic Sans MS" panose="030F0902030302020204" pitchFamily="66" charset="0"/>
              </a:rPr>
              <a:t>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CF4E88-2221-D342-9868-4C06E93E3172}"/>
              </a:ext>
            </a:extLst>
          </p:cNvPr>
          <p:cNvSpPr txBox="1"/>
          <p:nvPr/>
        </p:nvSpPr>
        <p:spPr>
          <a:xfrm>
            <a:off x="804494" y="4571522"/>
            <a:ext cx="67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B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495DF46-875A-D84F-B821-F5C4D0E458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1153" y="5140454"/>
            <a:ext cx="5890163" cy="119160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30E9C3D-D32A-914C-A4F3-0FD0E5D32804}"/>
              </a:ext>
            </a:extLst>
          </p:cNvPr>
          <p:cNvSpPr txBox="1"/>
          <p:nvPr/>
        </p:nvSpPr>
        <p:spPr>
          <a:xfrm>
            <a:off x="7964957" y="2542575"/>
            <a:ext cx="4424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Stick B is 10cm long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67A029-3D97-A943-946D-889C65BB4DC9}"/>
              </a:ext>
            </a:extLst>
          </p:cNvPr>
          <p:cNvSpPr txBox="1"/>
          <p:nvPr/>
        </p:nvSpPr>
        <p:spPr>
          <a:xfrm>
            <a:off x="8646457" y="3669068"/>
            <a:ext cx="28285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902030302020204" pitchFamily="66" charset="0"/>
              </a:rPr>
              <a:t>B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726C10D6-0276-C140-831E-694531D148D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270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27"/>
    </mc:Choice>
    <mc:Fallback xmlns="">
      <p:transition spd="slow" advTm="30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2" grpId="0"/>
      <p:bldP spid="20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F4DE06F-1180-4E4E-BBB6-5E3DA24071C9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C991006-5C25-B24E-A48E-1E8A5E4D1A76}"/>
              </a:ext>
            </a:extLst>
          </p:cNvPr>
          <p:cNvCxnSpPr>
            <a:cxnSpLocks/>
          </p:cNvCxnSpPr>
          <p:nvPr/>
        </p:nvCxnSpPr>
        <p:spPr>
          <a:xfrm flipV="1">
            <a:off x="4320988" y="1618130"/>
            <a:ext cx="0" cy="273871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2009CD32-47E3-954C-8DCE-BCA490B4F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88898" y="1072383"/>
            <a:ext cx="4425572" cy="4713234"/>
          </a:xfr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E0405A7-AF80-9F43-91B7-F09A457B6401}"/>
              </a:ext>
            </a:extLst>
          </p:cNvPr>
          <p:cNvSpPr txBox="1"/>
          <p:nvPr/>
        </p:nvSpPr>
        <p:spPr>
          <a:xfrm>
            <a:off x="2456329" y="591671"/>
            <a:ext cx="7584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Have I measured the height or the length?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3F8D40D-79B3-B14A-9B2D-52647EC1A1EF}"/>
              </a:ext>
            </a:extLst>
          </p:cNvPr>
          <p:cNvSpPr txBox="1"/>
          <p:nvPr/>
        </p:nvSpPr>
        <p:spPr>
          <a:xfrm>
            <a:off x="4482353" y="2133600"/>
            <a:ext cx="2420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22cm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B13C8B-3103-674F-9BB7-E6EFB1CF8203}"/>
              </a:ext>
            </a:extLst>
          </p:cNvPr>
          <p:cNvSpPr txBox="1"/>
          <p:nvPr/>
        </p:nvSpPr>
        <p:spPr>
          <a:xfrm>
            <a:off x="6902824" y="1899524"/>
            <a:ext cx="37920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Height</a:t>
            </a:r>
          </a:p>
          <a:p>
            <a:endParaRPr lang="en-US" sz="3200" dirty="0">
              <a:latin typeface="Comic Sans MS" panose="030F09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FC7544-F9FB-1946-B9F8-D668B42DBF8A}"/>
              </a:ext>
            </a:extLst>
          </p:cNvPr>
          <p:cNvSpPr txBox="1"/>
          <p:nvPr/>
        </p:nvSpPr>
        <p:spPr>
          <a:xfrm>
            <a:off x="6349814" y="2836155"/>
            <a:ext cx="4424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plant is 22cm tall.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CF475E6D-F57B-DC41-A367-96C192D3BF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949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45"/>
    </mc:Choice>
    <mc:Fallback xmlns="">
      <p:transition spd="slow" advTm="20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F4DE06F-1180-4E4E-BBB6-5E3DA24071C9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0405A7-AF80-9F43-91B7-F09A457B6401}"/>
              </a:ext>
            </a:extLst>
          </p:cNvPr>
          <p:cNvSpPr txBox="1"/>
          <p:nvPr/>
        </p:nvSpPr>
        <p:spPr>
          <a:xfrm>
            <a:off x="2456329" y="591671"/>
            <a:ext cx="7584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Have I measured the height or the length?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3F8D40D-79B3-B14A-9B2D-52647EC1A1EF}"/>
              </a:ext>
            </a:extLst>
          </p:cNvPr>
          <p:cNvSpPr txBox="1"/>
          <p:nvPr/>
        </p:nvSpPr>
        <p:spPr>
          <a:xfrm>
            <a:off x="4482353" y="2133600"/>
            <a:ext cx="2420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10cm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B13C8B-3103-674F-9BB7-E6EFB1CF8203}"/>
              </a:ext>
            </a:extLst>
          </p:cNvPr>
          <p:cNvSpPr txBox="1"/>
          <p:nvPr/>
        </p:nvSpPr>
        <p:spPr>
          <a:xfrm>
            <a:off x="6902824" y="1899524"/>
            <a:ext cx="37920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Length</a:t>
            </a:r>
          </a:p>
          <a:p>
            <a:endParaRPr lang="en-US" sz="3200" dirty="0">
              <a:latin typeface="Comic Sans MS" panose="030F09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FC7544-F9FB-1946-B9F8-D668B42DBF8A}"/>
              </a:ext>
            </a:extLst>
          </p:cNvPr>
          <p:cNvSpPr txBox="1"/>
          <p:nvPr/>
        </p:nvSpPr>
        <p:spPr>
          <a:xfrm>
            <a:off x="6349814" y="2836155"/>
            <a:ext cx="4424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leaf is 10cm long.</a:t>
            </a:r>
          </a:p>
        </p:txBody>
      </p:sp>
      <p:pic>
        <p:nvPicPr>
          <p:cNvPr id="9" name="Content Placeholder 17">
            <a:extLst>
              <a:ext uri="{FF2B5EF4-FFF2-40B4-BE49-F238E27FC236}">
                <a16:creationId xmlns:a16="http://schemas.microsoft.com/office/drawing/2014/main" id="{3B78D9CC-AFCB-CC4E-AF97-7112B8CC7E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 bwMode="auto">
          <a:xfrm>
            <a:off x="871731" y="1002758"/>
            <a:ext cx="4425572" cy="4713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C991006-5C25-B24E-A48E-1E8A5E4D1A76}"/>
              </a:ext>
            </a:extLst>
          </p:cNvPr>
          <p:cNvCxnSpPr>
            <a:cxnSpLocks/>
          </p:cNvCxnSpPr>
          <p:nvPr/>
        </p:nvCxnSpPr>
        <p:spPr>
          <a:xfrm flipH="1" flipV="1">
            <a:off x="1631576" y="1899524"/>
            <a:ext cx="1452942" cy="93663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84D48A7-7E6B-9149-BE07-E6AE4055B1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37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8"/>
    </mc:Choice>
    <mc:Fallback xmlns="">
      <p:transition spd="slow" advTm="17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3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 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8A576F-A0B2-5647-8A71-CD0BAB74538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429" y="546099"/>
            <a:ext cx="4072355" cy="57012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F341541-4455-B549-897E-A4FCB0F2FBC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932" y="546100"/>
            <a:ext cx="3998067" cy="571545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69EC5D57-123E-C743-93B6-9B62ED4041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0991306"/>
      </p:ext>
    </p:extLst>
  </p:cSld>
  <p:clrMapOvr>
    <a:masterClrMapping/>
  </p:clrMapOvr>
  <p:transition spd="slow" advTm="15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324AEE-0403-624D-9C24-C8C8576E2D2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305084" y="1362470"/>
            <a:ext cx="4480379" cy="27149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B29DDD4-F67D-DC4F-A4E9-7D4FAEE5CEFC}"/>
              </a:ext>
            </a:extLst>
          </p:cNvPr>
          <p:cNvSpPr txBox="1"/>
          <p:nvPr/>
        </p:nvSpPr>
        <p:spPr>
          <a:xfrm>
            <a:off x="2386602" y="5233920"/>
            <a:ext cx="836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Measure the length of your pencils.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9B6B53B8-3C29-C241-A536-2F3462C936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2214259"/>
      </p:ext>
    </p:extLst>
  </p:cSld>
  <p:clrMapOvr>
    <a:masterClrMapping/>
  </p:clrMapOvr>
  <p:transition spd="slow" advTm="10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022D2C-29EC-CE4B-8C7D-5209F0DD5E3C}"/>
              </a:ext>
            </a:extLst>
          </p:cNvPr>
          <p:cNvSpPr txBox="1"/>
          <p:nvPr/>
        </p:nvSpPr>
        <p:spPr>
          <a:xfrm>
            <a:off x="651564" y="674688"/>
            <a:ext cx="3945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2BA85D-E8FE-C04B-B4C4-3D7137D6B4B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440" y="1258606"/>
            <a:ext cx="7377327" cy="50122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C401E6-9993-E94F-9608-36B9986837D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9333" y="1286933"/>
            <a:ext cx="2729660" cy="3050523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3D Model 3" descr="Die 6-Sided 16 mm">
                <a:extLst>
                  <a:ext uri="{FF2B5EF4-FFF2-40B4-BE49-F238E27FC236}">
                    <a16:creationId xmlns:a16="http://schemas.microsoft.com/office/drawing/2014/main" id="{05110D4A-3167-6E42-97BE-BA53F727B1D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86807750"/>
                  </p:ext>
                </p:extLst>
              </p:nvPr>
            </p:nvGraphicFramePr>
            <p:xfrm>
              <a:off x="7801206" y="1754485"/>
              <a:ext cx="3668236" cy="3668235"/>
            </p:xfrm>
            <a:graphic>
              <a:graphicData uri="http://schemas.microsoft.com/office/drawing/2017/model3d">
                <am3d:model3d r:embed="rId8">
                  <am3d:spPr>
                    <a:xfrm>
                      <a:off x="0" y="0"/>
                      <a:ext cx="3668236" cy="3668235"/>
                    </a:xfrm>
                    <a:prstGeom prst="rect">
                      <a:avLst/>
                    </a:prstGeom>
                  </am3d:spPr>
                  <am3d:camera>
                    <am3d:pos x="0" y="0" z="8146919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265663" d="1000000"/>
                    <am3d:preTrans dx="-34" dy="-17999946" dz="55"/>
                    <am3d:scale>
                      <am3d:sx n="1000000" d="1000000"/>
                      <am3d:sy n="1000000" d="1000000"/>
                      <am3d:sz n="1000000" d="1000000"/>
                    </am3d:scale>
                    <am3d:rot ax="-5400002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3690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3D Model 3" descr="Die 6-Sided 16 mm">
                <a:extLst>
                  <a:ext uri="{FF2B5EF4-FFF2-40B4-BE49-F238E27FC236}">
                    <a16:creationId xmlns:a16="http://schemas.microsoft.com/office/drawing/2014/main" id="{05110D4A-3167-6E42-97BE-BA53F727B1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801206" y="1754485"/>
                <a:ext cx="3668236" cy="3668235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8D7410EB-BEA8-3E4A-8CCB-7A5285FCDA8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448364" y="1664276"/>
            <a:ext cx="501086" cy="831294"/>
          </a:xfrm>
          <a:prstGeom prst="rect">
            <a:avLst/>
          </a:prstGeom>
        </p:spPr>
      </p:pic>
      <p:sp>
        <p:nvSpPr>
          <p:cNvPr id="12" name="Down Arrow 11">
            <a:extLst>
              <a:ext uri="{FF2B5EF4-FFF2-40B4-BE49-F238E27FC236}">
                <a16:creationId xmlns:a16="http://schemas.microsoft.com/office/drawing/2014/main" id="{3358A740-E650-6740-8863-416CBF4174E8}"/>
              </a:ext>
            </a:extLst>
          </p:cNvPr>
          <p:cNvSpPr/>
          <p:nvPr/>
        </p:nvSpPr>
        <p:spPr>
          <a:xfrm>
            <a:off x="9816942" y="2685448"/>
            <a:ext cx="484632" cy="8244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25EEFB-AC99-6947-9BEA-8578D8BE6516}"/>
              </a:ext>
            </a:extLst>
          </p:cNvPr>
          <p:cNvSpPr txBox="1"/>
          <p:nvPr/>
        </p:nvSpPr>
        <p:spPr>
          <a:xfrm>
            <a:off x="8441356" y="4841507"/>
            <a:ext cx="27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8cm  + 2cm = 10cm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52FA40B-067B-1F40-88C6-7FB26B5419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91634"/>
      </p:ext>
    </p:extLst>
  </p:cSld>
  <p:clrMapOvr>
    <a:masterClrMapping/>
  </p:clrMapOvr>
  <p:transition spd="slow" advTm="63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mph" presetSubtype="128" accel="10000" de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1.25E-6 0.00023 C 0.00013 -0.00579 1.25E-6 -0.01135 0.00039 -0.0169 C 0.00052 -0.01968 0.0013 -0.02153 0.00195 -0.02408 C 0.00208 -0.02477 0.00208 -0.02547 0.00234 -0.02616 C 0.0026 -0.02686 0.00312 -0.02755 0.00351 -0.02825 C 0.00417 -0.03033 0.00495 -0.03357 0.00586 -0.03519 L 0.00703 -0.03727 C 0.00729 -0.0382 0.00755 -0.03936 0.00781 -0.04005 C 0.0082 -0.04098 0.00859 -0.04144 0.00898 -0.04213 C 0.00937 -0.04283 0.0095 -0.04375 0.00976 -0.04422 C 0.01016 -0.04514 0.01068 -0.04561 0.01094 -0.04653 C 0.01146 -0.04723 0.01172 -0.04838 0.01211 -0.04931 C 0.0125 -0.05 0.01302 -0.0507 0.01341 -0.05139 C 0.01367 -0.05209 0.0138 -0.05278 0.01419 -0.05348 C 0.01445 -0.05394 0.01497 -0.0544 0.01536 -0.05487 C 0.01562 -0.05556 0.01575 -0.05625 0.01614 -0.05695 C 0.01875 -0.06158 0.0168 -0.05649 0.01888 -0.06112 C 0.01914 -0.06181 0.01927 -0.06274 0.01966 -0.0632 C 0.02331 -0.06968 0.0181 -0.0588 0.022 -0.0669 C 0.02252 -0.0676 0.02279 -0.06875 0.02318 -0.06968 C 0.02396 -0.07061 0.02487 -0.0713 0.02565 -0.07246 C 0.02708 -0.075 0.0263 -0.07431 0.02799 -0.07524 C 0.02877 -0.07686 0.02917 -0.07778 0.03034 -0.07871 C 0.03073 -0.07894 0.03112 -0.07917 0.03151 -0.0794 C 0.03333 -0.08033 0.03359 -0.08033 0.03581 -0.08079 C 0.0362 -0.08079 0.04167 -0.08125 0.04375 -0.0794 C 0.04414 -0.07894 0.04453 -0.07848 0.04492 -0.07801 C 0.04518 -0.07755 0.04544 -0.07709 0.0457 -0.07662 C 0.04674 -0.0713 0.04531 -0.07778 0.04687 -0.07246 C 0.04713 -0.07176 0.04713 -0.07107 0.04726 -0.07037 C 0.04752 -0.06945 0.04792 -0.06899 0.04805 -0.06829 C 0.04831 -0.0676 0.04831 -0.06667 0.04844 -0.06598 C 0.0487 -0.06528 0.04909 -0.06482 0.04922 -0.06389 C 0.04961 -0.06274 0.04974 -0.06112 0.05 -0.05973 L 0.05052 -0.05764 C 0.0513 -0.05996 0.05182 -0.06158 0.05325 -0.0632 C 0.05364 -0.06366 0.05404 -0.06412 0.05443 -0.06459 C 0.05612 -0.06713 0.05495 -0.06644 0.05677 -0.06829 C 0.05755 -0.06899 0.05846 -0.06945 0.05911 -0.07037 C 0.05963 -0.07084 0.05989 -0.07176 0.06029 -0.07246 C 0.0612 -0.07338 0.06211 -0.07385 0.06315 -0.07454 C 0.06341 -0.075 0.06354 -0.07547 0.06393 -0.07593 C 0.06654 -0.0794 0.06614 -0.07755 0.06979 -0.08079 C 0.07083 -0.08172 0.07174 -0.08334 0.07292 -0.08357 C 0.07422 -0.08403 0.07565 -0.0845 0.07695 -0.08496 L 0.08008 -0.08635 C 0.0806 -0.08658 0.08112 -0.08704 0.08164 -0.08704 C 0.08502 -0.0882 0.0832 -0.08774 0.08711 -0.08843 C 0.09075 -0.0882 0.09427 -0.08843 0.09779 -0.08774 C 0.0987 -0.08774 0.09935 -0.08681 0.10013 -0.08635 C 0.10117 -0.08588 0.10234 -0.08519 0.10338 -0.08426 C 0.10404 -0.0838 0.10469 -0.08287 0.10534 -0.08218 C 0.10586 -0.08172 0.10638 -0.08149 0.1069 -0.08079 C 0.10716 -0.08056 0.10742 -0.07987 0.10768 -0.0794 C 0.1082 -0.07894 0.10885 -0.07871 0.10924 -0.07801 C 0.10976 -0.07755 0.11002 -0.07662 0.11042 -0.07593 C 0.11081 -0.07547 0.11133 -0.075 0.11159 -0.07454 C 0.1125 -0.07315 0.11328 -0.07176 0.11406 -0.07037 L 0.11523 -0.06829 L 0.1168 -0.06528 L 0.11758 -0.06389 C 0.11771 -0.0632 0.11771 -0.0625 0.11797 -0.06181 C 0.11914 -0.05857 0.11901 -0.06112 0.11992 -0.05764 C 0.12174 -0.05024 0.11966 -0.05602 0.12148 -0.05139 C 0.12239 -0.0463 0.12122 -0.05255 0.12266 -0.04653 C 0.12292 -0.04584 0.12292 -0.04491 0.12305 -0.04422 C 0.12331 -0.04375 0.1237 -0.04352 0.12383 -0.04283 C 0.12422 -0.04237 0.12435 -0.04144 0.12461 -0.04075 C 0.12487 -0.04028 0.12526 -0.04005 0.12539 -0.03936 C 0.12578 -0.03866 0.12591 -0.03797 0.1263 -0.03727 C 0.12643 -0.03681 0.12682 -0.03635 0.12708 -0.03588 C 0.12734 -0.03519 0.12747 -0.0345 0.12786 -0.0338 C 0.12812 -0.03311 0.12864 -0.03287 0.12904 -0.03241 C 0.12943 -0.03311 0.12982 -0.0338 0.13021 -0.0345 C 0.1306 -0.03496 0.13099 -0.03542 0.13138 -0.03588 C 0.13242 -0.03774 0.13346 -0.03959 0.1345 -0.04144 C 0.13489 -0.04213 0.13529 -0.04306 0.13568 -0.04352 C 0.13633 -0.04468 0.13711 -0.04537 0.13763 -0.04653 C 0.14036 -0.0507 0.13854 -0.04931 0.14088 -0.0507 C 0.14193 -0.05255 0.14297 -0.05463 0.1444 -0.05556 L 0.14557 -0.05625 C 0.14635 -0.05718 0.147 -0.05857 0.14792 -0.05903 C 0.15078 -0.06088 0.14948 -0.06019 0.15195 -0.06112 C 0.15234 -0.06158 0.1526 -0.06227 0.15312 -0.0625 C 0.15377 -0.0632 0.15521 -0.06366 0.15586 -0.06389 C 0.15625 -0.06412 0.15664 -0.06436 0.15703 -0.06459 C 0.15794 -0.06528 0.15885 -0.06644 0.15976 -0.0669 C 0.16107 -0.06737 0.16237 -0.06737 0.1638 -0.0676 C 0.16419 -0.06783 0.16445 -0.06806 0.16497 -0.06829 C 0.17005 -0.06968 0.17305 -0.06852 0.17917 -0.06829 C 0.18021 -0.06806 0.18125 -0.06806 0.18229 -0.0676 C 0.18281 -0.06737 0.18307 -0.06644 0.18346 -0.06598 C 0.18411 -0.06575 0.18476 -0.06551 0.18542 -0.06528 C 0.18581 -0.06482 0.1862 -0.06436 0.18659 -0.06389 C 0.18867 -0.06227 0.18776 -0.06482 0.19023 -0.06042 L 0.19258 -0.05625 L 0.19375 -0.05417 C 0.19388 -0.05325 0.19388 -0.05232 0.19414 -0.05139 C 0.1944 -0.05024 0.19492 -0.04954 0.19531 -0.04862 C 0.19557 -0.04792 0.19583 -0.04723 0.19609 -0.04653 C 0.19713 -0.04283 0.1957 -0.04561 0.19726 -0.04283 C 0.19739 -0.04213 0.19752 -0.04144 0.19766 -0.04075 C 0.19792 -0.04028 0.19818 -0.04005 0.19844 -0.03936 C 0.19883 -0.03866 0.19909 -0.03797 0.19922 -0.03727 C 0.19948 -0.03658 0.19948 -0.03588 0.19961 -0.03519 C 0.19987 -0.0345 0.20026 -0.0338 0.20039 -0.03311 C 0.20078 -0.03172 0.2013 -0.02894 0.2013 -0.02871 " pathEditMode="relative" rAng="0" ptsTypes="AAAAAAAAAAAAAAAAAAAAAAAAAAAAAAAAAAAAAAAAAAAAAAAAAAAAAAAAAAAAA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5" y="-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 animBg="1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.5|1.5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4|1.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8.8|4.2|7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3|11.2|1.1|1.8|0.8|1.6|0.7|2.5|2|13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.5|1.4|1.4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8|6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.5|1.9|0.8|2.1|0.8|0.7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9.1|1.4|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9|7.6|4.3|1.4|8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14874</TotalTime>
  <Words>290</Words>
  <Application>Microsoft Macintosh PowerPoint</Application>
  <PresentationFormat>Widescreen</PresentationFormat>
  <Paragraphs>132</Paragraphs>
  <Slides>21</Slides>
  <Notes>9</Notes>
  <HiddenSlides>0</HiddenSlides>
  <MMClips>21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Yu Gothic UI</vt:lpstr>
      <vt:lpstr>Arial</vt:lpstr>
      <vt:lpstr>Calibri</vt:lpstr>
      <vt:lpstr>Calibri Light</vt:lpstr>
      <vt:lpstr>Comic Sans MS</vt:lpstr>
      <vt:lpstr>Office Theme</vt:lpstr>
      <vt:lpstr>Tuesday 2nd March 2021</vt:lpstr>
      <vt:lpstr>L.O: To measure length and height.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727</cp:revision>
  <dcterms:created xsi:type="dcterms:W3CDTF">2018-08-10T10:44:35Z</dcterms:created>
  <dcterms:modified xsi:type="dcterms:W3CDTF">2021-03-01T13:50:01Z</dcterms:modified>
</cp:coreProperties>
</file>