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tags/tag2.xml" ContentType="application/vnd.openxmlformats-officedocument.presentationml.tags+xml"/>
  <Override PartName="/ppt/ink/inkAction2.xml" ContentType="application/vnd.ms-office.inkAction+xml"/>
  <Override PartName="/ppt/tags/tag3.xml" ContentType="application/vnd.openxmlformats-officedocument.presentationml.tags+xml"/>
  <Override PartName="/ppt/ink/inkAction3.xml" ContentType="application/vnd.ms-office.inkAction+xml"/>
  <Override PartName="/ppt/tags/tag4.xml" ContentType="application/vnd.openxmlformats-officedocument.presentationml.tags+xml"/>
  <Override PartName="/ppt/ink/inkAction4.xml" ContentType="application/vnd.ms-office.inkAction+xml"/>
  <Override PartName="/ppt/tags/tag5.xml" ContentType="application/vnd.openxmlformats-officedocument.presentationml.tags+xml"/>
  <Override PartName="/ppt/ink/inkAction5.xml" ContentType="application/vnd.ms-office.inkAction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8:01:40.049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82785">
    <iact:property name="dataType"/>
    <iact:actionData xml:id="d0">
      <inkml:trace xmlns:inkml="http://www.w3.org/2003/InkML" xml:id="stk0" contextRef="#ctx0" brushRef="#br0">26598 7152 0</inkml:trace>
    </iact:actionData>
  </iact:action>
  <iact:action type="add" startTime="90193">
    <iact:property name="dataType"/>
    <iact:actionData xml:id="d1">
      <inkml:trace xmlns:inkml="http://www.w3.org/2003/InkML" xml:id="stk1" contextRef="#ctx0" brushRef="#br0">23034 7955 0,'0'24'908,"-23"-24"-874,-1 23-30,1-23 26,-1 0-17,0 0-3,1 0 6,-1 0-3,1 0 4,-1 0-8,0 0 6,1 0 14,-1 0 2,1 0-6,-1 0-10,0 0 21,1 0-26,-1 0 14,1 0 14,-1 0-31,0 0 16,-23 0-11,47-23 0,-47 23-4,23 0-1,1 0 8,-1 0-5,1 0 11,-1 0-13,0 0 0,1 0 7,-1 0-7,1 0 15,-1 0-15,0 0 1,1 0 5,-1 0-6,1 0 7,-1 0-8,0 0 1,1 0 0,-24 0 0,23 0 7,0 0-7,1 0 0,-1 0 0,1 0-1,-1 0 0,-23 0 3,23 0 7,-23 0-14,23 0 13,1 0-8,-1 0 7,1 0-7,-1 23-1,0-23 1,1 0 0,-1 0 0,1 0 0,-1 0 3,0 0-7,1 0 7,-1 0-7,1 24 3,-1-24 2,0 0-2,1 0 1,-1 0-1,1 23 2,-1-23-2,0 0 4,1 0-7,-1 0 14,1 0-9,-1 24 3,0-24-1,1 0-7,-1 0 36,24 24 275,0-1-294,0 1-6,-23-24 2,23 23-14,-48-23 4,1 24 0,-24-24 15,48 0-20,-1 0 6,-23 0-1,0 0 9,23 24-8,1-24 11,-1 0-17,0 0 6,1 0 0,-1 0 0,1 0 7,-1 0-7,-23 0 12,23 0-18,1 0 18,-1 0-16,0 0 3,1 0 8,-1 0-6,1 0-2,-1 0 2,0 0-3,1 0 2,-1 0-1,1 0 1,-1 0 1,0 0-3,1 0 4,-1 0-4,1 0 3,-1 0-3,0 0 2,1 0 0,-24 0 9,23 0-12,-23 23 11,23-23-5,1 0 4,-1 24-9,0-24 5,1 0-6,-1 24 0,1-24 4,-1 0-2,0 0 1,24 23 0,-23 1 0,-1-24 0,1 0 0,-1 0-2,0 23 2,1 1 0,-1-24 0,1 24-1,-1-24 1,-23 23 0,47 1 0,-24-1 0,-23 1-1,23 0 0,24-1 4,-47-23-3,47 24-4,-47-1 5,47 1-2,-24-24 5,1 24-5,-1 23-3,1-47 4,-25 47 0,48-23 0,-47-1 0,24 24-2,23-23 2,-48 0 0,25 23 1,-24-24-1,47 25-2,-24-48 5,0 47-5,24-24 1,-23-23 0,23 24 0,-24 0 2,1-1-1,-1 1-2,24 0 2,0-1 1,0 1-3,-24-1 4,24 1 4,-23 0-6,23-1-1,0 1 9,0-1-9,0 1 17,0 0-16,0-1-1,0 1 9,0-1-4,0 1-1,0 0-4,0 23 9,23-47-7,1 47-3,23-23 9,-23-1-7,-1 1 1,25-24-1,-25 23 2,1-23-6,23 24 8,-47 0-9,47-1 6,0-23-2,-23 0 2,47 24-3,-24-1 2,-23 1 1,46 0-2,1-1 4,-24-23-3,1 0-1,-1 24-2,24-24 1,-48 0 2,1 0 15,-1 0-16,1 0 212,0 0-211,-1 0 1,24 0-3,1 0 2,-25 0-1,48 0 1,-47-24-1,23 24 1,24 0-1,-48 0 1,24 0 0,1 0-1,-1 0 4,24 0-4,-48 0 1,24 0-2,1 0 4,-25 0-4,24 0 2,-23 0-1,23 0 0,0 0 1,1 0 6,-25 0-6,1 0 1,-1 0-2,1 0 1,23 0 7,0 0 5,-23 0-17,0 0 4,23 0 1,0-23 0,-23 23-1,-1 0 1,1 0 0,23-24 0,0 24-1,-23 0 1,23-24-1,0 24 1,0 0 2,1 0-3,22-23 1,-46 23 1,47-24-5,0 24 4,-48-23 0,48 23-1,-24-24 1,-23 24-1,23 0 1,-23-24 0,-1 24-1,1 0 2,-1 0-2,1 0 0,23-23 2,-23 23-1,23 0-1,0-24 3,-23 24-4,47 0 1,-48 0 1,48-23 0,-24 23-1,-23 0 0,23-24 3,0 24-3,-23 0 3,-1 0-5,25 0 3,-25 0-2,24 0 3,1 0 6,-25 0-7,24 0 7,-23 0-7,0 0 1,-1 0-3,1 0 4,23 0-2,-23 0-3,-1 0 4,24 0-1,1 0 6,-1 0-6,-24 0-1,1 0 1,0 0 3,-1 0 1,1 0-2,-1 0 19,1 0-22,-24-24 7,24 1-12,-1-1 13,1 24-7,-24-23 8,23-1-1,1 24 8,-24-24-15,0 1 0,24-1-1,-24-23 1,0 0 0,0 0-1,0-24 5,0 0-8,0 24 4,0-1-1,0 25 6,0-1-11,0-23 11,0 23 6,0 1-4,0-1-8,-24 1 9,24-1-8,-24-23-1,1 0 2,-1-1-3,1 1 4,23 0-2,-24 23-2,24 1 9,-24-1-6,1 1 7,-1-25 2,1 48-15,-1-47 5,0 0 1,1-24 5,-1 48-7,1-1 2,23 0 0,0 1-2,-24 23 0,24-24 8,-24 24-3,1-24 4,-1 1 17,1 23-25,23-24 8,0 1-7,-24 23-2,0 0 3,1 0 5,23-24-8,0 0 2,-24 24 12,1 0 3,23-23 58</inkml:trace>
    </iact:actionData>
  </iact:action>
  <iact:action type="add" startTime="96861">
    <iact:property name="dataType"/>
    <iact:actionData xml:id="d2">
      <inkml:trace xmlns:inkml="http://www.w3.org/2003/InkML" xml:id="stk2" contextRef="#ctx0" brushRef="#br0">25630 7979 0,'-47'0'103,"24"0"-98,-1 0 1,0 0 1,1 0 2,-24 0-2,-1 0 8,25 0-7,-1 23 0,1-23 0,-1 0-1,0 24 0,-23-24 1,24 0 0,-1 23 3,0-23-2,-46 0-6,22 0 5,25 0 0,-48 0-1,24 0 1,0 24 0,-1-24-1,1 0 2,24 0-3,-1 0 3,0 0-1,-23 0-1,24 0 1,-1 0 11,0 0-14,1 0 1,-1 24 10,-23-24-10,23 0 12,1 0-8,-24 23 1,23-23 1,-23 24 0,23-24-4,1 0 7,-25 23-2,25-23-10,-1 24 5,1-24 0,-1 0-2,0 24 4,1-1-3,-1-23 8,1 24 0,-1-24-13,0 24 19,1-24-13,23 23 0,0 1-1,-24-24 1,1 23 0,-1 1 7,24 0 0,-24-1 0,24 1-12,-23-24 2,23 23 18,0 1-8,0 0 9,-24 23-17,24 0 12,-23 0-15,23-23 4,0-1 1,0 1-2,0 23 2,0-23-3,0 23 9,0-23-7,0-1 8,0 24-8,0 1 11,0-25-16,0 1 5,0 23 0,0-23 0,0 23 0,0-23-1,0-1 1,0 24 0,0-23 2,0 0-5,0 23 2,0-24 1,23 1 5,-23 0-11,0-1 6,0 1 0,0-1 5,0 1-3,24-24 283,-1 0-285,48 0 0,0 24 1,-24-24-1,24 23-1,23 1 4,-23-1-5,24 1 6,-1 0-2,-47-24 0,24 23-1,94 1 1,-118-1-3,24-23 4,0 24-4,23-24 6,119 24-7,-166-1 5,47-23-4,48 0 0,-48 0 1,1 0-2,-1 0 1,-23 0 0,0 0 1,23 0-1,-47 0 1,1 0-2,22 0-1,-22 0 10,-25 0-7,1 0-1,-1 0 1,1 0 201,0 0-197,46 0-9,-22 0 5,22 0 0,48 0-1,0 0 1,0 0-1,24 0 2,47 0-2,-71 0 1,0 0 0,-24 0 3,1 0-7,-48 0 3,24 0 1,23 0-1,-70 0 2,47 0-1,-1 0-1,-22 0 2,22 0-2,1 0 1,-24 0 1,24 0-3,0 0 2,-47 0-1,23 0 0,-24 0 3,1 0-5,0 0 10,-1 0-7,1 0 31,-1 0 31,-23-23-47,0-1-15,0 0 0,0-46 0,0-1-1,0 24 0,0-24 1,0 0 0,0 47-1,0-46 1,0 46 0,0 0-1,0-23 8,-23 47-3,23-23-8,0-1 3,-24 0 5,24 1-8,-47-25 3,47 25 2,-24-24-3,24 23 3,-23 0-1,23 1-1,0-1 1,-24 24-1,1-23 16,23-1-7,-24 0 7,0 1 0,24-1-13,-23 1 3,23-1-4,-24 0-3,1 1 13,23-1-11,-24 24-4,0-23 4,24-1-1,-23 24 1,-1-24 0,24 1 0,-47-1-1,0 1 1,23 23-1,1-48 1,-25 25 0,1-1 5,24 24-10,-25-23 4,25 23 1,-1-24 5,1 24-11,-1 0 6,-23-24 7,0 24-7,-1-23 10,25 23-10,-24 0-3,-1-24 6,1 24-7,0 0 8,-24 0-8,24 0 4,0 0-1,-24 0 1,47 0 0,-23 0-1,24 0 1,-25 0 0,1 0 2,0 0 6,23 0-11,-47 0 6,24 0-7,24 0 5,-25 0-3,1-23 2,0 23-1,0 0 2,-24 0-3,24-24 3,0 24-1,-24 0 0,47-24 2,-23 24-5,0 0 2,23-23 1,-23-1 0,0 24 2,47-24-5,-47 24 3,23 0 0,-23-23-1,0 23 1,23-24 0,0 24-1,-23-23 1,24 23 0,-25-24 6,25 24-13,-1 0 15,1 0-9,-1 0 1,24-24 8,-24 24 0,1 0 6</inkml:trace>
    </iact:actionData>
  </iact:action>
  <iact:action type="add" startTime="101344">
    <iact:property name="dataType"/>
    <iact:actionData xml:id="d3">
      <inkml:trace xmlns:inkml="http://www.w3.org/2003/InkML" xml:id="stk3" contextRef="#ctx0" brushRef="#br0">29383 8144 0,'0'0'3,"-24"0"-1,1 0 5,-1 0 2,1 0-2,-1 0 1,0 0 22,1 0-9,-1 0-18,1 0 19,-1 0-14,0 0 15,1 0-15,-1 0 0,24 23 4,-23-23-10,23 24 11,-24-24-2,24 24 12,0-1 0,-24 1 25,24 0-41,0-1 0,-23-23 1,-1 24 4,24-1-9,0 1 22,0 0-4,0-1-5,-23-23 4,23 24-17,0-1 13,0 1-2,-24 0-1,24-1-2,0 1-4,0-1 6,0 1 13,0 0-10,0-1 8,0 1-17,0-1 2,0 25 5,0-25-6,0 1 0,0 23-1,0 0 8,0-23-8,0-1 1,0 1 0,0 0 1,0-1 5,0 1-6,0-1 7,0 25-7,0-25 7,0 1-7,0 0-1,0-1 9,0 1-8,0-1 7,24 25-8,-1-48 9,-23 47-8,24-24 7,-1 1 1,-23 0-8,24-1 6,0 1-3,-1-24-4,-23 23-1,47 1 4,-23-24-4,0 0 2,23 24-2,24-1 2,-24-23 0,24 24-1,23-24 1,0 23 1,-23-23-2,71 24 3,-71-24-2,23 0-2,48 24 5,-48-1-5,0-23 2,1 0-2,-1 0 2,-47 0-1,48 0 0,-1 0 0,-47 0 3,48 0-5,-24 0 2,-1 0 1,1 0 1,24 0-2,-25 0 1,-46 0 0,47 0 0,0 0-1,-48 0 0,24 0 3,-23 0 266,23 0-264,-23 0-8,-1 0 3,25 0 1,22 0 4,1 0-9,-24 0 5,48 0 1,-24 0-2,23 0 1,-47 0-1,48 0 1,-48 0-1,24 0 1,-24 0 0,0 0 1,-23 0-2,46 0 6,-46 0-10,23 0 4,0 0 1,1 0 8,-25 0-8,24 0 0,-23 0-2,0 0 2,-1 0-1,1 0 5,-1 0-2,1 0-3,0 0 1,-1 0 31,1 0-15,-24-23-17,23-1 17,1-23-17,-24 23 1,24-23-1,-1 0 4,-23 23-6,0 1 4,0-1-3,24 0 5,-24 1-6,0-1 4,0 1 1,0-25-7,23 25 5,-23-24 8,0 23-14,0-47 5,0 24 0,0 0 0,0-1 1,0 1-1,0 24 1,0-1 1,0 0 0,0 1 11,0-1 0,0 1-17,0-1 5,0-23-1,0 23 1,-23-47 0,-1 1 0,1 22-1,-1 1 4,24 0-1,0 23-3,-24 1-1,24-1 1,0 1 0,-23 23 0,23-24 15,0 0-14,-24 24 0,24-23 12,-23-1-17,23 0 5,-24 1 0,24-1 6,-24 1-10,-23-1 10,47 0-8,0 1 11,-23 23-3,-1-24-6,0 24 15,1-23-14,-1 23 1,-23 0-5,0 0 2,23 0 0,-23 0 1,0 0 0,23 0-1,-23 0 3,0 0 3,0 0-3,23 0 4,0 0-6,1 0 4,-24 0-9,23 0 4,-23 0 2,23 0-2,1 0 1,-25 0-1,25 0 1,-24 0-1,-1 0 3,25 0-3,-24 0 1,23 0-2,-23 0 2,0 0 1,-1 0-2,1 0 1,0 0-1,0 23 1,0-23-1,-1 0 3,1 24-3,0-24 1,-24 0-2,48 0 2,-25 23-1,-22-23 3,46 24-3,-47-24 5,0 0-7,48 0 3,-24 0-2,23 0 0,-23 0 2,0 0 0,23 0 0,-23 24-1,23-24 2,-23 0-3,0 0 1,23 23 1,-23-23 0,0 0 0,23 0 1,-23 0-2,-24 0 1,48 24-2,-25-24 2,25 0 0,-24 23 0,23-23 3,0 0-7,-23 0 4,24 24 0,-1-24-1,-23 0 1,23 0-1,1 0 4,-1 0-5,0 0 0,1 0 3,-1 0-2,1 0 1,-1 0 1,0 0-1,1 0-2,-1 0 3,1 0-1,-25 0 6,25 0 4,-1 0-13,1 0 2,-1 0 1,0 0 0,1 0 8,-1 0 11,1 0-24,23-24 5,-24 24 15,0 0-15,1 0 0,-1 0 27,1 0-8,23-23 119,-24 23-116,0 0 95,24-24-86</inkml:trace>
    </iact:actionData>
  </iact:action>
  <iact:action type="add" startTime="111819">
    <iact:property name="dataType"/>
    <iact:actionData xml:id="d4">
      <inkml:trace xmlns:inkml="http://www.w3.org/2003/InkML" xml:id="stk4" contextRef="#ctx0" brushRef="#br0">21076 10245 0</inkml:trace>
    </iact:actionData>
  </iact:action>
  <iact:action type="add" startTime="113485">
    <iact:property name="dataType"/>
    <iact:actionData xml:id="d5">
      <inkml:trace xmlns:inkml="http://www.w3.org/2003/InkML" xml:id="stk5" contextRef="#ctx0" brushRef="#br0">26102 10127 0</inkml:trace>
    </iact:actionData>
  </iact:action>
  <iact:action type="add" startTime="114917">
    <iact:property name="dataType"/>
    <iact:actionData xml:id="d6">
      <inkml:trace xmlns:inkml="http://www.w3.org/2003/InkML" xml:id="stk6" contextRef="#ctx0" brushRef="#br0">31837 9843 0</inkml:trace>
    </iact:actionData>
  </iact:action>
  <iact:action type="add" startTime="116281">
    <iact:property name="dataType"/>
    <iact:actionData xml:id="d7">
      <inkml:trace xmlns:inkml="http://www.w3.org/2003/InkML" xml:id="stk7" contextRef="#ctx0" brushRef="#br0">29194 5996 0,'0'-24'110,"0"1"-94,24 23-13,-1 0 5,-23-24-1,48 0 2,-1 1-2,0 23 8,-23-24-8,-1 24 6,24-24-7,1 24 4,-1 0 0,0 0 6,0 0-1,-23 0 1,-1 0-1,1 0 9,0 0-10,-1 0 10,-23 24-9,0 0-7,24-24-1,-1 23 1,-23 1 7,0 0-7,24-1-1,-24 1 17,0-1-9,0 25 6,0-25-18,0 24 11,0 1-6,0-25 9,0 1-5,0-1 3,0 1-5,0 0 6,0-1-8,0 1 6,-24-24-11,1 47 4,-1 0 7,1-47-6,-1 24 0,0-1 1,24 1-3,-23-24 3,-1 0-4,1 24 5,-25-1 3,25-23-4,23 24 6,-24-24-8,1 0 9,-1 0 7,0 0-15,1 0 8,-1 0 14,1 0-4,46 0 80,1 0-99,-1 0 1,25 0 0,-25 0-1,1 0 5,-1 0-9,1 0 13,0 0-7,-1 0-2,1 0 47,-1 0-30,-23 23 20,24-23-36,0 24 8,-1-24 9,-23 24 1,0-1-16,24-23-2,-24 24 1,23 0 20,-23-1-13,0 1 0,0-1-1,0 1-7,0 0 38,0-1-39,0 1 2,0 23 5,0-23 71,0-1-69,0 1-7,0-1 12,-23-23-5,23 24-8,-24-24 16,1 24-17,-1-24 1,0 23 8,1-23-10,-1 24 3,1-24 2,-25 0-3,1 0 3,24 0 9,-25 0-14,25 23 6,-24-23-5,-1 0 16,25 0-5,-1 0-5,1 0-5,-1 0 22,0 0 4,1 0-6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8:01:40.049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</inkml:definitions>
  <iact:action type="add" startTime="12898">
    <iact:property name="dataType"/>
    <iact:actionData xml:id="d0">
      <inkml:trace xmlns:inkml="http://www.w3.org/2003/InkML" xml:id="stk0" contextRef="#ctx0" brushRef="#br0">6632 2714 0,'47'0'145,"-23"0"-130,0 0-7,-1 0-1,1 0 2,-1 0-2,25 0 1,-1 0 12,0 24-18,0-24 15,-23 0-10,-1 0 8,1 24-7,0-24 7,-1 0 5,1 0-9,-24 23-3,23-23 0,1 0-1,0 0 16,-1 0-10,1 0 5,-1 0-2,1 0-1,0 0 87</inkml:trace>
    </iact:actionData>
  </iact:action>
  <iact:action type="add" startTime="15709">
    <iact:property name="dataType"/>
    <iact:actionData xml:id="d1">
      <inkml:trace xmlns:inkml="http://www.w3.org/2003/InkML" xml:id="stk1" contextRef="#ctx0" brushRef="#br0">14916 2596 0,'23'0'117,"1"0"-113,0 0 11,-1 0-8,1 0 6,-1 0-9,1 0 4,0 0-1,23 0 4,-24 0-6,48 0 2,-24 0 0,1 0 5,22 0-7,1 0 6,-24 0-8,24 0 5,-47 0 0,23 0-1,-23 0 2,-1 0-2,1 0 8,-1 0 9,1 0-2,0 0 11</inkml:trace>
    </iact:actionData>
  </iact:action>
  <iact:action type="add" startTime="26432">
    <iact:property name="dataType"/>
    <iact:actionData xml:id="d2">
      <inkml:trace xmlns:inkml="http://www.w3.org/2003/InkML" xml:id="stk2" contextRef="#ctx0" brushRef="#br1">12863 17043 0</inkml:trace>
    </iact:actionData>
  </iact:action>
  <iact:action type="add" startTime="40357">
    <iact:property name="dataType"/>
    <iact:actionData xml:id="d3">
      <inkml:trace xmlns:inkml="http://www.w3.org/2003/InkML" xml:id="stk3" contextRef="#ctx0" brushRef="#br0">11706 12889 0,'-23'0'10,"-1"0"45,0 0-48,-23 0 18,24 0-19,-1 0 2,-23 0-1,0 0 9,-1 23-4,25-23-8,-24 0 3,-24 24 2,47-1-2,-47-23 1,24 24 1,-24 0-4,24-1 2,0 1 2,-24 0-2,24-1 1,-24-23-1,0 24 4,1-1-6,22 1 6,1 0-7,-47-1 5,47 1-2,-1-1 0,-22 1 1,22 0 0,-22-1-1,46 1 0,-23-24 2,0 23-1,23 1 2,-23-24-5,0 24 3,47-1-1,-71-23 1,47 24-1,1 23 9,-25-47-8,48 24 2,-47-1-5,24 1 3,-1-24 0,0 47 5,1-23-9,-1-1 1,1-23 4,-1 47-2,-23-23 1,47 0 0,-24-1-1,1 48 1,-1-24-1,0 1 1,1 22 1,-1-22-3,1-1 4,-1 0-3,24 0 0,-24 0 1,24-23-1,0 23 1,-23 24 0,23-24-1,-24 24 9,24 0-15,0-24 5,-23 48 2,23-1 0,0-23 0,0 47-1,0-47 4,0-1-6,0 1 2,0 24 1,0-72 0,0 72 2,0-24-5,0-24 3,0 24 0,0-1-1,0-22 1,0 22 3,23 25-7,1-1 4,-24-47 0,47 24-1,-47 0 0,24 0 2,-24-24-2,23 0 1,1 1-1,23-1 2,-23 0-2,23 24 0,0-24 3,-23 24-3,46-24 1,-22 0-2,22 24 3,1 0-2,0 0 0,0-24 2,47 47-2,-24-23 1,1-24-1,46 48 2,1-48-3,-48 0 3,48 24-2,-24-24 7,47-23-13,-23-1 7,23 1 4,47 47-9,-70-71 8,23 23-6,0 1 3,0-24 2,-47 0-5,24 0 3,-24 0 0,-47 0-1,47 0 1,47 0 0,-47 0 4,47 0-9,-47 0 5,95 0-1,-95-24 1,23 1 0,-23-1 0,24 1-1,-48-48 1,-23 71 0,23-47 0,1 47 2,-1-71-5,48 24 3,-48-1 0,1 1-1,-1 0 0,24 0 2,-94 0-1,46 23-1,-22 0 1,-1 1 0,-47-1 0,23 24-1,25-47 0,-48 23 2,47-47 4,0-23-12,24-48 15,-24 1-11,0 23-3,-47-47 7,47-1-1,-47 1 3,48 47-5,-48-24 7,0 72-7,0-48 1,0 23-2,0-23 4,0 0-3,0-47 1,-48 0 0,25-48-1,-1 48 2,1 0 0,-1 47 0,-47-24-1,48 48 2,-1-1-2,0 48 1,1-24-1,23 0 3,-24 48-5,1-1 7,-1-47-8,-23 48 4,47-25-1,-24 1 1,1 0 0,-48 23-1,47-23 1,-47 0-1,48-24 3,-1 48-4,-23-1 3,0-23-2,0 0 4,23-1-7,-23 25 3,0 23 1,-1-48 0,25 25 0,-24-1-1,-1 1 7,1-1-12,-24 0 6,1 1-1,-1-1 2,-47 1-3,47-1 6,24 0-8,-24 1 4,0-1-1,0 24 1,48-23 0,-24 23 0,-24-24-1,47 24 1,-47-24 0,1 24 0,22 0-1,-22 0 1,-1 0 0,24 0-1,-48 0 1,24 0 0,24 0 0,0 0-1,-24 0 2,24 0-2,-24 0 0,0 0 1,24 0-1,-24 0 2,1 0-2,22 0 4,-22 0-8,-1 0 6,24 0 0,-24 0-2,24 0 1,-1 24 0,-22-24 0,22 0-1,1 24 8,0-24-7,23 0 14,-23 23-20,24-23 13,-1 0 9,0 0 13,1 0-9</inkml:trace>
    </iact:actionData>
  </iact:action>
  <iact:action type="add" startTime="43351">
    <iact:property name="dataType"/>
    <iact:actionData xml:id="d4">
      <inkml:trace xmlns:inkml="http://www.w3.org/2003/InkML" xml:id="stk4" contextRef="#ctx0" brushRef="#br0">22468 13007 0,'0'0'1,"-71"0"4,24 0 9,0 0-2,0 0-9,-1 0 5,1 0-1,-47 0 1,-24 0 0,-24-24-1,24 24 1,0 0 0,0 0 0,0 0-1,24 0 3,23 0-4,0 0 4,0 0-5,1 0 3,-1 0-1,-24 0 5,25 24-8,-48 23 4,-24 0 0,0 24-2,48-24 4,-24 0-1,47 1 0,0-25 2,1 48-3,-1-47 2,47 23-4,-23 0 0,0 24 2,-24-24-2,24 0 1,23 24-4,-23 24 5,-24-1-1,24-23 1,0 0 0,0 47-1,-1-24 1,-22 24 0,70-71 3,-71 95-7,24-24 3,23 24 1,0-24 0,1 23-1,-1-23 1,24 0 0,-47-23 0,47 23 0,-24-24-1,24 24 1,-23 24-1,23-48 4,0 24-6,0-47 6,0 47-6,0-23 6,0-1-7,0 24 4,0-71-1,0 48 3,47-1-5,-23-23 4,-1-24-2,24 48 1,-23-48 4,23-24-9,0 48 5,1-24 4,-25 1-9,48 22 9,47 1-8,-24-24 3,1 24 1,46-24 0,1 48-1,-24-48 1,24 48-1,-1-48 2,-23-24 3,24 25-9,23-1 4,-47-24 1,0-23 0,94 0 4,-94 0-9,0 0 6,48 0-2,-48 0 3,0 0-3,-24 0-1,71-70 4,-23 22-5,-48 25 3,71-24 0,-70 23-1,46-47 2,-23 47-3,-23-23 2,-1 24 0,1-1 0,-1 0 0,-23-23-1,-24 47 4,47-23-6,1-1 2,-1 0 6,1-70-10,-25 70 5,1 1-1,47-72 1,-47 72-1,-24-24 7,24-1-12,-24-22 5,0-1 3,1 0-4,22 0 3,-22-23-2,-25-1 2,1-23-3,23 24 1,-47-71 2,24-1-2,-24-23 1,0-23 0,0 70-1,0-23 1,0-47 0,0 70-1,0 0 1,0 1-1,0 46 2,0-23-2,-24-23 4,0 23-7,1-24 5,-1-23-2,1 0 8,-25 46-14,1-93 5,-47 0 3,47 70-2,-1-23 2,-46-1-3,47 25 3,0 70 1,-1 24-5,25-24 3,-24 24-1,47 23 2,-24-23-3,0 23 3,1 1-2,-1-1 1,1 1-1,-1-1 1,0 0-1,1 1 1,-24-25 1,23 25 4,-23-1-11,23 1 5,-23-1 1,0 0 0,23 1 0,-23 23-1,0 0 0,23 0 1,1 0 0,-1-24 0,0 24 7,1 0-7,-1 0 8,-23 0-9,0 0 8,0 24-6,47-1-2,-71 1 1,47 0-1,1 23 1,-25-24 0,25-23-1,-1 24 7,1 0-12,-1-1 5,0 1 16,-23 0-22,47-1 6,-23 1 1,-25 23 2,25-23-5,-24-1 3,-1 1 0,1 23-1,47-23 3,-23-1-4,-1-23 2,0 24 4,24-1-2,-23-23 7,-1 24-2,1 0 1,-1-1-9,0-23 7,24 24-8,-23-24 1,-1 23-2,1 25 10,-1-25-8,0-23 4,24 24-5,-23-24 1,23 23 0,0 1 3,-24-24-3,1 0 6,23 24 2,-24-24 172,24 23-173,-24-23 33</inkml:trace>
    </iact:actionData>
  </iact:action>
  <iact:action type="add" startTime="54943">
    <iact:property name="dataType"/>
    <iact:actionData xml:id="d5">
      <inkml:trace xmlns:inkml="http://www.w3.org/2003/InkML" xml:id="stk5" contextRef="#ctx0" brushRef="#br0">10739 14281 0,'23'0'220,"1"0"-216,23 0 3,-23 0 1,-1 0-1,24 24 6,-23-24-3,0 24-2,23-24 2,-24 0 13,1 0-4,-24 23-16,24-23 12,-1 24-7,1-24-1,-1 0 9,1 0-9,0 0 0,-1 0 2,1 23-1,-1-23 2,1 0-5,0 24 7,-1-24 0,1 0-5,-24 24 15,23-24-14,1 0 16,0 0-17,-1 0 16,1 0-7,-1 0 7,1 0 1,0 0 3,-1 0 39,1 0 37,-1 23 31,1-23-111,0 0 0,-1 0 41</inkml:trace>
    </iact:actionData>
  </iact:action>
  <iact:action type="add" startTime="57056">
    <iact:property name="dataType"/>
    <iact:actionData xml:id="d6">
      <inkml:trace xmlns:inkml="http://www.w3.org/2003/InkML" xml:id="stk6" contextRef="#ctx0" brushRef="#br0">21123 13927 0,'23'0'63,"1"0"-44,23 0-12,-23 0 1,23 0 0,24 0-1,-24 24 2,47 0-2,-23-24 1,24 47-1,23 0 1,-48-47 6,1 24-11,24-1 2,-72 1 4,24-1-1,1-23 2,-25 24-6,24 0 4,1-24 1,-25 23-1,24-23-2,1 0 2,-25 0 0,24 24 0,-23-24-1,0 23 1,-1-23 2,24 24 0,-47 0 3,24-24-8,0 0 22</inkml:trace>
    </iact:actionData>
  </iact:action>
  <iact:action type="add" startTime="58803">
    <iact:property name="dataType"/>
    <iact:actionData xml:id="d7">
      <inkml:trace xmlns:inkml="http://www.w3.org/2003/InkML" xml:id="stk7" contextRef="#ctx0" brushRef="#br0">10975 15367 0,'23'0'46,"1"0"-31,23 0-8,0 24 1,-23-1-1,23 1 1,47 0 0,1-1 2,46 48 2,-46-47-4,-1-1-1,-23 1 0,0 0 1,-24-1 0,47 24 0,-23-23 0,0 23 5,0-23-6,23-1-5,1 25 7,-48-25-2,47 24 1,-23-23 0,0 0-1,23 23 0,-47-24 2,-23-23-2,23 0 1,0 24 0,-23 0 7,0-24-3,-24 23-6,23-23 22,1 0-12</inkml:trace>
    </iact:actionData>
  </iact:action>
  <iact:action type="add" startTime="60343">
    <iact:property name="dataType"/>
    <iact:actionData xml:id="d8">
      <inkml:trace xmlns:inkml="http://www.w3.org/2003/InkML" xml:id="stk8" contextRef="#ctx0" brushRef="#br0">19494 15745 0,'24'0'64,"0"24"-60,23-24 11,24 0-7,-48 0-1,48 0 1,0 23 0,-24-23-1,24 0 1,-24 24-1,47-1 2,-46-23-2,22 0 1,1 24-1,-24 0 1,24 23 0,0-47 1,0 23-3,-24 1 2,0 0 0,24-24-1,-24 23 1,0 1 6,-23-24-5,-24 23 1,24 1 10,-1-24 8</inkml:trace>
    </iact:actionData>
  </iact:action>
  <iact:action type="add" startTime="61815">
    <iact:property name="dataType"/>
    <iact:actionData xml:id="d9">
      <inkml:trace xmlns:inkml="http://www.w3.org/2003/InkML" xml:id="stk9" contextRef="#ctx0" brushRef="#br0">13594 14777 0,'24'0'62,"-1"0"-57,25 0 5,-25 0-6,48 0 4,0 0 0,-24 24 0,47 23-1,-23-23 2,0 23 2,47-24 0,-24 25-2,1-25-3,-24 24 0,23-47 1,-47 24-3,0 23 2,24-23 3,-24-1-2,-47 1 1,24-24 0,0 0-1,-1 24 1,1-24 15,-1 23-7,1-23 7,0 0-12,-1 0 8,-23 24-4,24-24 41</inkml:trace>
    </iact:actionData>
  </iact:action>
  <iact:action type="add" startTime="63386">
    <iact:property name="dataType"/>
    <iact:actionData xml:id="d10">
      <inkml:trace xmlns:inkml="http://www.w3.org/2003/InkML" xml:id="stk10" contextRef="#ctx0" brushRef="#br0">21925 15839 0,'24'0'32,"-1"0"-28,1 0 7,23 0-7,24 0 7,-24 0-6,0 0 2,24 24 0,-24-24 2,24 24-2,-24-1 1,24-23 0,-24 24 2,24-1-5,47 1 4,-47 0-3,0-1 2,0 1-1,-1-1 0,-22 1 1,-1 0 0,24 23 0,-48-47 10,24 23-13,-23 1 13,0-24-5,-1 0 57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8:17:09.39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4370">
    <iact:property name="dataType"/>
    <iact:actionData xml:id="d0">
      <inkml:trace xmlns:inkml="http://www.w3.org/2003/InkML" xml:id="stk0" contextRef="#ctx0" brushRef="#br0">9275 2785 0,'48'0'67,"-25"0"-61,24 0 2,24 0 0,-24 0 0,1 0 0,22 0 0,-46 0-1,23 24 2,-23-24 1,-24 24-6,23-24 6,1 0-4,0 0 3,-24 23-4,47-23 13,-24 0-4,1 0-7,0 24 1,-1-24 7,1 0 17,-1 0-10</inkml:trace>
    </iact:actionData>
  </iact:action>
  <iact:action type="add" startTime="7328">
    <iact:property name="dataType"/>
    <iact:actionData xml:id="d1">
      <inkml:trace xmlns:inkml="http://www.w3.org/2003/InkML" xml:id="stk1" contextRef="#ctx0" brushRef="#br0">13429 5358 0,'0'0'3,"47"0"0,-23 0 5,23 0-2,-23 0 2,46 0-2,-22 0 3,-1 0-2,47 0 3,1 0-4,-1 0 0,-23 0 1,23 0 3,1 0-4,23 0 1,-71 0 1,71 0-1,23 0 1,-70 0 0,24 0-1,-1 0 1,24 0 0,-24 0 2,-23 0-2,47 0-3,-23 24 3,-1 0 0,-23-24 3,0 0-7,-1 0 3,1 0 1,0 23 0,-24-23 0,24 0 0,0 24-1,-24-24 1,24 0 3,23 0-5,-47 23 2,1-23-3,-1 0 3,-24 0 0,25 0 0,-25 0 10,1 0-3,-1 0-2</inkml:trace>
    </iact:actionData>
  </iact:action>
  <iact:action type="add" startTime="9225">
    <iact:property name="dataType"/>
    <iact:actionData xml:id="d2">
      <inkml:trace xmlns:inkml="http://www.w3.org/2003/InkML" xml:id="stk2" contextRef="#ctx0" brushRef="#br0">22043 5335 0,'24'0'115,"-1"0"-108,1 0 10,23 0-9,-47-24-1,71 24 0,-47-23 1,46-1 1,1 24-3,0-24 5,-24 1-6,48-1 3,-1 24 0,0-23 1,-46 23 1,46 0-3,-47 0-2,24-24 0,-47 24 3,23 0 4,0-24-9,0 24 5,0 0 0,-23 0 0,47 0 0,-24 0-1,0 0 1,0 0 0,1 0 0,-25 0 0,24 0 3,-23 0 0,0 0-3,-1 0-1,1 0 26,-1 0 12</inkml:trace>
    </iact:actionData>
  </iact:action>
  <iact:action type="add" startTime="35541">
    <iact:property name="dataType"/>
    <iact:actionData xml:id="d3">
      <inkml:trace xmlns:inkml="http://www.w3.org/2003/InkML" xml:id="stk3" contextRef="#ctx0" brushRef="#br0">9889 6468 0,'-24'0'179,"1"0"-172,-1 0 4,1 0-7,-25 0 3,25 0 3,-24 0-1,-1 0-3,25 0-1,-24 0 4,23 0-2,-23 0 2,0 0-3,-1 0 10,1 0 0,24 0-9,-1 0 1,0 0-1,1 0 1,-1-24 0,-23 24 1,23 0-3,1 0 3,-1 0-3,1 0 2,-25-23 0,1 23 7,24 0-7,-1 0 0,0 0 1,1 0-3,-1 0 3,1 0-2,-1-24 0,0 24 1,-23 0 1,47-24-3,-23 24 3,-25 0-2,25-23 8,-1 23-7,1 0 1,-1 0-2,0 0 1,1 0 0,-1 0-1,1 0 3,-25 0-4,1 0 2,24 0 0,-25 0 0,25 0-2,-24 0 2,-1 0 0,25 0 0,-24 0-2,23 0 3,-47 0-2,24 0 0,23 0 4,-23 0-6,-24 0 2,48 0 3,-72 0-5,48 0 4,-24 0-1,1 0 0,-25 0 0,72 0 0,-48 0-1,0 0 0,0 0 1,0 0 4,1 0-8,-1 0 9,-24 0-9,1 0 7,-24 0-8,24 0 4,-25 0 1,1 0 0,24 0 2,-24 23-5,24-23 4,-24 24-3,23 0 7,24-24-10,-23 0 6,0 23-3,23-23 1,24 0 1,23 0 15,0 0-16,-23 0 302,-24 0-301,1 0 0,-1 0 0,-47 0 0,-47 24-1,-48-1 0,48-23 1,47 0 0,-47 24 0,70-24 0,25 24-2,-25-1 3,1-23-2,23 24 0,0-24 1,-23 23 0,23 1 0,0-24 0,24 0 0,-24 0 1,0 24-3,48-1 4,-24-23-4,-1 0 0,1 24 2,0-24 0,0 0 0,23 0 1,-23 0-4,0 24 4,23-24-1,-23 23 0,-24-23 2,24 0 2,0 24-3,23-24-2,-23 0 2,0 0 5,23 23-7,-23-23 9,23 0-7,1 0 8,-24 24-13,47 0 4,-48-24 0,25 0-1,23 23 1,-24-23 1,1 0-3,23 24 4,-24-1-3,0-23-1,1 0 2,23 24 0,-24 0 0,1-1-1,-1-23 1,0 24 0,1 23-1,-24-23 9,23-1-9,24 1 2,-24-1-1,1 1-1,-1-24 1,1 24-1,-1-1 3,0 1-4,24-1 2,-23-23-1,-1 48 2,1-25-3,-1 1 2,24-1-1,-24 1 1,1 0 2,-1 23-4,24-23 2,0-1 0,-23 24 0,-1-47-2,0 48 2,24-1 0,-23-47 0,23 47-1,-24 0 1,1-47 0,23 47-1,0-23 4,-24 0-6,0-1 2,24 1 1,-23-1 8,23 1 0,0 0 14,0-1-7,0 1-14,0-1 28,0 1-28,0 0 13,0-1-13,0 1 6,0-1-8,0 1 0,0 0 2,23 23 10,-23-23-16,24-24 5,-24 47-1,24-24 2,23-23-2,-24 48 1,1-1 0,47 0-1,-24 0 2,24-23-2,-24 23 1,0 0-1,24 0 5,-24-23-9,24 0 5,-47-1 1,23-23-1,0 47 1,0-23 1,24 0-5,23-1 3,1 24 1,-1-23 1,-23-24 1,-24 0-3,24 0-2,-24 0 280,24 0-278,23 0 0,24 0 1,48 0 2,-1 0-6,71 0 1,23 0 0,-46 0 1,23 24 1,47 46-1,-118-46 2,71 0-2,0 23 0,24-23 3,-71-1-4,23 1 3,-23-24-2,-24 0 0,-47 23 1,47-23-1,48 48 1,-95-48-1,47 0 1,-23 0 0,23 0-1,-47 0 1,23 0 2,-23 0-2,-47 0-2,71 0 1,-95-24 4,47 0-4,-23 24-1,0-23 7,0 23-11,0-24 5,-1 1 1,1-1 0,-24 24-1,24-24 1,0 1 1,-47-1-3,46 0 5,-22-23-6,-1 24 5,0-25-2,-23 1-2,23 24 0,-24-1 4,1-23-4,0 47 4,23-47-2,-47 23-2,47 0 1,0-23 4,0-24-6,-23 24 3,23 24-1,0-1 2,1-23-2,-25 0 1,1 23 0,-1 24 0,25-24-3,-48 1 3,0-1 1,23 24 8,1-23-3,-24-1-8,0 0 2,23 1 0,1-1 0,0 24-1,-24-24 2,0 1-2,0-1 16,0 1-15,23-1 11,-23 0-8,0 1-3,24-1 0,-24-23-1,0 0 2,23 23-2,-23-23 0,0 0 1,0 0 9,0 23-10,0 0 16,0 1-8,0-1 16,24 1-15,-24-25 0,0 25-10,0-1 14,0 1-17,0-1 9,0 0-8,0-23 3,0 23 2,0-23-3,0 0 10,0-24-7,0 24 6,0 0-8,0 23 2,0-23-3,-24 23 3,24-23 6,0 24 1,-23-1-10,23 0 4,-24 24-4,24-23 2,0-1-1,0 1 2,-23-1 1,-1 0-6,0 1 12,24-1-8,0 1-1,-23-1 8,23 0 2,-24 24-11,24-23 11,0-1 5,0 0 31,-23 24-15,-1 0 49,24-23-35,-24 23-42,24-24 6,-23 24-2,-1 0-7,24-23 25,-23 23-22</inkml:trace>
    </iact:actionData>
  </iact:action>
  <iact:action type="add" startTime="41409">
    <iact:property name="dataType"/>
    <iact:actionData xml:id="d4">
      <inkml:trace xmlns:inkml="http://www.w3.org/2003/InkML" xml:id="stk4" contextRef="#ctx0" brushRef="#br0">12839 6609 0,'-47'0'101,"0"24"-95,-24 0 1,0 23 1,-23 0 5,-95 48-2,94-25-2,-23-22-3,71-25 3,-47 24-5,23 1 4,-23-25 5,-1 1-10,24-1 4,48 25 1,-48-25 1,0-23-2,24 24 2,0-1-2,0 1 1,-1 0-1,1-1 0,0-23 0,23 24 2,1-24-2,-1 23 9,1-23-9,23 24 9,-24-24-8,0 0-1,1 0 2,23 24-3,0-1 3,-24 1-2,1 0 9,23 23-1,-24-47-8,24 47 1,0-23 0,-24-1 1,24 24-2,0 1 1,0 22-1,0-22 4,0-1-6,0 47 1,0-23 3,0-47-2,0 46 1,0-22 0,24-25 2,0 25-5,-1 22 5,-23-46-4,24 0 2,-1 23-1,25 0 7,-25-23-13,1-1 7,-1 24 0,25 24-1,-1-71 1,0 47 0,24 1 1,-24-1-3,24 0 2,0-23 5,-48 23-10,48-47 4,0 23 6,-24 1-10,0-24 4,0 24 1,24-24-1,-24 23 1,48-23 0,-1 24-1,-23-24 1,0 0 0,0 0 0,-1 0 0,-46 0-1,23 0 1,-23-24 1,-1 24 260,25 0-261,-1 0-2,24-23 4,47-1-3,23 0 2,48 1-1,94 23 2,0-24-5,24 24 5,0 0-5,47 0 1,-71 0 1,71 0 2,-118 0-3,47 0 3,-47 24-1,-47-24 0,47 47-1,-70-23 0,-25-24 5,1 0-8,-48 0 3,-23 0 1,23 0-1,-46 0 10,-1 0 246,47 0-256,1-24 0,23 0 0,47 24 3,24-23-3,23-24 3,-23 47-6,-24 0 4,0 0 0,0 0 1,-47 0-1,-23 0-3,23 0 3,-71 0-1,47 0 1,-23 0 0,-24 0-1,24 0 1,-24 0 0,-23 0 0,23 0-1,0 0 1,-23 0 7,0 0-6,23 0 13,-24 0-14,1 0 0,23 0 0,0 0 2,-23-24-5,23 0 5,24 1-5,-47-24 8,23 23-11,0 24 7,24-47-2,-48 23 0,25 1 1,-25-1 0,24 0 0,-23 24-1,23-47 1,-23 24 0,-1 23 1,1-48-2,23 1 0,0 0 9,-23 0-3,23 0-10,-23-1 11,23 1-6,-23 47 4,-24-47-8,47 0 4,0 23-1,-23-23 0,-1 0 2,24-1 0,-23 25-3,23-1 1,0-23 8,-47 23-14,24-23 6,23 24 3,0-1-4,-47-23 2,24 23-1,23-47 3,-47 1-4,47 22 1,-23-23 1,23 24 5,-47-24-10,47 1 10,-47-1-9,0 0 2,0 0 1,24 0 0,-24 48 4,0-24-6,0-1 3,0 1-1,0 0 1,0 23 0,0-23 0,0 23 0,0-23 5,0 0-11,0 23 11,-24-23-10,1 0 5,-1 23 0,-23-23 1,0 0 3,47 23 0,-24 1-6,-23-1 4,23 1-5,1-1 3,-24 0-1,23 24-1,-23 0-2,0 0 0,23-23 8,-47 23-9,24 0 11,-24-24-12,0 24 8,-23 0-5,0 0 6,23 0-6,0 0 3,0 0 0,24 0-1,-24 24 1,0-24 1,1 23-3,22-23 1,-22 0 2,-48 48-2,23-48 0,-23 23 1,-47 1 0,0-24 0,47 23 0,-24 1 0,24 0-1,-23-1 1,70 1 0,-24-1-1,1-23 2,0 24-3,-1 0 2,-46-24 1,46 0-2,-70 23 1,0 1-1,47-24 1,-47 23-1,-1-23 0,1 24 3,94-24-4,-70 47 6,23-47-8,23 0 9,48 0-8,-47 0 0,-1 0 5,24 0-5,-23 24 3,23-24 0,24 0 6,23 0-2,-23 0-8,0 0 291,-24 0-287,0 0-2,1 0 3,-48 0-2,-24 0 1,71 0-1,-47 0 2,24-24-3,-1 24 3,25 0-3,-1 0 4,47-23-3,-23 23 1,23 0-3,1 0 5,-1 0-5,24-24 7,-23 24-6,-25 0 5,25 0 3,-24 0-9,23 0 5,0 0-5,1 0 2,-24 0 4,-1 0-3,25 0-3,-24 0 2,23 0 1,-23 0 0,23 0-1,1 0 1,-25 0 0,25 0-1,-1 0 1,-23 0 0,23 0-1,-23 0 1,24 0 0,-25 0 3,1 0-7,24 0 4,-72 0-1,24 0 2,48 0-3,-72 0 9,25-24-13,22 24 5,-22 0 1,22 0 0,1 0-1,0 0 1,0-23 1,0 23-3,-1 0 2,1 0-1,0 0 9,23 0-8,-23 0-1,24 0 4,-1 0 2,0 0-5,1 0-1,-1 0 32,1 0-16</inkml:trace>
    </iact:actionData>
  </iact:action>
  <iact:action type="add" startTime="46284">
    <iact:property name="dataType"/>
    <iact:actionData xml:id="d5">
      <inkml:trace xmlns:inkml="http://www.w3.org/2003/InkML" xml:id="stk5" contextRef="#ctx0" brushRef="#br0">23672 6539 0,'0'0'1,"-24"0"5,-23 0 2,23 0-3,-23 0 2,0 0 1,23 0-1,-47 0 3,24 23-4,-24 24 1,48-23 4,-24 0-6,-24 23 3,0 0 0,24-23 4,0 23-5,-24 0 1,24-23-3,47-1 2,-48-23 1,48 24-3,-23 0 3,23-1 0,-24-23 2,-47 71-4,48-24 1,-72 48 0,48-25 2,-24-22-2,-23 70 6,70-47-5,-23-24-6,0 0 6,0 0 0,47 0 1,-24-23 2,1 23-8,23-23 4,-24 23 8,24-23-6,-24-1 0,1 24-2,23 1-1,0-1 10,-24-47-8,24 47 2,0-23-4,-23-1 1,23 24 1,0-23 1,0 23-1,0 1-1,0-1 0,0 24 3,0-1-3,0-22 0,0 46 0,0-23 0,0 23 1,23-70 0,1 70-1,23-23 1,0 23 0,0-46 0,24 46-1,-24-47 2,1 1-3,93 46 1,-94-47 3,71 24-3,-23-24 4,23 0-7,-47 1 4,47-25 0,-24 1-1,0-1 1,1 1 0,-1-24-1,-23 0 1,23 24 1,1-24-3,-1 0 4,-23 0-4,23 0 1,-23 0 0,24 0 2,-48 0-2,47 0 1,-23 0 0,-24 0 1,0 0-3,1 0 1,-25-24 4,1 0 1,-24 1 19,23-1 201,1 24-225,70-23 12,1-25-17,70 25 3,142-72 9,-48 25-3,1-25-3,70 48 3,213-95-1,-260 119-3,-46-1-2,22-23 0,-23 47 1,0 0-1,-71-24 3,1 24-1,22 0 4,-70 0-7,48 0 5,-48 0 1,47 0-6,-47 0 5,0-23-2,47 23 0,-23-24 2,-72 24-2,25-24 1,-24 1-1,-24 23 4,-24-24-6,25 1 3,-25 23 3,1 0 0,-24-24-2,23 24 235,1 0-236,47 0-6,-24 0 6,24 0 0,23 0 4,-23 0-8,0 0 3,47 0 1,-24 0-2,1 0 2,-25 0 0,1 0-1,0 0 1,0 0 0,-24 0 0,47 0-1,-46-24 1,-1 24 3,47-23-7,-23 23 6,-24 0-4,0 0 2,1-24-1,22 24 1,-22 0 8,-1-23-8,-24 23 1,1-24-3,0 24 2,23-24-1,-24 24 2,25-23 4,-25 23-5,-23-24 2,24 24-4,-1 0 2,1-23 8,0 23 15,-1 0-15,-23-24-10,24 0 3,-1 24-1,-23-23 0,24 23 2,-24-47-1,24 23-4,23 0 1,-47 1 2,23-1 0,-23-23 8,24 47-9,-24-24-1,24 24 5,-24-23 9,0-1-13,23 1 3,-23-25-4,24 1 1,-1 47 1,-23-47 0,0 23-1,24 1 2,-24-1 6,0 0-7,0 1 7,24-24-8,-1 23 1,1-47 0,-24 0 1,23 24-2,1-24 0,-24 24 1,0-24-1,24 71 1,-24-70 0,0 46 8,0 0-8,0 1 3,0-1 9,0 0-13,0 1-1,0-48 2,0 24 2,0 0-3,0-1 4,0 1-8,0 24 5,0-1 1,0 0-2,-24 24 1,24-23-1,-24 23 1,24-24-1,-23 24 2,-1-23-3,1-1 4,-1 0 3,-47 1-9,0 23 3,24-24 1,0 1-3,0-1 3,-24 24 1,47 0-3,-23-24 2,24 24 1,-1-23-3,-23 23 3,23 0-2,-47-24 2,1 1-2,-1 23 2,24-24-4,-48 0 3,1 1-1,23 23 1,0-24 7,24-23-13,0 23 10,-24 24-10,47-23 6,-23-1 0,-24 24-1,1-24 2,22 24-2,-22-23 4,-25 23-7,48 0 4,-47-24-1,23 24 6,-24 0-10,48 0 4,-24 0 1,1 0 0,-1 0 0,0 0 0,-47 0-1,0-23 1,-47 23 0,0 0-1,-24 0 1,24 0 0,-48 0-1,72 0 1,-72 0 0,48 0-1,23 0 2,72 0 5,-1 0-3,47 0-6,-47-48 366,1 48-361,-48-94-5,23 70 3,-70 1-1,-47-1 9,70 24-14,-118 0 11,166 0-3,23 0-4,24 0 2,-24 0-1,24 0 0,0 0 0,23 0 3,-23 0-2,-24 0 1,24 0-1,0 0-2,-24 0 1,24 0 4,-24 0-7,24 0 5,-24 0 6,47 0-1,-23 0-7,0 0 8,23 0-3,-23 0-8,0 0 4,23 0-1,-23 0 3,23 0-5,1 0 4,-1 0-2,1 0 9,-1 0-8,0 0-1,-23 0 8,24 0-7,-1 0-1,0 0 4,1 24-7,-24-24 4,-1 23 6,25-23-12,-24 24 5,-1-24 1,25 0-1,-24 0 5,23 0-8,0 0 7,-23 0-7,24 0 9,-25 0-7,25 0 2,-24 0-1,23 0 2,0 0-6,1 0 5,-1 0 1,1 0-3,-1 0 3,0 0-1,1 24 0,-24-24-2,23 0 6,-23 0-6,-24 23 3,24-23-2,0 0-2,-1 24 3,1-1-1,0-23 1,0 24 1,23-24-2,-23 24 0,0-1 4,23-23-6,-23 24 3,-24-1 1,48-23-1,-48 0-2,24 0 1,-1 0 1,1 24 0,-24-24-1,48 24 1,-24-24 2,-24 0-4,24 0 9,-1 0-6,25 0 0,-24 0-3,23 0 9,0 0-8,1 0 1,-1 0 7,1 0 8</inkml:trace>
    </iact:actionData>
  </iact:action>
  <iact:action type="add" startTime="55711">
    <iact:property name="dataType"/>
    <iact:actionData xml:id="d6">
      <inkml:trace xmlns:inkml="http://www.w3.org/2003/InkML" xml:id="stk6" contextRef="#ctx0" brushRef="#br0">13335 9371 0</inkml:trace>
    </iact:actionData>
  </iact:action>
  <iact:action type="add" startTime="57659">
    <iact:property name="dataType"/>
    <iact:actionData xml:id="d7">
      <inkml:trace xmlns:inkml="http://www.w3.org/2003/InkML" xml:id="stk7" contextRef="#ctx0" brushRef="#br0">23318 10032 0</inkml:trace>
    </iact:actionData>
  </iact:action>
  <iact:action type="add" startTime="58837">
    <iact:property name="dataType"/>
    <iact:actionData xml:id="d8">
      <inkml:trace xmlns:inkml="http://www.w3.org/2003/InkML" xml:id="stk8" contextRef="#ctx0" brushRef="#br0">17866 10906 0,'47'-24'86,"-23"24"-83,23-23 6,24-1-1,0 0 0,-48 1-2,48 23 1,0-24 1,-24 24 1,47 0-2,-23 0 1,0-23 0,-47 23 0,23 0 0,24 0-1,-24 0 9,-24 0-9,1 0 0,0 0 1,-1 0 1,1 0-3,-1 0 10,1 0-8,0 23 8,-1-23-9,-23 24 2,0 23-3,24-47 3,-24 24-2,0 23 1,23-47 0,-23 23-1,0 1 2,0 0 5,24-24 3,-24 23-10,0 1 0,0-1 16,0 25-15,0-25 8,0 24-9,-24-47 6,24 48-10,-23-25 4,23 24 8,-24-47-7,1 24-1,23 0 5,-24-1-9,0 1 13,1-1-1,-1 1 2,1 23-2,-1-47-8,-23 24 1,47 0-1,-47-1 2,23-23-2,24 24 4,-47-24-7,0 23 5,47 1-3,-48-24 3,1 24-2,24-24 8,-1 0-6,0 23-3,1-23 10,-1 24-8,1-24 15,-1 0 1,48 0 84,-1 0-102,24 0 11,1 0-16,-1 0 8,0 0-2,0 0 1,24 0 0,-47 0-2,23 23 1,0-23-1,-23 0 1,23 0 2,-24 0-1,1 24-1,23-24 1,-23 24-1,23-1 9,-23 1 0,-1-1-8,1-23-1,-1 24 0,-23 0 1,24-1 1,23 1-2,-47-1 0,24 1 3,-24 0-4,47 23 1,-23 0 4,-24-23-7,0-1 5,23 1-2,1 23 1,-1-23-1,-23-1 3,0 1-4,0 23 2,0-23-1,0-1 1,0 1 3,0 23-6,0 0 2,0 1 9,0-25-9,0 24 3,0-23-5,0 0 3,0-1 8,0 1-8,0 23 7,-23-23-8,-1-24 2,1 23-2,-25 24 1,25-23-1,-24-24 3,-1 24-5,1-1 4,-24 1 1,-23-24-4,0 0 0,23 0 2,-47 0 2,47 0-3,-23 0-2,46 0 4,-22 0 1,-1 0-4,24 0 3,-24 0-3,24 0 1,23 0 1,-47 0 0,24 0 2,47-24-5,-47 24 3,-24-23-1,24-1 10,-24 0-9,71 1 0,-47 23-1,0 0 1,47-24 1,-48 24-3,48-23 2,-23 23-1,23-24 1,-24 24 0,1 0 7,23-24 79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8:17:09.39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3445">
    <iact:property name="dataType"/>
    <iact:actionData xml:id="d0">
      <inkml:trace xmlns:inkml="http://www.w3.org/2003/InkML" xml:id="stk0" contextRef="#ctx0" brushRef="#br0">4579 2903 0,'23'0'148,"25"0"-145,-25 0 4,24 0 1,1 0-1,22 0 2,25 0-2,-1 0 8,-47 0-13,48 0 6,-1 0-1,-23 0 0,0 0 0,23 24 1,-23-24 0,-47 24 1,46-24 1,-22 0-5,-25 0 1,24 23 1,1-23 1,-25 0 10,24 24-12,-23-24 10,23 0-10,0 0 10,1 0-1,-1 0-8,0 0 11,0 23-12,0 1 10,-23-24-9,0 0 9,-1 0-6,1 0 10,-1 0 12,1 0 14</inkml:trace>
    </iact:actionData>
  </iact:action>
  <iact:action type="add" startTime="6062">
    <iact:property name="dataType"/>
    <iact:actionData xml:id="d1">
      <inkml:trace xmlns:inkml="http://www.w3.org/2003/InkML" xml:id="stk1" contextRef="#ctx0" brushRef="#br0">17795 2644 0,'0'0'3,"24"0"-1,-1 0 5,-23 23 2,24-23-3,23 0 11,-23 0-3,23 0-6,-23 0-1,-1 24 1,24-24 0,-23 0 4,0 0 2,-1 0-12,24 0 1,1 0 5,-1 0 0,0 0-1,0 0 0,24 0 0,-24 0 4,0 0-5,24 0 0,-24 0 4,-23 0-2,23 0-2,-23 0 4,-1 0 3,1 0 2,0 0 9,-1 0-8,1 0-9,-1 0 8,1 0-7,0 0 10,-1 0-2,1 0 5</inkml:trace>
    </iact:actionData>
  </iact:action>
  <iact:action type="add" startTime="40997">
    <iact:property name="dataType"/>
    <iact:actionData xml:id="d2">
      <inkml:trace xmlns:inkml="http://www.w3.org/2003/InkML" xml:id="stk2" contextRef="#ctx0" brushRef="#br0">2903 5240 0,'0'0'1,"-23"0"5,-1 0 0,0 0 5,1 0-8,-1 0 8,-23 0-6,0 0 10,23 0-7,1 0 4,-1 0-7,0 0 1,1 0 3,-1 0 0,-23 0-4,0 0 2,23 0 1,-23 0-1,0 0 3,23 0-2,-47 24-3,24-24 4,-24 24 6,24-1 0,24-23-6,-1 24-2,0-24 0,1 0 1,-24 0-1,23 0 1,0 0 3,-23 23-7,0-23 4,0 24 7,23-24-6,-23 0-2,23 24 1,1-24-1,-24 23 1,23-23-1,0 0 1,-23 0 0,24 0 0,-1 24 7,0-24-7,1 23 0,-1-23 4,1 24-9,-1-24 12,0 24 0,1-24-14,23 23 12,-24-23-11,1 0 6,-1 47-1,24-23 4,-24-24-6,-23 24 11,47-1-9,-23 1 2,-1-24-1,24 23-1,0 1-1,-24-24 3,1 24-2,-1-24 9,24 23-7,0 1-3,-23-24 2,-1 23-1,0 25 1,1-1 8,23-23-10,-24-24 3,1 47 2,23-24 1,-24 1 6,24 0-13,-24-24 3,24 23 0,0 1 8,0-1-10,-23-23 2,23 24 1,-24 23 2,24 0 0,0-23-4,-23-24 5,23 24-8,0-1 4,0 1 18,0-1-22,0 1 4,0 0-1,-24-1 2,24 1-2,-24-1 1,24 25-1,0-25 2,0 1-2,0-1 0,0 25 10,0-25-2,0 25-8,0-25 9,0 24-9,0-23 1,0 23-1,0-23 1,24-1 0,-24 25 0,24-1 8,-1-24-7,1 25 6,-24-25-9,23-23 2,1 47-1,0-23 2,-24 0 0,23-1-3,1 1 2,-1-1 0,1 1-1,23 0 1,-23-1 0,-1-23-1,48 24 1,-47-1 1,23 1-1,24 0-2,-48-24 2,48 23-1,24 1 0,-1-24 2,-47 24-2,48-24 1,23 0 0,-48 0 0,25 0-1,-24 0 6,-1 0-4,1 0-4,-24 23 0,48-23 2,-24 0 0,23 0 6,-47 0-11,24 0 6,23 0 0,-46 0-1,46 0 1,-47 0 0,0 24 0,48-24 2,-48 0-5,0 0 2,24 0 2,0 0 1,0 0-5,-24 0 3,47 0-1,-47 0 0,24 0 1,-24 0 0,1 0 0,-1 0 2,0 0-6,-23 0 7,23 0-6,-24 0 2,25 0 1,-1 0 1,-24 0-2,25 0 1,-25 0 1,1 0-3,47 0 3,-48 0-3,48 0 3,-24 0-2,-23 0 1,23 0 0,0 0 0,0 0-1,1 0 1,-25 0 2,48 0-5,-47 0 3,23 0 0,24 0 0,-48 0 0,24 0 1,1 0-3,-25 0 3,24 0-3,1 0 1,-1 0 2,0 0-2,-23 0 1,23 0-1,-24 0 1,1 0-1,0 0 256,-1 0-256,24 0 3,1 0-3,46 0 2,-70-24-3,46 24 2,25 0-1,-48-23 4,47 23-7,1 0 5,-1 0-2,-47-24 1,48 24-1,-1 0 0,-47 0 0,24 0 2,0 0-1,0 0-1,-48 0 0,48 0 2,-47 0-2,23 0 2,24 0-3,-47 0 3,23 0 0,-24 0-3,25 0 1,22 0 2,-46 0-3,23 0 3,0 0-2,-23 0 1,23-24-1,-23 24 2,23 0-2,24 0 1,-48 0-1,1 0 2,23 0-3,-23-23 2,23 23 0,-23 0 0,23 0-1,24 0 1,-48 0-1,24 0 5,24 0-8,-47 0 4,47 0-1,23 0 2,-47 0 1,24 0-6,0 0 4,-24 0 0,24 0-1,-48 0 2,25 0-2,-25 0 1,1 0-1,-1 0 249,25 0-248,22 0-1,1-24 4,47 24-5,-23-24 3,-25 24 3,48 0-7,-23 0 2,-1 0 1,48 0-2,-48 0 3,1 0-2,-25 0 2,1 0-3,0 0 2,0 24-2,-24 0 0,0-24 2,0 23-1,1-23 1,-1 0 0,0 24-1,-23-24 0,23 0 3,0 0 8,0 0-11,0 0 5,-23 0-5,0 0 4,-1 0-7,1 0 5,23 0-2,-23 0 0,-1 0 2,24 0-1,-23 0-1,23 0 1,-23 0-1,-1 0 1,25 0 0,-1 0 7,-24 0 0,1 0 517,23 0-524,-23-24 5,23 24-10,24-23 6,-48 23-3,48 0 6,0 0-6,-24 0 1,24 0-1,0-24 1,-48 24 1,48 0 1,-24 0-2,1 0 0,-1 0 1,0 0 10,-23 0-11,-1 0-3,1 0 6,-1 0 0,1 0-5,0 0 3,-1 0-1,1 0-1,-1 0 3,1 0-2,0 0 2,-1 0-1,1 0 0,-1 0-2,25 0 3,-25 0 5,1 0-6,-1 0 1,1 0-3,0 0 2,-1 0 7,24-24-7,-23 24 12,23 0-16,-23 0 7,23 0-8,-23-23 5,23 23 0,0 0 0,-23 0 3,23 0-7,-24 0 4,25 0 1,-25-24-2,1 24 0,-1 0 2,1 0-3,23 0 274,-23 0-274,47 0 3,-1 0 2,-22 0-6,46 0 1,24 0 2,-24 0-1,1 0 3,23 0-3,0 0-1,0 47 2,23-47-1,-46 48 1,23-25 0,-24-23-1,-23 24 2,0-24-1,0 24-2,-1-24 1,-46 0 1,23 0-1,24 0 2,-47 0 3,23 0-9,-24 0 5,48 0-1,-47 0 1,-1 0 0,1 0 0,23 0-1,0 0 9,-23 0-8,0 0 0,23 0-1,-24 0 1,48 0-1,-47 0 8,-1 0-13,25 0 3,-25 0 4,24 0 2,-23 0-6,23 0 11,-23 0-9,-1 0 5,1 0-10,23 0 7,-23 0-2,-1 0 2,1 0-2,0 0 0,-1 0 2,1 0-1,-1 0 7,1 0 7,0 0-15,-1 0 10,1 0-2,-1 0-8,1 0 2,0 0 6,-1-24 5,24 24 7,-47-24-19,24 24 0,0 0 6,-1 0-6,1-23 8,-1 23-2,-23-24-6,24 24 5,0 0 18,-24-24-28,23 24 7,-23-23-3,24-1 3,-1 24 0,1-23-7,-24-1 4,24 0-1,23 1 4,-47-1-6,23 24 5,1-23-1,0-1 4,-24 0-10,23 24 6,-23-23 2,24 23-5,-24-24 4,23 24 14,-23-23-16,24 23 1,0-24 0,-24 0-1,23 1 8,1-1 1,-1 1-1,1-1-7,-24 0 2,24 24-3,-24-23 1,23-1 14,1 24-11,-24-23 9,0-1-13,0 0 2,23 24-3,-23-23 3,24-24-3,0 23 12,-24 0-13,0 1 11,0-1 0,0 0 0,0-23 6,0 24-14,0-25 3,0 1-3,0 0-5,23 0 5,-23 0 0,0 23-1,0-23 2,0 23 7,0 1-2,0-1-3,0-23 5,0 23-11,0 1 6,0-25-8,0 25 5,0-24 0,-23-1 0,-1 48-1,0-47 9,24 23-15,-23 24 5,23-23 2,-24-1 0,-23 1 0,47-1 0,-24-23 6,-23 23-13,24 1 6,23-1 2,-24 0-1,-23 24-2,47-23 2,-24 23 0,1 0 0,23-24 0,-24 24 0,0-23 0,1 23-2,-24 0 4,-1 0-3,25 0 3,-48 0-5,24 0 2,23 0 1,-47 0-1,48 0 2,-24 0-3,-1 0 3,25 0-2,-24 0 1,-1 0 0,1 0 1,0 0-1,0 0 2,-24 0-7,0 0 4,0 0 2,-23 0-1,-24 0-1,0 0 0,24 0 1,23 0 0,0 0 0,0 0-1,0 0 1,24 0-1,-24 0 1,1 0 0,22 0-1,-22 0 2,-1 0-2,-24-24 1,48 24 0,-24 0-1,1-24 1,22 24 0,-46 0-1,47 0 6,-24 0-10,0 0 4,0 0 1,-23 0 4,23 0-8,0 0 3,-23 0 2,23 0-2,0 0 0,1 0 1,22 0 0,-22 0-1,-1 0 3,24 0-4,-24 0 6,0 0-6,47 0-1,-23 0 17,24 0-13,-25 0 276,-70 0-277,0 0 0,-94 0 0,-48 0 1,-23 0-2,-47-23-1,-48-24 2,1-71 1,70 23-3,-47 1 4,47-1-1,71 48-5,0-24 7,24 0-3,-1 48-4,48-24 7,-142-48 4,24 24-1,118 48-4,70-24-2,-23 47-3,-47-48 2,24 25 0,23 23 1,23-24 0,1 1 0,23 23-1,-24 0 1,25 0 1,-1 0-2,24-24 0,-24 24 1,0 0 0,24 0-1,0 0 3,-24 0-5,24-24 6,-1 24-6,-22 0 2,46 0 2,-47 0 308,0 0-311,24 24 3,-47-24-2,-48 47 1,48-23 6,-24 23-7,-24-23 4,24-1-2,0 1 1,-141 23-1,164-23 0,-23-24-1,-23 23-2,46-23 2,24 24-3,-70-24 6,70 0-8,0 0 4,-23 0-2,47 23 2,-24-23 2,0 24-3,0-24 2,24 24 0,0-1 1,-24 1-3,24-1 4,0-23-4,-24 24 3,24 0-1,-1-1-1,1-23-1,0 24 2,23-24 3,1 23-6,-1-23 3,1 0-2,-1 0 3,0 24 0,1-24-2,-1 0 0,1 24 0,-25-1 13,25-23-16,-1 0 19,1 0 0,-1 0 32,24 24 23</inkml:trace>
    </iact:actionData>
  </iact:action>
  <iact:action type="add" startTime="50457">
    <iact:property name="dataType"/>
    <iact:actionData xml:id="d3">
      <inkml:trace xmlns:inkml="http://www.w3.org/2003/InkML" xml:id="stk3" contextRef="#ctx0" brushRef="#br0">18480 5288 0,'0'0'2,"-24"0"31,0 0-19,1 0 10,-1 23-16,1-23-1,-1 24 1,-23-24 2,0 0-4,-1 23 1,1 1 1,-24 23-1,48-23 0,-24-1 2,-1 1-1,-22 0 7,46 23-6,-47-24 1,0 25-1,-23 22-2,23-46 3,0 0-4,1 23 3,-1 0-3,24-23 5,-1-1-5,1 1-3,24 0 4,-25-24-1,25 47 2,-1-47-1,24 23 2,-23-23-2,-1 24 8,0-24 1,24 24 7,0-1-16,-23-23 1,23 24 3,-24-1-7,24 1 8,0 0-8,0-1 3,0 24 9,0-23-7,0 0-3,0-1 3,0 1-2,0-1 1,0 1 0,0 0-1,0-1 0,0 1 2,24 23 6,-1-23-8,-23-1 2,24 24 2,23 1-8,-23-1 10,23-23-3,-47 23-9,71 24 6,-48-48 1,48 24 0,-47 1 3,23-1 0,0-24-4,0 1-1,-23 0 2,0 23-1,23 0-3,0-47 2,-23 47 4,23-23-3,24-1 0,-1 25 1,-46-25 4,70 24-8,-46-23 3,22 0 6,25-24-11,-48 23 5,0 1 3,24-24-4,0 24 7,-48-24-10,48 23 9,0-23-9,-24 0 5,24 0-1,23 0 5,-46 0-8,70 0 4,-48 0-1,48 0 1,-23 0 0,-24 0 0,-1 0-1,1 0 1,-47 0 0,23 0-1,-23 0 279,-1 0-277,72-23-3,-25-1 2,25 24 0,23-24-1,47 24 2,-94 0 2,94 0-7,-23 0 4,-1 0 2,-23 0-5,0 0 1,0 0 2,-23 0 0,23 0-1,0 0 4,-48 0-5,48 24 1,-47-24 0,0 24 6,0-1-11,23-23 6,-47 0 0,24 24 1,-24-24-2,48 23 0,-48 1 1,24-24 0,0 0-1,-24 0 1,0 0 0,24 24 0,0-24 2,-48 0-4,48 0 4,-47 0-5,23 0 2,0 0 2,-23 0-2,-1 0 1,24 0 0,-23 0 2,0 0-2,-1 0 0,1 0-2,-1 0 0,1 0 1,0 0 2,-1 0-2,1 0 23,-1 0-21,1 0 6,0 0 25,-1 0-32,1 0-1,-1 0 1,25 0-3,-25 0 4,24 0-1,-23 0-1,47 0 0,-48 0 1,1 0 0,0-24 1,-1 24-3,24 0 1,-23 0 2,0 0 3,-1 0-9,1 0 5,-1-24-1,25 24 2,-25 0 8,1 0-4,-24-23 1,47 23 234,24 0-240,-24 0 0,47 0 1,1 0-3,-24 0 3,47 0-3,23 0 2,-70 23-1,71-23 2,23 24-3,-47 0 1,0-24 1,23 23 0,-23 1 0,-47-24 0,24 0-1,-48 0 1,0 0 3,-23 0-7,-1 0 4,1 0 1,-1 0-3,1 0 11,0 0-10,-1 0 8,1 0-8,-1 0 17,1 0-9,0 0-6,-1 0 9,1 0-15,-1 0 15,25 0-12,-25 0 2,1 0-1,23 0 1,-23 0-1,-1 0 2,1 0-1,-1 0 7,1 0-6,0 0 14,-1 0-14,1 0-4,-1 0 2,25 0 2,-25 0 1,24 0-5,1 0 2,-25-24 3,48 1-5,-24-1 4,0 24-1,24-24 0,0 1-1,-24-1 0,0 24 3,24 0-4,-24-23 1,1-1 2,-25 0-2,25 1 1,-25 23 2,1 0-6,-1 0 5,1 0 25,0 0-30,-1 0 27,1 0 54,-1-24-78,25 24 9,-1 0-7,-24 0-2,25 0 2,-1 0-2,0 0-1,24 0 2,-24 0-1,24 0 1,-24 0 0,0 0 1,0 0-3,24 0 3,-47 0-1,23 0-1,0 0 8,-23 0-7,23 0 261,71-24-261,-24 24 0,24 0 0,71 0-1,47 0 1,0 0 0,-23 0 4,23 0-9,-48 0 4,-22 0 2,70 71-2,-95-47 4,24 23-5,-23-23 5,141 70 2,-141-70-7,-24-1 2,-24 1-1,1 0 0,-25-24 1,1 23 0,0 1-1,0-24 1,-48 0-1,25 0 0,-1 0 2,0 0-1,0 0-1,-23 0 0,23 0 4,24 0-4,-24 0 7,-23 0-7,23 0 3,0 0-5,-23 0 4,23 0-1,-24 0-2,25 0 2,-1 0 0,-24 0 9,1 0-11,0 0 3,-1 0 13,1 0-7,-1 0 9,1 0-16,0 0-1,-1-24 8,1 24-4,-24-47-7,47 23 4,-23-23 0,-1 47 0,1-47 0,-24 23-1,47 24 1,-23-47-1,-1 0 1,-23-24 0,47 47 0,-23-46 1,23 46-2,-23-23 0,-1 23-1,1-23 6,0 23-7,-1 1 4,1-24-3,-24 23 2,0 0 0,23 24-1,1-23 10,-24-1-10,24 24 16,-24-23-14,0-1 6,23 0-6,1-23 6,-24 24-10,0-25 5,0 25-3,23-1-1,-23-23 6,0 23-8,0 1 3,24 23 2,-24-24-2,24 0 0,-24 1 16,0-1-13,0-23 4,0 23-7,0 1 2,0-1-2,0 1 1,0-1-1,0 0 2,0 1 13,0-1-7,-24 24-7,24-23 0,-24 23 1,-23-24-4,24 0 7,-25 1-7,1-1 2,0 1 3,0-1-4,0 0 1,-1 1 1,48-1-1,-47 24 3,24 0-4,-1-23 3,0 23-2,1 0 0,-24 0 13,23 0-16,0 0 5,-23 0-3,0 0 2,23 0 0,-23-24 0,0 24 1,23 0-3,-23-24 2,24 24 0,-25-23-1,25 23 2,-1-24-2,1 24-1,-25 0 2,1 0 8,0-23-9,23 23 1,-23 0-1,-24 0 1,24 0 8,0 0-8,23-24-1,-46 24 3,46-24-5,-23 24 7,23 0-8,-23 0 4,-24 0 0,48 0-1,-48-23 3,0 23-5,0 0 3,0 0-1,1-24 4,-1 24-6,0 0 3,0-24-1,-23 24 2,47 0 1,-24 0-5,0 0 2,-23 0 1,46 0 2,-22 0-4,-1 0 4,0 0-5,-23 0 7,-1 0-9,1 0 5,23 0 0,-47 0 3,0 0-7,24 0 4,23 24 1,-24-24 0,48 0-1,-47 24-2,23-1 1,24-23 1,-24 0-2,0 0 3,-23 0-2,47 0 0,-48 0 1,24 0 0,-47 0 1,48 0-3,-48 0 2,-24 0-1,24 0 2,0 0-2,24 0 1,-24 0-1,47 0 5,-24 0-6,1 0 0,-24 0 2,0 0-1,0 0 0,0 0 2,-47 0-2,47 0 1,-48 0 0,48 0-1,24 0 1,47 0 14,23 0-13,-47 0 271,1 0-274,-1-23 2,-71 23-1,24-24 2,0 24-2,-94 0 5,70 0-8,-23 0 2,47 0 2,0 0 2,-24 0-5,72 0 4,-25 0 0,-23 0-3,24 24 1,-24-24 0,0 0 1,47 0 0,-47 0 0,24 0-1,-1 0 4,48 0-6,-47 0 2,23 0 0,24 0 2,-24 0-2,0 0 2,47 0-1,-23 0-1,0 0 0,0 0 4,0-24-3,-24 24 0,24-24-3,-1 24 1,-46-23 2,47 23 2,-48 0-4,25-24 4,-1 1-6,24 23 5,-24 0-1,0 0-1,24 0 0,-24-24 2,-23 0-2,-1 24 1,24-23-1,1 23 1,-1-47 5,-24 47-10,25-24 4,22 24 2,-22-24-2,-1 1 2,24 23-4,-24 0 3,0-24 0,24 24 0,-24 0 0,24 0 0,0-23-1,-1 23 0,-22-24 7,46 24-11,-47 0 11,24 0-11,23 0 3,-46 0 4,22 0-3,25 0 3,-24 0-4,-24 0 1,47 0 0,-23 0-1,23 0 3,-23 0 3,0 0-9,23 0 5,-23 0-1,0 0 1,0 0-1,23 0 1,1 0 2,-48 0-6,0 0 6,47 0-3,-23 0 0,-24 0 1,48 0 0,-24 0-1,23 0 1,-23 0-1,0 0 1,23 0-1,-23 0 1,23 0 1,-23 0-2,0 0 5,23 0-9,-23 0 9,23 0-8,-23 0 3,0 0 1,23 0 0,-23 0 0,24 0-1,-25 0 1,1 0 0,0 0 7,23 0-6,-23 0-2,0 0 1,23 0 7,-23 0-8,24 0 9,-1 0-7,0 0-3,1 0 10,-1 0-7,1 0 5,-1 0-5,0 0 8,1 0-11,-1 0 0,1 0 13,-1 0-11,0 0 6,1-24 7,-1 24 2,1 0 15,-1 0-14,0 0-9,1 0-7,-1 0 7,1 0 8,23-23-15,-24 23 3,0 0 55,24-24-59,-23 24 16,-1 0 1,1 0 53,-1 0-29,24-23-41</inkml:trace>
    </iact:actionData>
  </iact:action>
  <iact:action type="add" startTime="60224">
    <iact:property name="dataType"/>
    <iact:actionData xml:id="d4">
      <inkml:trace xmlns:inkml="http://www.w3.org/2003/InkML" xml:id="stk4" contextRef="#ctx0" brushRef="#br0">732 8663 0,'0'47'44,"0"1"-31,0-1-5,0-24 0,0 25-1,24-25 1,-24 1-1,23 47 1,24-24 1,1-24-3,-25 25 2,1 23 0,23-24-1,0-24 1,24 25-1,0 22 2,-24-22 0,0 22 2,24-22-9,0-1 6,0-24 5,-1 25-11,25-1 6,-72 0-1,72-23 3,-48-1-1,24 1-3,-24 23 0,24-47 2,0 0 0,-1 24-1,-22-24 1,46 0 0,0 0 0,48 0-1,-48 0 1,48 0 0,-24 0-1,0 0 1,24 0 2,-72 0-5,25 0 3,-24 0 2,-48 0-4,48 0 4,-24 0-5,-23 0 3,23 0-1,0 0 1,0 0 0,24 0-1,0 0 1,23 0-1,1 0 2,23 0-1,-24 0-1,24 0 2,-47 0-3,-24 0 9,-23 0-3,47 0 232,-1-24-236,1 24-1,47-24 8,24 1-14,-24-1 14,94 24-13,-47-23 6,24-25-2,24 48 4,-48 0-6,0-23 4,-23 23-1,-24 0 0,23 0 3,-93 0-1,22 0-1,-22 0-3,-1 0 6,-24 0-5,1 0 4,23 0 2,-23 0-5,-1 0 1,1-24 0,0 24-2,-1 0 2,48 0 3,-47-23-5,46-1 3,1 0 2,24 1-9,-25-1 8,-22 1-3,70-1-1,-48 0 2,25-23-1,-24 24 2,23-1-3,0 0 3,1-23-1,-1 24-1,24-1 3,47 0-5,-70 24 5,94-23-4,-71-1 1,0 24 5,0 0-8,0 0 4,23 0-1,-23 0 1,-71 0 0,48 0-1,-1 0 4,-47-23-6,1 23 6,-25 0 17,1-24 250,23 24-271,0 0 0,24 0 2,23 0-2,1 0 0,-1 0 5,24 0-8,-47 0 4,47 0 7,47 24-14,-23-24 9,-24 23-3,0 1 2,-24-24-2,1 23 1,-1-23 5,0 24-7,-46-24 3,22 24-6,-22-24 3,-1 0 0,47 0 1,-47 0 1,1 0 2,-1 0-5,24 0 3,-24 0 0,24 0-1,-48 0 4,48 0-6,0 0 2,-48 0 0,72 0 2,-24 0-2,-48 0 1,48 0-1,0 0 1,-24 0 0,47 0 0,-23 23-1,0-23 3,-24 0-1,48 0-5,-25 0 4,-22 0-1,46 0 1,0 0 0,-23 0-1,-24 0 2,48 0-3,-24 0 3,-24 0-1,24 0 0,-1 0-1,-22 0 1,22 0-1,1 0 1,-24 0-1,24 0 1,0 0 1,-47 0-3,46 0 3,-22 0-2,-25 0 1,1 0 0,-1 0 1,1 0 260,0 0-262,23 24 8,0-24-6,-23 23-2,23 1 2,0-24-2,-23 0 5,46 24-9,-22-1 5,22 1-1,-22-1 0,-1 1 1,24 0 1,-48-1-1,24 1 0,-23-24-2,0 0 1,-1 23 1,1-23 0,-1 24-1,1 0 2,0-24 1,-1 0-6,1 0 4,23 0 0,-47 23 0,47-23-1,-23 0 1,23 24 0,-23-24-1,-1 0 3,24 0-3,1 0 0,-25 0 0,1 0 0,-1 0 2,25 0-1,-25 0-1,1 0 1,23 0 0,-23 0 7,23 0-4,0-24 1,-23 24-3,-1-23-3,1-1 2,23 0-1,-23 1 1,23-1 1,-24 1-3,1-1 3,47-23-2,-48 23 3,25-23-4,-25 23 3,24-23-2,1 0 1,-1 47-3,-24-24 4,1-23-1,0 24-1,-1 23 2,-23-24-3,24 0 3,-24 1 1,24 23-5,-1-24 11,-23 0-10,0 1 3,0-24-2,0 23 2,0-23-3,0-24 2,0 47 0,0-23 0,0 24-1,0-1 1,0-23-1,0 23 17,0 1-13,0-1 8,0-23-6,-23 0-10,-25 23 5,-23-23-1,48-24 1,-1 0 2,-23 48-4,0-25 4,23-23-3,1 48 1,-1-1-3,0-23 7,1 0-8,-1 47 7,24-24-6,-23-23 2,-25 0 0,25 23 2,-1 1-3,1-25 4,-25 1-3,1 24 1,24-1 0,-1 0 1,0 1-1,1 23-2,23-24 2,-24 1-1,-23 23 0,23-24 9,-23 0-7,0 1 5,0 23 2,23-24-10,1 24 3,-1 0-3,0-23 3,-23-1 6,24 24-7,-1 0 0,0 0 0,1 0-1,-48 0 0,24 0 1,23 0 0,-23 0 0,-24 0 0,24 0-1,0 0 0,0 0 2,-1 0-2,-22 0 1,46 0 1,-47 0-3,24 24 2,23-24-1,-70 23 7,23-23-12,-23 0 5,23 24 5,-23-24-8,-1 23 11,1-23-13,-1 24 4,48-24 1,-24 24 1,1-1 1,22-23-2,1 24 2,-24-24-2,1 0 0,22 23 1,-22 1 0,-25 0-1,24-1 2,24 1-3,-24-1 3,-23 1-3,23 0 2,24-1 4,-47 1-7,23-1 3,0 1-1,0 0 1,0-24 0,1 0-1,-1 23 0,-24 1 3,48-24-3,-47 23-1,23 1 3,24 0-3,-24-24 4,0 47-4,0-47 4,1 23-5,22 1 3,-22-24 0,-1 24 1,24-24-2,-24 23 4,0-23-6,-23 24 1,46-24 4,-46 0-5,0 24 3,23-24 0,0 0-1,0 23 1,-23-23 0,23 24 0,24-24 0,-48 0-1,25 0 2,22 0 2,-46 0-4,23 0-3,24 0 4,0 23 0,-24-23-1,47 0 1,1 0 23,-24 0 216,-48 0-238,-23 0-3,-47-23 3,-47-1-3,-24 24 3,0-47-2,0 47 2,23 0-3,24 0 3,24 0-4,47 0 4,-47 0-1,47 0-1,0 24 1,-24-24 4,-23 23-9,94-23 4,-47 0 2,-23 24-2,46-1 0,25-23 2,-25 24-1,1 0-1,23-24 1,0 23-1,0 1 5,-23-24-8,23 0 3,47 0 1,-46 0 0,22 0 0,1 0 0,0 0-1,-24 0 1,48 0 0,-48 0-1,47 0 1,-23 0-1,-24 0 1,48 0 0,-25 0-1,25 0 1,-48 0 6,24 0-12,0 0 6,-24 0-1,0 0 4,0 0-6,24-24 2,0 1 1,0 23-1,-1-24 2,-22 0-1,22 24 0,25-23-2,-48 23 2,24-24 0,0 1 0,-1 23-1,1 0 2,24 0-2,-72 0 0,48-24 4,-24 24-6,24 0 2,0 0 3,-48 0 0,48-24-7,-24 24 5,1 0 0,-1 0 0,0 0-1,-23 0 1,23 0 0,24 0-2,-24 0 4,47 0-3,-23 0 3,0 0-6,23 0 6,1 0-3,-1 0 5,0 0-9,-46 0 329,-1 0-324,24 0 1,-48 0-2,1 0-1,23 0 2,-23 0 2,-1 0-4,1 0 0,23 0 3,0 24-3,-23 0 3,23-1-1,0-23-1,24 24 0,-24-1 3,0 1-4,48 0 3,-48-24-3,0 23 3,24-23-2,23 0 2,-46 0-3,46 0 1,-23 0 3,-24 0-4,47 0 2,-23 0 0,-24 0-1,48 0 0,-24 0 2,-1-23-2,1 23 8,24 0 1,-1 0-8,0 0 15,1 0 0,-1 0-15,1 0 8,-1 0-8,0 0 7,1 0-8,-1 0 1,1 0-1,-1 0 17,0 0-2,1 23 66,-1-23-44,24 24-19,-23-24-16,23 23 10,0 1-2,-24-24 4,24 24-17,0-1 3,-24 24 6,24-23-5,0 0 8,0-1-10,0 1 2,0-1 0,0 1 0,0 0 19,0-1-23,0 1 3,0-1 16,0 1-15,0 0 25</inkml:trace>
    </iact:actionData>
  </iact:action>
  <iact:action type="add" startTime="68012">
    <iact:property name="dataType"/>
    <iact:actionData xml:id="d5">
      <inkml:trace xmlns:inkml="http://www.w3.org/2003/InkML" xml:id="stk5" contextRef="#ctx0" brushRef="#br0">19093 8002 0,'0'0'1,"-71"0"12,24 0-7,-24 0-3,-23 0 5,0 0-3,23 0 1,0 0 3,0 0-2,0 0 3,1 0-4,22 0 2,1 0 0,0 0 0,0 0-2,0 0 3,-1 0-2,1 24 1,0 23 0,-24-23 0,0-24 1,1 23-3,22 1 4,-22 23-6,22-23 7,25-24-6,-24 23 4,-1 1-2,1 0-1,24-1 10,-1-23-8,24 24 15,-24-1-16,1 1 16,23 0-7,0-1-7,0 24 5,0-23-6,0 23 7,0-23-7,0-1-1,0 25 1,0-25 0,23 1-1,-23 23 3,24-47-5,0 47 4,23-23-1,-24-1-1,48 1 1,0 0-1,47-1 1,24 48 1,46-47 1,96-1-5,-48 1 2,47-24 0,0 47 3,-47-47-3,0 24 1,0-24-1,47 23 5,-94-23-9,47 0 5,0 48 0,-71-48-1,48 0 1,23 0-1,0 0 2,0 23-2,0-23 1,-71 24-1,0-24 1,-47 0 0,47 23 1,-47 1-3,0-24 2,24 0-1,-48 24 1,-23-1 0,0-23 0,-24 0 0,-23 0-2,-1 0 5,1 0 326,-1 0-322,25-23-7,-1-1 7,0 0-13,47-23 9,166 0 1,-95 0-3,0-1 3,-23 1-2,23 24-1,0 23 3,119-48-7,140-22 6,-282 70-2,23-24 1,48 0-5,-48 1 5,24 23-4,-24-24-1,0-23 3,0 23 0,1 24 1,-1-23-3,-24-1 2,-23 24-1,0-23 1,-23 23-1,-24 0 1,-24-24 0,24 24 0,-24 0 0,-24 0 8,1 0 293,0 0-294,23 0-8,-24 0 1,25 0-1,-1 24 1,-24-1 0,48 1 0,0-1 2,0 25 3,0-1-7,23 0 2,-47 0-1,0-23 0,24 23 2,-24-23-4,1-1 3,-1 1-2,0-1 3,-23 1-2,23 0 0,0-1 0,0 1-2,-23-24 3,23 24 2,0-24-5,-23 0 3,70 23 0,-47-23-1,1 24 1,22-24 1,-22 23 3,-25-23-10,24 24 6,1-24-1,-25 0 0,1 24 2,-1-24-2,1 0 1,23 0-1,0 0 10,-23 0-6,0 0-8,23 0 9,-24 0-8,25 0 3,-1 0 3,0 0-3,0 0-1,-23 0 3,47 0-2,-1 0 2,-46 0-1,23 0-2,24 0 2,-47 0 0,23 0 3,0-24-4,0 24-2,0-47 7,1 47-9,-1-47 5,0 23-1,0 24 1,0 0 0,-23-24 1,47 1-3,-24-1 3,-23 24-2,23-24 5,24 1-8,-48 23 3,24-24 0,1 24 1,-25 0 0,24-23 1,1 23-3,-25 0 2,24 0 2,-23 0-5,23-24 3,-23 24-1,-1 0 2,25-24-2,-1 24 1,-24-23-1,25 23 4,-25 0-6,1-24 2,23 24 1,0-23 0,-23 23 0,23-24-1,-23 24 5,-1-24-8,24 1 3,1 23 0,-1-24 9,-24 24 0,25 0-8,-48-23 1,23 23-3,1 0 4,-1 0-5,-23-24 21,24 24-13,0 0 2,-1 24 302,1-24-297,-1 0-1,-23-24 89,0 0-94,0 1 11,0-1-11,0 1 2,0-1-9,0 0 3,0 1 16,0-1-16,0 1 14,0-1-8,0 0-10,0 1 5,0-1-4,-23-47 1,-1 71-2,1-47 4,-1 24-1,24-1-2,-24 0-3,24 1 5,-23 23-4,-1 0 11,1-24 0,-1 24-8,0-24-1,1 24 1,-1-23 2,1 23-5,-25 0 2,1 0 9,24 0-5,-1 0-7,-23 0 3,23 0 1,1 0 0,-25 0 0,-22 0 7,46 0-3,-47 0-9,24-24 9,-24 24-6,0 0-1,1 0 3,22 0 0,-22-23 0,22 23 0,-22 0-1,-1 0 10,47 0-11,-23 0 3,23 0-3,-46-24 4,22 24-4,1 0 3,-24 0-3,24 0 7,24 0-11,-25 0 6,-22 0 3,46-24-6,-23 24 3,0-23 0,-1-1 2,1 24-4,-47 0 3,47-23-3,-48 23 1,48 0 1,-71 0-1,71 0 1,-48 0 0,25 0 0,22 0-1,-46 0 0,23 0 1,-23 0 1,47 0-2,-48 0 2,24 0-3,24 0 3,-24 0-3,48 0 18,-1 0-16,-23 0 269,-47 0-263,46 23-8,-93 1 1,-24 47-1,-1-48 6,-22 1-7,-72-1 3,95 25-1,-24-48 0,-23 23-3,23-23 6,24 0-4,-24 0 1,23 24 1,1-24 0,-47 24-1,23-24 1,0 0 0,24 23 0,-47-23 0,46 47-1,72-23 2,-24-24-2,24 0 1,-24 0-1,47 0 5,-24 0-6,-46 0 4,46 0-7,-93 24 5,70-24-1,0 0 2,-48 23-3,48-23 3,-23 0-2,23 0 1,-47 0 3,47 0-8,47 0 9,-47 0-8,-47 0 4,70 0 0,1 0-1,-1 0 1,48-23 0,-47 23 0,23-24 1,24 24-3,-24 0 2,0-24 0,48 24-1,-48 0 0,0 0 4,-23 0-2,46 0-5,-22 0 9,-1 0-11,0 0 9,24 0-4,-24 0-2,0 0 270,0 0-269,-70 0 3,-24 24-3,-1 0 2,-22 23-2,22-24 4,1 1-2,-47 0 1,47-1-1,-1 24 0,1 1 1,47-48-2,-23 23-3,70-23 2,-24 0 0,1 0 2,23 0 0,24 0 0,0 0-1,-24 0 1,47 0-1,-23 0 4,24 0-3,-48 0-1,47 0-1,1 0 1,-1 0 1,-23 0-1,23 0 1,1 0 0,-1-23-1,0 23 2,-23 0-2,24 0 11,-1-24-13,0 0 10,1 24-7,-1 0-1,1 0 9,-1 0-9,24-23 2,-24 23 6,1 0 8,-1-24-8,24 1 95</inkml:trace>
    </iact:actionData>
  </iact:action>
  <iact:action type="add" startTime="79518">
    <iact:property name="dataType"/>
    <iact:actionData xml:id="d6">
      <inkml:trace xmlns:inkml="http://www.w3.org/2003/InkML" xml:id="stk6" contextRef="#ctx0" brushRef="#br0">5948 5122 0</inkml:trace>
    </iact:actionData>
  </iact:action>
  <iact:action type="add" startTime="81065">
    <iact:property name="dataType"/>
    <iact:actionData xml:id="d7">
      <inkml:trace xmlns:inkml="http://www.w3.org/2003/InkML" xml:id="stk7" contextRef="#ctx0" brushRef="#br0">20320 5099 0</inkml:trace>
    </iact:actionData>
  </iact:action>
  <iact:action type="add" startTime="82419">
    <iact:property name="dataType"/>
    <iact:actionData xml:id="d8">
      <inkml:trace xmlns:inkml="http://www.w3.org/2003/InkML" xml:id="stk8" contextRef="#ctx0" brushRef="#br0">7246 9796 0,'0'24'130,"0"-1"-122</inkml:trace>
    </iact:actionData>
  </iact:action>
  <iact:action type="add" startTime="83658">
    <iact:property name="dataType"/>
    <iact:actionData xml:id="d9">
      <inkml:trace xmlns:inkml="http://www.w3.org/2003/InkML" xml:id="stk9" contextRef="#ctx0" brushRef="#br0">22256 9419 0</inkml:trace>
    </iact:actionData>
  </iact:action>
  <iact:action type="add" startTime="85306">
    <iact:property name="dataType"/>
    <iact:actionData xml:id="d10">
      <inkml:trace xmlns:inkml="http://www.w3.org/2003/InkML" xml:id="stk10" contextRef="#ctx0" brushRef="#br0">19282 11992 0,'0'23'148,"0"1"-145,0-1 5,0 25-1,0 22 1,-24-22 1,-23 23-2,47-1 0,-47 1 1,23-47 2,1 47-4,-1-1 1,1 1 1,-1-24 0,0 1 0,-23 22 2,24 25-1,-1-24-1,-23 23-3,23-23 3,-23 0-3,47 0 2,-47-1 3,47-46-3,-24 23 2,24 24-3,0-47 9,-23-1-7,23 1 0,0-1 8,0 1 6,23-24 117,24 0-132,24 0 2,-24 0-2,48 0 4,-1 0-7,24 0 3,-23 0 1,-48-24 0,47 24 0,1-23 0,-25-1 1,1 24-3,0-23 10,0 23-14,-24-24 3,24 24 3,0 0 0,-1-24 0,-22 24 3,-1 0-8,0-23 5,-23 23-1,23 0 2,-24 0-2,25 0 1,-1 0 1,0 0 5,-23 0-7,-1 0 4,24 0-3,-23-24-3,23 24 2,0 0 2,-23 0-2,23 0 0,-23 0 1,-1 0 8,1 0-1,-24-23 103,0-1-97</inkml:trace>
    </iact:actionData>
  </iact:action>
  <iact:action type="add" startTime="87215">
    <iact:property name="dataType"/>
    <iact:actionData xml:id="d11">
      <inkml:trace xmlns:inkml="http://www.w3.org/2003/InkML" xml:id="stk11" contextRef="#ctx0" brushRef="#br0">19778 12653 0,'0'23'63,"0"24"-51,0-23-4,0 0 0,0 23 1,0-24-4,0 25 4,-24-25-2,24 24 3,0 1-4,0-1 1,0 0 0,0 24 1,0-24-1,0 24 1,0 0 0,0-24 0,0 0-1,0-23 0,0 23 4,0 0-6,0-23 6,0-1-7,0 1 4,0 0 0,0-1-1,0 1 1,0-1 0,0 1-1,0 0 1,0-1 11,0 1 5,0 0 19,0-1-18,0 1 27,0-1-1,0 1-48,0 0 25,0 23-23,0-24 7,0 1 4,0 0-9,0-1 9,0 1-1,0-1 47,0 1 23,0 0 52,0-1-121,0 1 1,0-1-2,0 1-1,0 0 26,0-1-18</inkml:trace>
    </iact:actionData>
  </iact:action>
  <iact:action type="add" startTime="91771">
    <iact:property name="dataType"/>
    <iact:actionData xml:id="d12">
      <inkml:trace xmlns:inkml="http://www.w3.org/2003/InkML" xml:id="stk12" contextRef="#ctx0" brushRef="#br0">21052 13880 0,'0'24'210,"0"-1"-201,0 1-4,0 23 1,0-23 1,0-1 0,0 1 1,0 0-1,0-1 1,0 1 1,0-1-1,0 25 9,0-1 2,0 0-3,0-23-9,0-1 1,0 24-1,0-23 2,0 23-2,0 0 2,0-23 0,0 23-4,0-23 3,0 0 0,0 23-1,0-24 1,0 25 0,0-25 0,0 1-1,0-1 1,0 1 0,0 23-1,0-23 4,0-1-6,0 1 6,0 0-7,0-1 3,0 24 1,0 1 8,0-1 1,0-24-10,0 1 8,0 0-7,0-1-1,0 1 16,0-48 65,0-23-82,0 23 2,0-23-1,0-24 1,0 48-1,0-24 3,0-24-5,0 47 3,0-47 0,0 1 0,0 22-1,0-22 1,0 22-1,0-23 0,0-23 1,0 47-1,0 0 1,0-48 0,0 48 0,0 0 0,0-24 2,0 24-5,0 23 3,0-23-1,0 23 2,0-23 0,0-24-3,0 48 1,0-25 4,0 25-7,0-24 4,0-1 0,0 25 0,0-24-1,0 23 1,0-23 0,0-24-1,0 24 11,0 0-12,0-1 13,0 25-16,0-1 5,24 1-1,-1-1 2,1 24 7,-24-24-9,23 1 1,25 23-1,-1 0 8,-24 0-2,25-24-3,-1 24-9,-24 0 8,25 0-3,-25 0 4,1 0-2,-1 0-2,1 0 0,0 0 11,-1 0-7,1 0 3,-1 0 2,1 0-7,0 0 22,-1 24-23,-23-1 13,0 1-8,0 0-2,24-1-5,-24 1 10,0-1-6,23 1 5,-23 0 2,0-1-1,0 1-7,0-1 11,0 1-7,0 0-4,0-1 15,-23 1-8,23-1 0,0 1 24,-24-24-22,24 24-11,-23-24 17,23 23-16,-24-23 1,0 24 0,1-24 1,23 23 2,-24-23 0,1 0-4,-1 24 22,0-24-26,1 0 7,23 24-5,-24-24 10,1 0-8,23 23 3,-24-23-4,0 0 10,1 24-8,23-1 23,-24-23-16,1 0 0,-1 0 11,0 0-20,1 0 0,-1 0 40,1 0-13,-1 0 14,0 0-18,1 0 95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8:17:09.39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953">
    <iact:property name="dataType"/>
    <iact:actionData xml:id="d0">
      <inkml:trace xmlns:inkml="http://www.w3.org/2003/InkML" xml:id="stk0" contextRef="#ctx0" brushRef="#br0">661 2431 0,'24'0'77,"23"0"-63,0 0-6,0 0 4,24 0-9,0 0 5,-24 0 0,48 0 1,-25 24-3,1-1 1,0 1 3,0-24-3,0 24 0,-1-1 0,-22-23 1,22 0-2,-22 0 5,-1 24-5,0-24 1,0 23 0,0-23 1,1 24 0,-1-24-1,0 0 1,0 24 1,0-24-2,-23 23 3,23-23-5,-23 0 3,23 0 0,0 0-1,-23 0 2,-1 24-3,1-24 3,0 0 15,-1 0-10,1 0 9</inkml:trace>
    </iact:actionData>
  </iact:action>
  <iact:action type="add" startTime="6108">
    <iact:property name="dataType"/>
    <iact:actionData xml:id="d1">
      <inkml:trace xmlns:inkml="http://www.w3.org/2003/InkML" xml:id="stk1" contextRef="#ctx0" brushRef="#br0">11871 2148 0,'48'0'59,"-1"0"-51,-24 0 0,72 0 0,-1 0-2,-23 0 2,23 0 0,48 0 0,0 0 0,-72 0-1,96 0 2,-119 0-2,47 0 1,-23 0 2,-24 0-5,24 0 6,0 0-7,-48 0 4,48 0 0,0 0-1,-24 0 5,0 0-8,1 0 3,-25 0 1,24 0 0,-23 0 8,0 0 7,-1 0-16,1 0 24,-1 0-8</inkml:trace>
    </iact:actionData>
  </iact:action>
  <iact:action type="add" startTime="37883">
    <iact:property name="dataType"/>
    <iact:actionData xml:id="d2">
      <inkml:trace xmlns:inkml="http://www.w3.org/2003/InkML" xml:id="stk2" contextRef="#ctx0" brushRef="#br0">5499 9655 0,'0'0'1,"-23"0"2,-1 0 5,0 0 0,-23 0 0,24 0-1,-25 0 1,1 0 0,0 23 2,-24 1-4,0-24 3,24 23-4,-24 1 3,1 0 0,-1-1-1,24-23 1,-1 47 0,-22-23 2,-1 0-4,0-1 1,-23 48 9,46-47-15,-22 23 5,-1-47 3,0 71-3,-23-48 4,46 25-5,-46-25 5,47 24-3,-24-23 0,0 23 1,48-23 1,-48 23-4,24-23 5,-1 23-3,25-24 0,-24 25 1,-24-1 0,47-24 0,-47 25 0,48-1 4,-24 0-9,-24 24 4,47-47 1,-47 46 4,24-22-9,24 22 5,-25 1 2,1-47-4,0 47 3,23-1-3,-23 1 2,24-47-1,-1 47 3,0 0-5,1-24 3,-1 24 2,1-1-5,-1 25 3,24 23 1,0-47-3,-24 47 3,24-48-3,0 1 3,0 24-1,0-24-1,0-24 4,0 24-5,0-1 1,24 25 0,0-1 6,23-47-10,0 48 9,24 23-3,0-24-2,-1 1-2,25 23 0,-24-47 2,23 23 2,48 0 1,-48-23-5,48-24 2,-1 48 2,-23-48-3,24 0 2,23 24 0,-23-24 1,-24-23-4,70 23 6,-93 0-3,23 1-3,94-1 3,-94-24 1,95 1-3,-1 47 3,-94-71-3,94 23 3,-94-23-2,71 0 2,-24 0-2,1 0 1,23 0-1,-24 0 2,-47-23-2,47-1 1,-23 1 0,-24-1 1,-24-47 0,24 24 0,-24 0 4,1-24 0,141-47-2,-142 24-1,119-72-1,-119 95-2,24-23-3,-47 23 2,0 0 1,-48 24 1,72-47-1,-72 23 0,24 24 2,24-24-2,-24-24 1,-23 25-1,23-25 4,-23 24-6,-1 1 2,1-1 1,0 0 0,-1 24 0,-23-24 0,24 47-1,-24 1 0,0-1 2,0-23-2,0 0 1,0-1-1,0 1 1,0-47 3,0 47-6,0-48 3,0 24-1,0 1 0,0 22 1,0-22 0,-24 22 0,1 25-1,-1-24 1,0 23-1,1-47 14,-1 47-18,1 1 6,-25-48-3,1 24 3,-24-48-3,-47 25 6,71-1-5,-24 0-2,-23-23 2,-24-1 2,0 24-1,24 0 0,-1 24 0,-46-47-2,-1 47 2,48-24 0,-48 0-1,0 0 1,48 24 5,-24 23-10,-24-23 4,72 24 0,-48-48 1,0 71 0,47 0 0,-24-24-1,-23 24 2,0-23-2,-23-25 0,23 48 4,23-23-6,-23-1 3,24 24-1,-24-24 1,47 24-1,0-23 1,-23 23 0,-1-24-1,1 24 2,47 0-2,-48 0 1,1 0 0,23 0-1,24 0 1,-24 0 3,24 0-7,23 0 8,-23 0-9,24 0 13,-1 0-9,0 0 17</inkml:trace>
    </iact:actionData>
  </iact:action>
  <iact:action type="add" startTime="41569">
    <iact:property name="dataType"/>
    <iact:actionData xml:id="d3">
      <inkml:trace xmlns:inkml="http://www.w3.org/2003/InkML" xml:id="stk3" contextRef="#ctx0" brushRef="#br0">11376 14730 0,'0'0'2,"-47"0"3,-24 0 2,47 0 2,-70 0-3,47 0 3,-24 0-3,-24 24 5,1 23-8,-24 0 6,0-23 0,47 23-3,-23-24 1,-24 25 2,47-1-3,-23 0 2,23 0 0,0 0-1,47-23 1,-23 23 1,0 24-2,0-47 3,0 46-5,23-46 4,0 47-2,-46 0 1,22 0 4,1-1-9,0 25 10,23-24-11,-23 47 10,0-24-6,47-23 4,-47 71-7,23-48 5,24-23 0,-23 23-2,-1-23 3,24 0-1,0 0 2,0-1-5,0 1 6,0-24-7,24 24 4,-1 0 0,24 0-1,1 23 2,-1-46-2,-24 22 7,48 25-10,47-1 0,-23-23 7,46 0-4,1 23-1,-24-46 4,23 46-6,1-47 10,-24-23-11,24-1 8,23 1 0,-47-24-1,47 24-3,71 23 2,-24-47-2,-70 0 1,70 0-2,-23 0-1,47 0 3,-71 0-3,119 0-1,-96 0 6,25 0 2,-24 0-10,-24 0 5,-47 0 1,47 0 0,-71 0 0,24-24-1,48-47 2,-48 48-2,70-24 3,1-24-5,0-24 4,-24 48-2,-23 0 0,23-48 1,-71 25-1,48 22 2,-71-22-1,23-25-1,24 24 1,-71 1-1,71-1 1,-47 0 3,24 24-6,-1-48 2,-47-23 3,71 24-3,-47-48 1,-24 48-1,48-1 2,-48-23-2,-23 0 2,23 47-5,-47 24 4,47-47-1,-47 23 2,0 0-2,0 24 3,0-24-5,0 24 3,0 23 0,0-23 0,-24-24-1,-23 24 1,-24 0 0,24-24-1,0 0 2,-71 0-2,23-23 6,25 23-5,-25 0-7,-23 1 8,24 22-2,-1-22 6,25 22-10,-25 25 4,24-24 1,1 23 0,-25 0 0,1 24-1,-1-23 1,1-1 0,0 0 0,23 24 2,-24 0-5,1-23 2,0 23 1,-24 0 0,-24 0-1,48 0 1,-24 0 0,-95 0-1,142 0 3,-94 0-4,47 0 3,0 0-2,0 0 1,-47 0-2,0 0 4,0 0-4,-1 47 2,48-23 0,-23-1 0,70 1-1,-71 0 2,48-1 0,47 24-1,-48-23-2,1 0 1,23-24 3,-47 70-4,47-70 0,1 24 2,-48 0 0,47 23 0,0-24 0,-23 1 1,-1 23-3,24-23 4,-23 23-5,23-23 5,24-1-4,0 24 7,0-47-11,-1 24 6,25-24 0,-24 24-1,23-24 1,0 0 15,1 0 0</inkml:trace>
    </iact:actionData>
  </iact:action>
  <iact:action type="add" startTime="43771">
    <iact:property name="dataType"/>
    <iact:actionData xml:id="d4">
      <inkml:trace xmlns:inkml="http://www.w3.org/2003/InkML" xml:id="stk4" contextRef="#ctx0" brushRef="#br0">24332 9891 0,'0'0'1,"-70"-24"7,46 24-2,-70 0 1,23-24 0,0 24 2,0 0-3,-23 0 2,-1-23-1,25 23 0,-48 0 3,70 0-4,-46 0 0,0 0 3,23 0-2,-24 0 0,25 0 1,-25 0 0,72 0 2,-48 23-5,0 1 3,47-24 2,-46 0-3,22 47-1,1-23 3,24 0 2,-1-1-5,-23 1-1,47-1 3,-47 1-1,-1 23 1,1 0 10,24 1-12,-25-25 5,25 24-8,-1 1 5,1-1 0,-25-24 5,25 25-11,-1-1 13,24 24-14,-47-48 6,23 48 1,1 0 0,-1 0 0,1-24 2,23 0 3,-24 48-8,24-48 7,0 47-6,0-23 0,0 23-2,0-46 1,0 46 6,24 1-6,-1-1 3,1-23-1,23-24 1,0 24-1,0 0 2,-23-1-2,23 1 0,0-24 2,24 1-1,0 22-2,0 1 3,70 24-3,1-24 3,-48-1-2,1 25 1,46-24-1,-46-1 3,46 1-2,1-24-2,47 1 4,0 22-5,-1-46 3,72 0-1,-71-1 1,23-23 1,24 0-3,0 0 2,0 0 0,-47 0-1,71-47 2,-24 0 1,-48 23-6,25 1 9,-72-25-10,25 1 4,-96 24 1,119-25 6,-94 25-12,23-1 10,23-23-9,25-24 9,-72 48-9,71-25 5,-70 25 0,-1-24 0,0 23-1,1 0 1,-48-23 0,0 47-1,24-23 2,0-25-2,-48 25 1,48-1-1,0-23 0,0-24 2,0-23-2,-1-24 1,25 23-1,-24-46 1,-24 70-1,0-24 1,-23 24 1,-1 1-3,1-25 3,-24 24-2,0-23 2,0-24-2,0 47 0,0-47 1,0 24 0,-95-48-1,72 48 2,-48-1-2,47 1 2,-23 23-2,24 0 1,-25 24 7,48-24-8,-47 48 2,0-1 2,23-23-5,-46-1 5,-48-46-1,47 47 1,24 0-1,-48-1-3,24 1 3,-23 0-6,0 23 1,23-23 4,-24 24-4,25-1 4,-1 24-3,-24-24 5,1 24-5,0-23 2,23-1-1,-71 24 0,71-23 0,-70 23 1,23 0 0,0-24 5,-24 0-11,0 24 9,1 0-6,23 0 5,-24 0-5,1 0 3,70 0 0,-47 0-1,-24 0 1,71 0 0,-23 0-1,0 48 1,-1-48-1,24 23 1,24 24 0,0-23 0,0 0-1,-24-1 2,47-23-2,-46 47 1,-1-23-1,0 0 5,47-1-9,-23 1 5,-24 23 1,1-23-3,22-24 4,1 23 2,-24 24-9,1-23 3,46 0 4,-23-1-2,23 1 2,1-24-2,-1 0 7,0 23-4</inkml:trace>
    </iact:actionData>
  </iact:action>
  <iact:action type="add" startTime="46316">
    <iact:property name="dataType"/>
    <iact:actionData xml:id="d5">
      <inkml:trace xmlns:inkml="http://www.w3.org/2003/InkML" xml:id="stk5" contextRef="#ctx0" brushRef="#br0">21784 14258 0,'0'47'106,"-48"0"-98,1 48-1,-24-48 1,24 71 1,-24-24 0,-23 48-2,47-48 2,-48 48-2,25 0 2,22-48-2,1 24 2,0-23-2,-24 46 3,48-46-4,-25 46 3,25-70-2,-1 71 1,1-48 0,-1 1 0,0-25 0,1 72-1,23-48 1,-24 24-5,1-47 5,23 0-1,0 23 0,0 1 1,0-48 1,0 48-3,0-25 2,0 25 0,0-48-1,23 47 1,1-46 0,-1 22 2,25 25-5,-1-48 3,0 24-1,-23 0 1,46 0 0,-22 23-1,22-23 1,1 0-1,0-1 1,-24-22 1,24 22-1,0 1-2,23 24 5,1-48-6,-1 24 2,24-24 5,47 0-8,-47 24 3,71-24 3,-24-23-4,0-1 2,24-23-1,0 0 1,71 0 0,-24-23 0,0-48 0,-24-23-1,0-1 0,-141 48 9,-24-24-8,-23 0-1,47 48 243,-24 23-245,0-24 3,24 0-1,23 1 1,1-1 3,70 1-7,-47-1 3,94-23 1,1 0 3,-24 23-6,-24 0 2,0 1 1,-23-24 3,23-1-7,-47 1 4,23 24 0,-23 23 0,24-48 0,-48 25 1,-23-1-3,24 1 1,-24-1 1,-1 0 0,1 1 0,-24-25-1,24 25 2,-24 23-2,-23-24 2,23-23 0,-23 23-4,23 1 2,-23-1 1,-1 1 5,-23-1-11,24 24 6,-24-24 1,23-23-2,1 47 1,23-47-1,-47-24 3,47 24-1,1 0 3,-25 0-7,48-95 8,-47 118-2,-24-23-2,0-24-1,23 48-3,-23-48 2,24 0-1,-24 0 0,0-23 1,0-1 4,0-23-6,0 24 2,0 23 4,0 0-7,-24 0 4,24 24 0,-23 24-1,23-1 0,0 0 2,0 1 6,0-1-7,-24 24 11,24-23-13,-24-1 0,24 0 1,-23-23 1,-1 0 0,1 0-1,-1 23 3,0 1-5,24-25 4,-47 25 1,47-1-5,-47-23 9,23 23-12,-46 1 5,22-25 6,-22 1-11,-1 0 6,24-24-1,-24 24 1,0 0 0,0 47 1,0-47-3,48 23 3,-24 0 0,-24-23-3,23 24 4,25-25-4,-24 48 3,-1-23-3,-46-1 0,70-23 4,-46 23-4,-25 1 2,24-24 0,-23 23 2,23 0-6,-47-23 6,47 24-4,-70-25 4,46 1-1,1 23-3,-24 1 2,24-1-3,-48 1 4,48-1-2,-24 0 5,47 24-2,-24-23-8,-23-1 5,48 24 1,22-23-1,-22 23 2,22-24-2,25 24 1,-24 0-1,-1 0 267,-22 0-268,-48 0 3,0 0-2,-24 0 1,-47 0-2,95 0 2,-24 0-2,47 0 2,-47 0 0,47 0 1,0 0 4,-23 0-9,47 0 1,-24 0 3,0 0-2,48 0 4,-25 0-5,25 0 4,-48 0 0,24 0-4,23 0 3,-23 0 0,0 0 0,23 0 0,-23 0 0,23 0 0,1 0 1,-24 0-3,23 0 20,0 0-21,1 0 25,-1 0 1,1 24-29,-1-24 16,0 0-14,1 0 8,23 23-8,-24-23 3,1 0 0,-1 24 0,0-24 2,1 0-3,-1 0 13,24 23-7,-23-23-3,-1 0 7,0 0-9,1 0 1,-1 0-1,1 0 0,-25 0 1,25 0 0,-1 0-1,1 0 1,-25 0 0,25 0 8,-1 0-1,1 0-8,-1 0 16,0 0-15,1 0-1,-24 24 8,23-24-5,0 0-4,-23 0 3,0 0 8,23 0-12,1 0 10,-1 0-7,1 0 24,-1 0-10,0 0 1</inkml:trace>
    </iact:actionData>
  </iact:action>
  <iact:action type="add" startTime="60706">
    <iact:property name="dataType"/>
    <iact:actionData xml:id="d6">
      <inkml:trace xmlns:inkml="http://www.w3.org/2003/InkML" xml:id="stk6" contextRef="#ctx0" brushRef="#br0">4390 10929 0,'24'0'149,"-1"0"-137,1 0-4,-1 0 1,1 0-2,0 0-1,-1 24 2,24-24 1,-23 24 7,0-24-7,-1 0-3,1 0 15,-1 0-13,1 0 15,0 0-7,-1 0 14</inkml:trace>
    </iact:actionData>
  </iact:action>
  <iact:action type="add" startTime="62285">
    <iact:property name="dataType"/>
    <iact:actionData xml:id="d7">
      <inkml:trace xmlns:inkml="http://www.w3.org/2003/InkML" xml:id="stk7" contextRef="#ctx0" brushRef="#br0">11895 15580 0,'47'0'8,"-23"0"-2,23 0 9,-23 0-6,-1 0-3,24 0 3,-23 0-2,0 0 2,23 23-4,0-23 11,-23 0-5,-1 24-7,1-24 4,-1 0-2,1 0 19,0 0-17,-1 0 13,1 0-12,-1 0 8,1 0 14,0 0-24</inkml:trace>
    </iact:actionData>
  </iact:action>
  <iact:action type="add" startTime="63655">
    <iact:property name="dataType"/>
    <iact:actionData xml:id="d8">
      <inkml:trace xmlns:inkml="http://www.w3.org/2003/InkML" xml:id="stk8" contextRef="#ctx0" brushRef="#br0">21666 16477 0,'23'23'37,"1"-23"-29,23 0 0,0 0 4,24 0-10,0 0 6,0 24 1,-24-24-1,47 24-2,-23-24 1,-24 23 2,24-23-2,23 0 0,-46 24 2,-1-1-3,0-23 4,0 24-2,-23-24-2,23 0 3,-23 0-2,-24 24 2,23-24-2,1 0 0</inkml:trace>
    </iact:actionData>
  </iact:action>
  <iact:action type="add" startTime="65000">
    <iact:property name="dataType"/>
    <iact:actionData xml:id="d9">
      <inkml:trace xmlns:inkml="http://www.w3.org/2003/InkML" xml:id="stk9" contextRef="#ctx0" brushRef="#br0">23365 11661 0,'0'0'1,"23"0"4,1 0 1,0 0 2,-1 0-1,1 0 0,-1 0-2,1 0 149,0 0 22,-1 0-164,1 0 14,-1 0-2</inkml:trace>
    </iact:actionData>
  </iact:action>
  <iact:action type="add" startTime="66541">
    <iact:property name="dataType"/>
    <iact:actionData xml:id="d10">
      <inkml:trace xmlns:inkml="http://www.w3.org/2003/InkML" xml:id="stk10" contextRef="#ctx0" brushRef="#br0">6703 11543 0,'0'0'2,"165"0"3,0 24 5,48 23-4,-48 0 0,-23-23 4,-48 23 2,-70-47-4,46 24-3,-46-1 5,0-23-4,-1 0 1,1 0 3,-24 24-2,23-24-1</inkml:trace>
    </iact:actionData>
  </iact:action>
  <iact:action type="add" startTime="67728">
    <iact:property name="dataType"/>
    <iact:actionData xml:id="d11">
      <inkml:trace xmlns:inkml="http://www.w3.org/2003/InkML" xml:id="stk11" contextRef="#ctx0" brushRef="#br0">11211 16524 0,'0'0'2,"23"0"8,1 24 5,-1-24-5,25 0 5,-25 0-9,1 0 2,23 0-1,-23 0 3,46 23-4,-22-23 1,-1 0 1,0 0 3,0 0-6,-23 0 1,-1 0 2,1 0 0,0 0 7,-1 0 11,1 0 11</inkml:trace>
    </iact:actionData>
  </iact:action>
  <iact:action type="add" startTime="69112">
    <iact:property name="dataType"/>
    <iact:actionData xml:id="d12">
      <inkml:trace xmlns:inkml="http://www.w3.org/2003/InkML" xml:id="stk12" contextRef="#ctx0" brushRef="#br0">22586 14942 0,'0'0'1,"24"0"6,-24 24-1,23-24 2,1 24 2,-1-24 5,1 23 4,0-23-4,-24 24-7,47-24 0,-24 23 7,25-23-7,-48 24 3,23-24-7,1 24 8,-1-24-1,1 0-4,0 0 9</inkml:trace>
    </iact:actionData>
  </iact:action>
  <iact:action type="add" startTime="70328">
    <iact:property name="dataType"/>
    <iact:actionData xml:id="d13">
      <inkml:trace xmlns:inkml="http://www.w3.org/2003/InkML" xml:id="stk13" contextRef="#ctx0" brushRef="#br0">25111 11543 0,'0'0'1,"95"0"5,-48 0 1,47 0 0,-23 24 0,23-1 0,-23-23 1,47 48 1,-47-25-3,0 1 2,23-1 2,-47 1-2,24 0-2,-24-1 0,-23-23 2,23 0-1,-23 24 2,-1-24-2,1 0 2,0 0 13</inkml:trace>
    </iact:actionData>
  </iact:action>
  <iact:action type="add" startTime="71713">
    <iact:property name="dataType"/>
    <iact:actionData xml:id="d14">
      <inkml:trace xmlns:inkml="http://www.w3.org/2003/InkML" xml:id="stk14" contextRef="#ctx0" brushRef="#br0">6184 13054 0,'23'0'56,"1"0"-49,-1 0-4,25 0 5,-1 0 0,24 0 0,-1 0-1,-46 0 1,47 0-1,-24 0 6,-23 0-3,23 0-3,-23 24 17,-1-24-9,1 0 25,-1 0 27</inkml:trace>
    </iact:actionData>
  </iact:action>
  <iact:action type="add" startTime="72928">
    <iact:property name="dataType"/>
    <iact:actionData xml:id="d15">
      <inkml:trace xmlns:inkml="http://www.w3.org/2003/InkML" xml:id="stk15" contextRef="#ctx0" brushRef="#br0">14019 16005 0,'24'0'10,"-24"23"-7,23-23 7,1 0 0,-1 24-4,1-24 1,23 23 2,0-23-2,24 24-2,-47-24 3,70 24-1,-47-1 0,24-23 1,-47 24 9,23-24-16,0 23 6,-23-23 8,-1 0-6,1 0 32,0 0 6</inkml:trace>
    </iact:actionData>
  </iact:action>
  <iact:action type="add" startTime="74154">
    <iact:property name="dataType"/>
    <iact:actionData xml:id="d16">
      <inkml:trace xmlns:inkml="http://www.w3.org/2003/InkML" xml:id="stk16" contextRef="#ctx0" brushRef="#br0">23506 17610 0,'0'0'1,"24"0"4,0 0 3,23 0-2,-24 0 3,1 0-2,23 0-1,-23 0 2,23 0 0,0-24-1,-23 24 0,23 0 0,0-23 1,-23 23 0,23 0-1,24-24 2,-48 24-2,48-24 1,-24 24 0,1 0-1,-1 0 1,-24 0-1,1-23 4,23 23-6</inkml:trace>
    </iact:actionData>
  </iact:action>
  <iact:action type="add" startTime="75568">
    <iact:property name="dataType"/>
    <iact:actionData xml:id="d17">
      <inkml:trace xmlns:inkml="http://www.w3.org/2003/InkML" xml:id="stk17" contextRef="#ctx0" brushRef="#br0">26362 10481 0,'47'0'30,"-23"0"-22,47 0 2,-1 0-5,-22 0 2,46 0 1,-23 0-2,0 0 3,-24 23-3,0-23 2,-23 0-1,-1 0 2,1 0-2,0 0 1,-1 24 14,1-24-14,-1 0 0</inkml:trace>
    </iact:actionData>
  </iact:action>
  <iact:action type="add" startTime="84079">
    <iact:property name="dataType"/>
    <iact:actionData xml:id="d18">
      <inkml:trace xmlns:inkml="http://www.w3.org/2003/InkML" xml:id="stk18" contextRef="#ctx0" brushRef="#br0">4532 11260 0,'0'-24'5</inkml:trace>
    </iact:actionData>
  </iact:action>
  <iact:action type="add" startTime="85254">
    <iact:property name="dataType"/>
    <iact:actionData xml:id="d19">
      <inkml:trace xmlns:inkml="http://www.w3.org/2003/InkML" xml:id="stk19" contextRef="#ctx0" brushRef="#br0">7175 11803 0</inkml:trace>
    </iact:actionData>
  </iact:action>
  <iact:action type="add" startTime="86462">
    <iact:property name="dataType"/>
    <iact:actionData xml:id="d20">
      <inkml:trace xmlns:inkml="http://www.w3.org/2003/InkML" xml:id="stk20" contextRef="#ctx0" brushRef="#br0">6656 13101 0</inkml:trace>
    </iact:actionData>
  </iact:action>
  <iact:action type="add" startTime="89424">
    <iact:property name="dataType"/>
    <iact:actionData xml:id="d21">
      <inkml:trace xmlns:inkml="http://www.w3.org/2003/InkML" xml:id="stk21" contextRef="#ctx0" brushRef="#br0">19518 11850 0,'0'-24'156,"24"1"-145,-1 23-8,1 0 6,-24-24-4,47 1 3,-23-1 0,23 24 9,-24 0-12,1-24 12,0 24-6,-1 0-5,1-23 8,-1 23-7,1 0 10,0 0-11,-1 0 2,1 0 7,-1 0-8,25 0 13,-25 0-14,24 0 7,-23 0-4,0 0-1,-1 0 0,1 0-2,-1 0 11,1 0-3,0 0 24,-1 0-14,-23 23-15,24 25 12,-24-25-11,23-23-5,-23 24 7,0 23-7,24-23 1,-24-1 2,0 1 2,24 23 3,-24-23-5,0 23 8,0-24-8,0 1 1,0 0-4,0-1 3,0 1 7,0-1-5,0 1 5,0 0-7,0-1 6,0 1-6,-24 0-1,24-1 2,-24 1 2,24-1-5,-23 1 14,-1 0-10,1-24 14,23 23-20,-24-23 8,24 24-5,-24-24 1,1 23 12,-1-23-8,1 0 2,-1 24-8,0-24 0,-23 24 11,24-24-3,-1 23-5,-23-23-1,23 0 7,1 0-8,-1 0 25,0 0 4,48 0 149,0 0-167,-1 0-11,1 0 2,-1 0-5,1 0 6,23 0 9,-23 0-16,-1 0 20,1 0-12,0 0 11,-1 0-13,1 0 13,-1 0-9,1 0-4,0 24 13,-1-24-12,1 23 14,-1-23-12,1 0-2,-24 24 4,24 0 0,-24-1 12,23-23-18,-23 24-1,0-1 6,24-23 2,-24 24-8,0 0 2,0-1 7,23 1-8,-23-1 0,24-23-1,-24 24 0,0 0 4,0 23 1,0-24-3,24-23-3,-24 24 3,0 0-2,0-1 1,23-23 1,-23 24 5,0 0-5,0-1 14,0 1-8,0-1 8,0 1-8,0 0-7,0-1-1,0 1 1,0-1 8,0 1-2,0 0 2,0-1 9,0 1-12,0-1 3,-23 1 10,-1 0-11,-23-24-10,47 23 6,-47 1-6,23-1 6,0-23-7,1 0 4,-24 24 0,23-24 8,0 24-9,1-24 8,-1 23 0,1-23-13,-1 0 11,0 0-5,1 0 8,-1 0-6,1 0 3,-25 0-6,25 0 2,-1 0-1,-23 0-1,23 0 1,-23 0-1,24 0 0,-25 0 0,25 0 5,-1 0 0,1 0-3,-1 0 21,0 0-6,1 0 7,-1 0 53,1-23-61,-1-1 20,0 24-23,24-24-14,0 1 79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E50BE-0AD7-4D8D-BF76-0FF307AF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A82FC6-9FCE-4F2C-8FC4-AFBF4A2BC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C8473-E7E5-4E20-90CD-5B259DABB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07EE8-25C2-4019-AECB-9A3CBCEAD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D6C4A-ABBA-4CFE-8986-75B41026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52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0A766-008E-4A16-84A2-3DADE2421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8CFEE-B087-4F98-9D01-9DEB89C19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5F8F8-4181-4E4C-A5F5-CC39AC46B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54510-E024-4287-B827-E90C98239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58974-75B7-4C75-907E-87E27819E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398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3BB2B-3A3A-4CC8-9B2A-58365915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7FD453-E426-4D8E-8538-CF5907E7D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9A5E4-5643-4D26-A798-FD8DF606F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7C8D2-B109-44EA-BA5F-8B7ADB544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EC8076-99A7-432A-846D-E2C172858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098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8F4EA-1657-4F5C-B886-6F92ABF9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D57BE-0FC0-46E2-AEBB-17B830C788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F8BFF7-CD33-40F6-BBC9-D2D2BC44BE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0FF4C3-C49C-4DEE-A809-3CA2BAC65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4A65D-B388-4C35-93CD-27589BF9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A89ADD-3341-45BD-86B3-81A296A19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7EBCA-F0B3-47CB-B524-3425BCAE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E7EA4-8720-4DB4-BFFD-C5B943FDF7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43019-AEEA-4700-8FEF-0E97C5D0AD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9D980D-5CE4-494D-982E-673F55231F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BDE2D8-7403-46E7-8D8E-E3032587CD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E0E57E-2636-4065-AA99-164F5ECE8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5A1B68-461B-4C04-8B4D-2091B2BA4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24B768-CB7D-424B-8B0E-53C425B62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685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E25BE-0781-46F8-8A9F-48F061492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7F65EC-9101-4114-8158-16E080158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0AD88A-32C5-4B1A-9C34-97A44FE79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75702C-C21C-49E6-B0ED-13548837E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21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83993B-2D96-4E08-A793-AFC18F006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3FD10C-F293-4C31-834E-9C261085E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E8A4DD-E005-4B00-BFB1-0A980BA06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0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1660E-01D3-4538-82C2-69955B678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D5099-CF2C-472B-805F-F480E3A7A1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C50BCE-2DE4-4D59-922C-4BCDF9D1BA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0DBADD-368E-4517-BA4A-F00AC83B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400D99-E22C-4C91-A057-C11B2272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08475B-B240-4B9B-A11D-32E468ACD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85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AB7D3-9FE0-4E87-824E-1ECF81A01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456070-D1C0-43FB-A7C0-FC68A37303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C732ED-6667-4618-8FD6-56B4B621C4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C70258-10F2-43F6-8A79-8E3B928D9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7901B0-BAFD-44BE-8E42-3E7472547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A8241-6AEC-4848-8E1F-50F64DABD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92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32C41-2BC0-4864-83F9-055FDFCE3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F984C9-9F10-4CA7-A192-47702C4B7A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DDCA3-88AA-4C95-BD24-AE5E5ECBD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90F03-37AF-439F-AA75-905E3A3B3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29250-E9FD-46FC-BF10-032631A09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609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FA0A65-14F2-453C-9C2E-C5CED4A96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0A133-EDAD-49CF-931A-BCB8222246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8872C-82B6-474E-8FE3-6BA9599EE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DAB3F-F6B1-4D43-8ACF-BFDF8834C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15C4D-7102-4861-BE53-A430C3729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25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F0ED81-6AFE-4381-A876-732664FEE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3D1DF-3556-43E2-8B83-B5DC70100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1B4747-9BDC-420D-9972-73F08B008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1D490-B58B-48BC-AA03-17CDE8EE5452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21F52-0B71-42F0-A2AD-22BA0EB23D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44D22-6086-4B50-B26D-A813FCB566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DED91-DCF5-4A60-876A-2FFBE6933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625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microsoft.com/office/2011/relationships/inkAction" Target="../ink/inkAction1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microsoft.com/office/2011/relationships/inkAction" Target="../ink/inkAction2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7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microsoft.com/office/2011/relationships/inkAction" Target="../ink/inkAction3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microsoft.com/office/2011/relationships/inkAction" Target="../ink/inkAction4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11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microsoft.com/office/2011/relationships/inkAction" Target="../ink/inkAction5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8B3E293-C156-44A0-BA30-CE82182D85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651" y="1759942"/>
            <a:ext cx="9268288" cy="46688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0497B29-7A5F-4451-8517-6E370A9C54A9}"/>
              </a:ext>
            </a:extLst>
          </p:cNvPr>
          <p:cNvSpPr/>
          <p:nvPr/>
        </p:nvSpPr>
        <p:spPr>
          <a:xfrm>
            <a:off x="1207032" y="616544"/>
            <a:ext cx="102150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Arial" panose="020B0604020202020204" pitchFamily="34" charset="0"/>
              </a:rPr>
              <a:t>LO: To solve division problems by grouping or sharing</a:t>
            </a:r>
            <a:endParaRPr lang="en-GB" sz="36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5CB692-A0A5-4BF4-BA3C-B6F86ABD35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99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77"/>
    </mc:Choice>
    <mc:Fallback>
      <p:transition spd="slow" advTm="18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EF6994-16E8-4DE2-BF71-E15554DDC558}"/>
              </a:ext>
            </a:extLst>
          </p:cNvPr>
          <p:cNvSpPr txBox="1"/>
          <p:nvPr/>
        </p:nvSpPr>
        <p:spPr>
          <a:xfrm>
            <a:off x="1750673" y="1045786"/>
            <a:ext cx="18299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Sassoon Primary" pitchFamily="50" charset="0"/>
              </a:rPr>
              <a:t>Sharing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84C85F-E322-443A-BC1A-CC8B1215AFE2}"/>
              </a:ext>
            </a:extLst>
          </p:cNvPr>
          <p:cNvSpPr/>
          <p:nvPr/>
        </p:nvSpPr>
        <p:spPr>
          <a:xfrm>
            <a:off x="8397262" y="1045786"/>
            <a:ext cx="21592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Sassoon Primary" pitchFamily="50" charset="0"/>
              </a:rPr>
              <a:t>Grouping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7A8038E-F55B-4135-8C55-DB93B7E25B2E}"/>
              </a:ext>
            </a:extLst>
          </p:cNvPr>
          <p:cNvSpPr/>
          <p:nvPr/>
        </p:nvSpPr>
        <p:spPr>
          <a:xfrm>
            <a:off x="275208" y="2794246"/>
            <a:ext cx="1535837" cy="126950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7965619-0ABD-4D15-B727-57C7A1797A6F}"/>
              </a:ext>
            </a:extLst>
          </p:cNvPr>
          <p:cNvSpPr/>
          <p:nvPr/>
        </p:nvSpPr>
        <p:spPr>
          <a:xfrm>
            <a:off x="3704948" y="2794246"/>
            <a:ext cx="1535837" cy="126950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9505C09-1C54-4B53-8BB9-E7FB73EBCDEE}"/>
              </a:ext>
            </a:extLst>
          </p:cNvPr>
          <p:cNvSpPr/>
          <p:nvPr/>
        </p:nvSpPr>
        <p:spPr>
          <a:xfrm>
            <a:off x="1990078" y="2796466"/>
            <a:ext cx="1535837" cy="126950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8188F2-9C71-46E6-8551-2648F7DCDE8F}"/>
              </a:ext>
            </a:extLst>
          </p:cNvPr>
          <p:cNvSpPr txBox="1"/>
          <p:nvPr/>
        </p:nvSpPr>
        <p:spPr>
          <a:xfrm>
            <a:off x="1965873" y="1889238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9 ÷ 3 =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5BF014-5F28-44FD-91D4-7828359E4E3E}"/>
              </a:ext>
            </a:extLst>
          </p:cNvPr>
          <p:cNvSpPr txBox="1"/>
          <p:nvPr/>
        </p:nvSpPr>
        <p:spPr>
          <a:xfrm>
            <a:off x="8606903" y="1889238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9 ÷ 3 =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1AAA198-C479-4704-BC29-412444A08D34}"/>
              </a:ext>
            </a:extLst>
          </p:cNvPr>
          <p:cNvSpPr/>
          <p:nvPr/>
        </p:nvSpPr>
        <p:spPr>
          <a:xfrm>
            <a:off x="6902463" y="3106444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B987ED0-FBE7-4AA6-BE90-82A779D8F105}"/>
              </a:ext>
            </a:extLst>
          </p:cNvPr>
          <p:cNvSpPr/>
          <p:nvPr/>
        </p:nvSpPr>
        <p:spPr>
          <a:xfrm>
            <a:off x="11522010" y="3064275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2834B8F-6D8F-4D69-BC5D-5B4CD4557EB8}"/>
              </a:ext>
            </a:extLst>
          </p:cNvPr>
          <p:cNvSpPr/>
          <p:nvPr/>
        </p:nvSpPr>
        <p:spPr>
          <a:xfrm>
            <a:off x="7478500" y="3088689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042370F-EE4E-4AAF-8303-C4AD38B7F5F1}"/>
              </a:ext>
            </a:extLst>
          </p:cNvPr>
          <p:cNvSpPr/>
          <p:nvPr/>
        </p:nvSpPr>
        <p:spPr>
          <a:xfrm>
            <a:off x="8021517" y="3088689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032BBFC-88E5-401C-A143-BE1125E067D3}"/>
              </a:ext>
            </a:extLst>
          </p:cNvPr>
          <p:cNvSpPr/>
          <p:nvPr/>
        </p:nvSpPr>
        <p:spPr>
          <a:xfrm>
            <a:off x="8597554" y="3088689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1856634-3625-4E24-98DD-6DF2E1FE4F09}"/>
              </a:ext>
            </a:extLst>
          </p:cNvPr>
          <p:cNvSpPr/>
          <p:nvPr/>
        </p:nvSpPr>
        <p:spPr>
          <a:xfrm>
            <a:off x="9180443" y="3062796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3C0A0F2-6BC4-4ACC-BC01-22E0CDDF7E0B}"/>
              </a:ext>
            </a:extLst>
          </p:cNvPr>
          <p:cNvSpPr/>
          <p:nvPr/>
        </p:nvSpPr>
        <p:spPr>
          <a:xfrm>
            <a:off x="9793548" y="3064275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31636C8-C0FD-44B3-9433-D81235B63090}"/>
              </a:ext>
            </a:extLst>
          </p:cNvPr>
          <p:cNvSpPr/>
          <p:nvPr/>
        </p:nvSpPr>
        <p:spPr>
          <a:xfrm>
            <a:off x="10369585" y="3056877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B28C6F6-9632-448A-BFB6-F6E0D65AF3AB}"/>
              </a:ext>
            </a:extLst>
          </p:cNvPr>
          <p:cNvSpPr/>
          <p:nvPr/>
        </p:nvSpPr>
        <p:spPr>
          <a:xfrm>
            <a:off x="10966882" y="3056877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495F0CA-F05D-4D0D-9D2C-A86653FD27FC}"/>
              </a:ext>
            </a:extLst>
          </p:cNvPr>
          <p:cNvSpPr/>
          <p:nvPr/>
        </p:nvSpPr>
        <p:spPr>
          <a:xfrm>
            <a:off x="3949626" y="3321728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CC4B3D6-CA77-4C2F-89A3-515E0E53ED27}"/>
              </a:ext>
            </a:extLst>
          </p:cNvPr>
          <p:cNvSpPr/>
          <p:nvPr/>
        </p:nvSpPr>
        <p:spPr>
          <a:xfrm>
            <a:off x="2495128" y="3552177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0CB56AF-9312-4EF2-ACDF-3076AB0DCB98}"/>
              </a:ext>
            </a:extLst>
          </p:cNvPr>
          <p:cNvSpPr/>
          <p:nvPr/>
        </p:nvSpPr>
        <p:spPr>
          <a:xfrm>
            <a:off x="1244277" y="3082588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2AB6F27-F488-42E4-87BB-4CA148F73860}"/>
              </a:ext>
            </a:extLst>
          </p:cNvPr>
          <p:cNvSpPr/>
          <p:nvPr/>
        </p:nvSpPr>
        <p:spPr>
          <a:xfrm>
            <a:off x="2905955" y="3106444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1A7C0AF-8FEC-485F-B788-074AF459CF5D}"/>
              </a:ext>
            </a:extLst>
          </p:cNvPr>
          <p:cNvSpPr/>
          <p:nvPr/>
        </p:nvSpPr>
        <p:spPr>
          <a:xfrm>
            <a:off x="2367103" y="3038381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F03C8EC-F9F2-4786-A787-5CA42AA54E17}"/>
              </a:ext>
            </a:extLst>
          </p:cNvPr>
          <p:cNvSpPr/>
          <p:nvPr/>
        </p:nvSpPr>
        <p:spPr>
          <a:xfrm>
            <a:off x="4336931" y="3038381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2C40A1D-1020-4803-806B-F8F0EDB1A814}"/>
              </a:ext>
            </a:extLst>
          </p:cNvPr>
          <p:cNvSpPr/>
          <p:nvPr/>
        </p:nvSpPr>
        <p:spPr>
          <a:xfrm>
            <a:off x="4525663" y="3517037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D7DE8E1-EBE2-4AC5-BB03-60DE92B30247}"/>
              </a:ext>
            </a:extLst>
          </p:cNvPr>
          <p:cNvSpPr/>
          <p:nvPr/>
        </p:nvSpPr>
        <p:spPr>
          <a:xfrm>
            <a:off x="466077" y="3038381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735E88B-5AF7-4B0B-8BBF-80F0601E3189}"/>
              </a:ext>
            </a:extLst>
          </p:cNvPr>
          <p:cNvSpPr/>
          <p:nvPr/>
        </p:nvSpPr>
        <p:spPr>
          <a:xfrm>
            <a:off x="816744" y="3428999"/>
            <a:ext cx="390617" cy="390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8D6D3D-2D7D-43A6-8017-19F912D31B9A}"/>
              </a:ext>
            </a:extLst>
          </p:cNvPr>
          <p:cNvSpPr txBox="1"/>
          <p:nvPr/>
        </p:nvSpPr>
        <p:spPr>
          <a:xfrm>
            <a:off x="4366680" y="307122"/>
            <a:ext cx="345863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You can divide by…</a:t>
            </a:r>
          </a:p>
          <a:p>
            <a:r>
              <a:rPr lang="en-GB" sz="2800" dirty="0">
                <a:latin typeface="Sassoon Primary" pitchFamily="50" charset="0"/>
              </a:rPr>
              <a:t>                </a:t>
            </a:r>
          </a:p>
          <a:p>
            <a:r>
              <a:rPr lang="en-GB" sz="2800" dirty="0">
                <a:latin typeface="Sassoon Primary" pitchFamily="50" charset="0"/>
              </a:rPr>
              <a:t>              or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7AB498E-C7FF-4F43-AB30-FD4AEA223EC3}"/>
              </a:ext>
            </a:extLst>
          </p:cNvPr>
          <p:cNvSpPr txBox="1"/>
          <p:nvPr/>
        </p:nvSpPr>
        <p:spPr>
          <a:xfrm>
            <a:off x="3700582" y="188923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09D8594A-D6BB-4F9F-868F-7C6FC729753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754680" y="2098800"/>
              <a:ext cx="5174280" cy="1589760"/>
            </p14:xfrm>
          </p:contentPart>
        </mc:Choice>
        <mc:Fallback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09D8594A-D6BB-4F9F-868F-7C6FC729753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38840" y="2035440"/>
                <a:ext cx="5205600" cy="1716480"/>
              </a:xfrm>
              <a:prstGeom prst="rect">
                <a:avLst/>
              </a:prstGeom>
            </p:spPr>
          </p:pic>
        </mc:Fallback>
      </mc:AlternateContent>
      <p:pic>
        <p:nvPicPr>
          <p:cNvPr id="32" name="Audio 31">
            <a:hlinkClick r:id="" action="ppaction://media"/>
            <a:extLst>
              <a:ext uri="{FF2B5EF4-FFF2-40B4-BE49-F238E27FC236}">
                <a16:creationId xmlns:a16="http://schemas.microsoft.com/office/drawing/2014/main" id="{15611EA1-0407-4304-9483-F809A37C58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352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837"/>
    </mc:Choice>
    <mc:Fallback>
      <p:transition spd="slow" advTm="127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88BB88-2D50-4B3C-88EB-7F0B14BCC0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4" y="336711"/>
            <a:ext cx="12192000" cy="27400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A9E13D-00B4-4D84-B524-BB172DBD77E5}"/>
              </a:ext>
            </a:extLst>
          </p:cNvPr>
          <p:cNvSpPr txBox="1"/>
          <p:nvPr/>
        </p:nvSpPr>
        <p:spPr>
          <a:xfrm>
            <a:off x="3841857" y="3595456"/>
            <a:ext cx="22541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/>
              <a:t>6 ÷ 2 =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157B81-1580-4A03-846C-68911542E30C}"/>
              </a:ext>
            </a:extLst>
          </p:cNvPr>
          <p:cNvSpPr txBox="1"/>
          <p:nvPr/>
        </p:nvSpPr>
        <p:spPr>
          <a:xfrm>
            <a:off x="6267635" y="3595456"/>
            <a:ext cx="3371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3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3F40DF4D-1AC5-40FA-833C-9B0DDD17EA8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87520" y="934560"/>
              <a:ext cx="6432120" cy="556668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3F40DF4D-1AC5-40FA-833C-9B0DDD17EA8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71680" y="871200"/>
                <a:ext cx="6463440" cy="569340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3CD85FB4-CDD9-4055-8E36-B3F20269DC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325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282"/>
    </mc:Choice>
    <mc:Fallback>
      <p:transition spd="slow" advTm="81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94A987-220B-4BE7-A188-CD004EC271C1}"/>
              </a:ext>
            </a:extLst>
          </p:cNvPr>
          <p:cNvSpPr txBox="1"/>
          <p:nvPr/>
        </p:nvSpPr>
        <p:spPr>
          <a:xfrm>
            <a:off x="4021584" y="3728621"/>
            <a:ext cx="22541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/>
              <a:t>9 ÷ 3 =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F85E8B-739D-4320-BE29-B3D1BB0A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3548"/>
            <a:ext cx="12192000" cy="32331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82F223D-7C0C-435C-920B-6EF7E280964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43960" y="1002600"/>
              <a:ext cx="11147400" cy="365472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82F223D-7C0C-435C-920B-6EF7E28096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8120" y="939240"/>
                <a:ext cx="11178720" cy="378144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9A9AFFA-F3EB-4069-B50D-2B9D9B934A6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704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241"/>
    </mc:Choice>
    <mc:Fallback>
      <p:transition spd="slow" advTm="69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1FAFF7-FB1F-4F8D-8ABD-EF840F8547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1971"/>
            <a:ext cx="12192000" cy="36021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DA4FE9D-75FE-4B62-BFBD-3024F65C74F7}"/>
              </a:ext>
            </a:extLst>
          </p:cNvPr>
          <p:cNvSpPr txBox="1"/>
          <p:nvPr/>
        </p:nvSpPr>
        <p:spPr>
          <a:xfrm>
            <a:off x="3959441" y="4181383"/>
            <a:ext cx="26436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/>
              <a:t>20 ÷ 5 =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D8AFEE5A-0034-4E47-B983-07DEA81C394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4880" y="951840"/>
              <a:ext cx="11691360" cy="454680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D8AFEE5A-0034-4E47-B983-07DEA81C39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9040" y="888480"/>
                <a:ext cx="11722680" cy="467352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7662684-93AE-45EB-9C45-34AA178478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2957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759"/>
    </mc:Choice>
    <mc:Fallback>
      <p:transition spd="slow" advTm="100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62BB13-6D67-4D82-BC44-DB2977340F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7582"/>
            <a:ext cx="12192000" cy="34778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2147DD-C857-4204-A305-0B8D47085CE0}"/>
              </a:ext>
            </a:extLst>
          </p:cNvPr>
          <p:cNvSpPr txBox="1"/>
          <p:nvPr/>
        </p:nvSpPr>
        <p:spPr>
          <a:xfrm>
            <a:off x="4110361" y="4039340"/>
            <a:ext cx="307968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12 ÷ 4 =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EB8A938-150C-4E4B-AA2B-00D24156776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7960" y="773280"/>
              <a:ext cx="10280880" cy="605088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EB8A938-150C-4E4B-AA2B-00D2415677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2120" y="709920"/>
                <a:ext cx="10312200" cy="61776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5121CDA-42C9-4845-8A33-0464BDD3BC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098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305"/>
    </mc:Choice>
    <mc:Fallback>
      <p:transition spd="slow" advTm="95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1DAF1F-9FB5-4FA0-BC53-0C1B62DF40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738" y="834500"/>
            <a:ext cx="6119169" cy="4967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C22627-3C5B-4A90-BE2D-0B540B0958E8}"/>
              </a:ext>
            </a:extLst>
          </p:cNvPr>
          <p:cNvSpPr txBox="1"/>
          <p:nvPr/>
        </p:nvSpPr>
        <p:spPr>
          <a:xfrm>
            <a:off x="6755907" y="985421"/>
            <a:ext cx="509466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Now you are going to choose a worksheet</a:t>
            </a: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from the folder to complete. </a:t>
            </a:r>
          </a:p>
          <a:p>
            <a:endParaRPr lang="en-GB" sz="2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Remember to underline the important </a:t>
            </a: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information and write out your division </a:t>
            </a: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sum first.</a:t>
            </a:r>
          </a:p>
          <a:p>
            <a:endParaRPr lang="en-GB" sz="2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You can choose either the grouping or </a:t>
            </a: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sharing method to solve each sum.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D4B658-97A7-4BED-AC90-337CBCDE8E8B}"/>
              </a:ext>
            </a:extLst>
          </p:cNvPr>
          <p:cNvSpPr txBox="1"/>
          <p:nvPr/>
        </p:nvSpPr>
        <p:spPr>
          <a:xfrm>
            <a:off x="2414726" y="3429000"/>
            <a:ext cx="1722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 ÷ 2 =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F25FCFB-9895-462D-8900-6F4B8BD16C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365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328"/>
    </mc:Choice>
    <mc:Fallback>
      <p:transition spd="slow" advTm="25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|1.2|1.1|1.2|1.2|1.3|1.2|1.1|1|6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4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92</Words>
  <Application>Microsoft Office PowerPoint</Application>
  <PresentationFormat>Widescreen</PresentationFormat>
  <Paragraphs>24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Sassoon Primary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 Edwards</dc:creator>
  <cp:lastModifiedBy>M. Edwards</cp:lastModifiedBy>
  <cp:revision>8</cp:revision>
  <dcterms:created xsi:type="dcterms:W3CDTF">2021-01-09T16:10:50Z</dcterms:created>
  <dcterms:modified xsi:type="dcterms:W3CDTF">2021-01-09T18:43:42Z</dcterms:modified>
</cp:coreProperties>
</file>