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Action1.xml" ContentType="application/vnd.ms-office.inkAction+xml"/>
  <Override PartName="/ppt/ink/inkAction2.xml" ContentType="application/vnd.ms-office.inkAction+xml"/>
  <Override PartName="/ppt/ink/inkAction3.xml" ContentType="application/vnd.ms-office.inkAction+xml"/>
  <Override PartName="/ppt/ink/inkAction4.xml" ContentType="application/vnd.ms-office.inkAction+xml"/>
  <Override PartName="/ppt/ink/inkAction5.xml" ContentType="application/vnd.ms-office.inkAction+xml"/>
  <Override PartName="/ppt/ink/inkAction6.xml" ContentType="application/vnd.ms-office.inkAction+xml"/>
  <Override PartName="/ppt/ink/inkAction7.xml" ContentType="application/vnd.ms-office.inkAction+xml"/>
  <Override PartName="/ppt/ink/ink1.xml" ContentType="application/inkml+xml"/>
  <Override PartName="/ppt/ink/inkAction8.xml" ContentType="application/vnd.ms-office.inkAction+xml"/>
  <Override PartName="/ppt/ink/inkAction9.xml" ContentType="application/vnd.ms-office.inkAction+xml"/>
  <Override PartName="/ppt/ink/inkAction10.xml" ContentType="application/vnd.ms-office.inkAction+xml"/>
  <Override PartName="/ppt/ink/inkAction11.xml" ContentType="application/vnd.ms-office.inkAction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420" autoAdjust="0"/>
    <p:restoredTop sz="94660"/>
  </p:normalViewPr>
  <p:slideViewPr>
    <p:cSldViewPr snapToGrid="0">
      <p:cViewPr varScale="1">
        <p:scale>
          <a:sx n="67" d="100"/>
          <a:sy n="67" d="100"/>
        </p:scale>
        <p:origin x="66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65.30612" units="1/cm"/>
          <inkml:channelProperty channel="Y" name="resolution" value="65.45454" units="1/cm"/>
          <inkml:channelProperty channel="T" name="resolution" value="1" units="1/dev"/>
        </inkml:channelProperties>
      </inkml:inkSource>
      <inkml:timestamp xml:id="ts0" timeString="2021-02-27T07:09:08.652"/>
    </inkml:context>
    <inkml:brush xml:id="br0">
      <inkml:brushProperty name="width" value="0.05292" units="cm"/>
      <inkml:brushProperty name="height" value="0.05292" units="cm"/>
      <inkml:brushProperty name="color" value="#FFFF00"/>
    </inkml:brush>
  </inkml:definitions>
  <inkml:trace contextRef="#ctx0" brushRef="#br0">32344 17985 0</inkml:trace>
  <inkml:trace contextRef="#ctx0" brushRef="#br0" timeOffset="3787">32572 17985 0</inkml:trace>
  <inkml:trace contextRef="#ctx0" brushRef="#br0" timeOffset="6467">32953 18188 0</inkml:trace>
</inkml:ink>
</file>

<file path=ppt/ink/inkAction1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65.30612" units="1/cm"/>
          <inkml:channelProperty channel="Y" name="resolution" value="65.45454" units="1/cm"/>
          <inkml:channelProperty channel="T" name="resolution" value="1" units="1/dev"/>
        </inkml:channelProperties>
      </inkml:inkSource>
      <inkml:timestamp xml:id="ts0" timeString="2021-02-27T06:50:19.925"/>
    </inkml:context>
    <inkml:brush xml:id="br0">
      <inkml:brushProperty name="width" value="0.05292" units="cm"/>
      <inkml:brushProperty name="height" value="0.05292" units="cm"/>
      <inkml:brushProperty name="color" value="#FFFF00"/>
    </inkml:brush>
  </inkml:definitions>
  <iact:action type="add" startTime="3604">
    <iact:property name="dataType"/>
    <iact:actionData xml:id="d0">
      <inkml:trace xmlns:inkml="http://www.w3.org/2003/InkML" xml:id="stk0" contextRef="#ctx0" brushRef="#br0">8802 17554 0</inkml:trace>
    </iact:actionData>
  </iact:action>
  <iact:action type="add" startTime="5386">
    <iact:property name="dataType"/>
    <iact:actionData xml:id="d1">
      <inkml:trace xmlns:inkml="http://www.w3.org/2003/InkML" xml:id="stk1" contextRef="#ctx0" brushRef="#br0">13876 14941 0,'51'0'294,"25"-50"-290,25 24 4,1 26 4,75 0 29,128 0-31,-255 0-8,1 0 10,76 0 2,25-25-2,0 25 1,-101-25-1,0 25-10,0-26 10,75 26 2,-24 0-3,25-25 1,-77 25 2,103-76-3,-27 25 1,-49 51 1,100-25 2,-50-1 1,-51 26-13,51-25 8,76-26 4,0 51-4,-127 0 5,25 0-3,-50 0-11,0 0 10,76 0 3,0 0-4,-51 0 1,177 76 1,-177-76 0,127 26 0,-76-26-1,0 0 0,-76 0 1,0 0-11,-1 0 9,52 0 6,-26 50-3,-25-50 0,-26 0-12,51 0 10,-25 0 0,0 0-1,-1 0 2,26 0 4,-50 0-1,-1 0-1,26 0-5,0 0 0,25 0-1,-51 0-3,26 0 2,0 0-1,-1 0 1,26 0-2,-25 0-2,0 0 4,0 0-4,25 0 1,-26 0 1,27 0 5,24 51-7,26 0 4,-51-26 5,0-25-12,51 0 5,-51 26 4,0-26-6,0 0 3,-25 25 2,0-25 3,-1 0-11,77 25 10,-51 1-5,1 24-1,49-24 1,-50-1 4,26 26-4,-26-26 0,26 1 3,-1-1-2,-25 0-2,51 26 6,-76-51-6,25 0 1,0 0 2,-25 0 1,-1 0-4,1 0 5,-26 0-2,52 0 2,-52-25-2,26-1-3,-26 26 6,0 0-7,26 0 3,0 0 0,0 0 8,-1 0-6,26 0-3,1 0 0,-27 0 4,1 0-7,0 0 5,25 0-1,-25 0 0,-1 0 1,-24 0 3,-1 0-2,26 0-8,0 0 7,25 0-2,0 0 3,-25 0-3,25 0 0,0 0 6,25 0-7,-25 0 0,0 0 6,0 0-6,51 0 2,-51 0 3,-50 0-3,50 0-5,-25 26 12,-1-26-13,1 0 8,51 0-3,-26 0 4,25 0-2,51 0-6,51 0 6,-101 0 3,50 0-6,102 0 5,152 0-5,-178 0 0,-25 0 2,-102 0 1,26 0 0,-51 0-3,0 0 8,0 0-8</inkml:trace>
    </iact:actionData>
  </iact:action>
</iact:actions>
</file>

<file path=ppt/ink/inkAction2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65.30612" units="1/cm"/>
          <inkml:channelProperty channel="Y" name="resolution" value="65.45454" units="1/cm"/>
          <inkml:channelProperty channel="T" name="resolution" value="1" units="1/dev"/>
        </inkml:channelProperties>
      </inkml:inkSource>
      <inkml:timestamp xml:id="ts0" timeString="2021-02-27T06:50:19.925"/>
    </inkml:context>
    <inkml:brush xml:id="br0">
      <inkml:brushProperty name="width" value="0.05292" units="cm"/>
      <inkml:brushProperty name="height" value="0.05292" units="cm"/>
      <inkml:brushProperty name="color" value="#FFFF00"/>
    </inkml:brush>
  </inkml:definitions>
  <iact:action type="add" startTime="6041">
    <iact:property name="dataType"/>
    <iact:actionData xml:id="d0">
      <inkml:trace xmlns:inkml="http://www.w3.org/2003/InkML" xml:id="stk0" contextRef="#ctx0" brushRef="#br0">8320 17605 0</inkml:trace>
    </iact:actionData>
  </iact:action>
  <iact:action type="add" startTime="8423">
    <iact:property name="dataType"/>
    <iact:actionData xml:id="d1">
      <inkml:trace xmlns:inkml="http://www.w3.org/2003/InkML" xml:id="stk1" contextRef="#ctx0" brushRef="#br0">12455 14333 0,'76'0'112,"26"0"-110,50 0 7,-25 0 1,50 0-5,1-26 3,-26 26-2,-50 0 2,50 0-2,-25 0 0,25 0 0,-76 0 2,0 0-3,51 0 3,-51 0 2,0 0-5,51-25 4,-51 25-3,26 0-2,75-26 7,-75 26-6,50-25 6,-76 25-10,76 0 8,-25 0-2,-51 0 3,76 0-4,-25 0-2,25 0 9,-50 0-8,25 0-1,50 0 9,-101 0-9,203-51 3,26 51-2,-51 0 4,50 0-5,-76-25 3,-76 25 3,51 0-4,-25-25 4,-77 25-5,26 0 0,-25 0 3,-26 0-2,51 0 4,-51 0-6,0-26 8,-25 26-8,25 0 2,25-25 2,-25 25 1,0 0-2,51 0 2,-76 0-7,0-51 9,0 51-7,-1-25 3,26-1 3,-25 26-5,0-25 2,0 25-1,25-25 2,51-1-2,-51 1 2,0 0 2,51-1-6,-51 26 2,51 0 8,-26 0-12,26 0 7,25 0-4,-50 0 2,-26 0 4,50 0-7,-49 26 9,-1-26-12,25 0 7,-75 0-1,75 25 2,-50-25-2,50 0-2,-50 0 1,0 0 1,-1 0 3,27 0-3,-27 0-1,1 25 3,0-25-4,76 26 1,-102-26 1,26 0 1,50 0 0,-25 0-2,-25 0 4,0 0-7,-1 0 11,1 0-13,25 0 7,-25 0-2,0 0 2,-26 0 2,26 0-5,50 0 8,-50 0-8,-26 0 0,26 0 1,-25 0 0,50 0 0,-51 0 3,26 0-3,0 0 1,-26 0 2,26 0-2,-26 0 2,26 0-2,-26 0-4,26 25 10,0-25-8,25 0 0,-26 0 1,-24 0 4,-1 0-3,0 0 4,1 0 0,25 0-7,-1 0 3,-24 0 3,24 0-2,1 0 2,0 0 1,-26 0-8,1 0 5,-1 0-2,0 0 7,1 0-4,-1 0 8,0 0-6,26 0 0,-25 0 47</inkml:trace>
    </iact:actionData>
  </iact:action>
</iact:actions>
</file>

<file path=ppt/ink/inkAction3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65.30612" units="1/cm"/>
          <inkml:channelProperty channel="Y" name="resolution" value="65.45454" units="1/cm"/>
          <inkml:channelProperty channel="T" name="resolution" value="1" units="1/dev"/>
        </inkml:channelProperties>
      </inkml:inkSource>
      <inkml:timestamp xml:id="ts0" timeString="2021-02-27T06:50:19.925"/>
    </inkml:context>
    <inkml:brush xml:id="br0">
      <inkml:brushProperty name="width" value="0.05292" units="cm"/>
      <inkml:brushProperty name="height" value="0.05292" units="cm"/>
      <inkml:brushProperty name="color" value="#FFFF00"/>
    </inkml:brush>
  </inkml:definitions>
  <iact:action type="add" startTime="3965">
    <iact:property name="dataType"/>
    <iact:actionData xml:id="d0">
      <inkml:trace xmlns:inkml="http://www.w3.org/2003/InkML" xml:id="stk0" contextRef="#ctx0" brushRef="#br0">9868 15499 0</inkml:trace>
    </iact:actionData>
  </iact:action>
  <iact:action type="add" startTime="5413">
    <iact:property name="dataType"/>
    <iact:actionData xml:id="d1">
      <inkml:trace xmlns:inkml="http://www.w3.org/2003/InkML" xml:id="stk1" contextRef="#ctx0" brushRef="#br0">12278 15576 0,'76'0'123,"0"0"-120,25 0 8,1 0-8,-51 0 4,-1 0 4,26 0 1,0 0-6,-25 0-4,0 0 3,50 0 6,-50 0-4,25 0 1,51 0-2,-76 0 2,25 0-2,0 0-2,0 0 7,-25 0-4,0 0 0,-1 0 0,26 0-3,-25 0 6,0 0-2,0 0-5,-1 0 8,26 0-4,-50 0 4,25-26-4,-1 26-5,-24-25 3,24 25 4,1 0-3,0-26 1,0 26 1,-1 0 8,26 0-7,1-25-3,-52 25 0,0-25 3,26 25-7,25-26 11,-25 26-11,0 0 8,-1 0-6,1 0 6,25-25-6,-25 25 11,0 0-12,-1-25 3,1 25 7,25 0-9,-25 0 1,50-51 8,1 25-3,-51 1-4,25 25-2,0 0 6,51 0-5,-77 0 6,27 0-9,-27 0 6,26 0 0,1 0-2,49 0 1,-50 0 1,1 0 0,24 0-1,1 0-2,-26 0 3,76 0-1,-76 0 1,51 0-2,-51 0 3,0 0-3,0 0 2,0 0-2,-25 0 10,0 0-11,-1 0 1,27 0-1,-27 0 6,26 0-5,-25 0-4,76 0 7,-76 0-3,25 0-2,-25 0 3,50 0 4,0 0-1,-75 0-6,25 0 3,50 0 0,-50 0-3,-26 0 8,26 0-6,50 0 2,-75 0-2,-1 0-2,26 0 3,0 0 3,25 0-1,-26 0-2,1 0-4,-25 0 5,24 0-1,26 0-1,-25 0 1,0 0 3,0 0-4,-1 0 1,26 0-1,-25 0 1,25 0 1,-25 0-3,25 0 5,-25 0-4,0 0 1,-1 0 0,26 0 0,-25 0 0,0 0 0,-26 0 1,1 0 2,-1 0 0,26 0-3,-1 0 0,-24 0 3,25 0-2,-26 0-2,0 0 1,77-25 0,-51 25 1,-1-26-3,1 26 4,25 0-2,-25 0 0,0 0-3,-26 0 14,0 0-11,1 0-3,24 0 7,-24 0-5,-1 0 8</inkml:trace>
    </iact:actionData>
  </iact:action>
  <iact:action type="add" startTime="7937">
    <iact:property name="dataType"/>
    <iact:actionData xml:id="d2">
      <inkml:trace xmlns:inkml="http://www.w3.org/2003/InkML" xml:id="stk2" contextRef="#ctx0" brushRef="#br0">24886 14992 0</inkml:trace>
    </iact:actionData>
  </iact:action>
</iact:actions>
</file>

<file path=ppt/ink/inkAction4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65.30612" units="1/cm"/>
          <inkml:channelProperty channel="Y" name="resolution" value="65.45454" units="1/cm"/>
          <inkml:channelProperty channel="T" name="resolution" value="1" units="1/dev"/>
        </inkml:channelProperties>
      </inkml:inkSource>
      <inkml:timestamp xml:id="ts0" timeString="2021-02-27T06:50:19.925"/>
    </inkml:context>
    <inkml:brush xml:id="br0">
      <inkml:brushProperty name="width" value="0.05292" units="cm"/>
      <inkml:brushProperty name="height" value="0.05292" units="cm"/>
      <inkml:brushProperty name="color" value="#FFFF00"/>
    </inkml:brush>
  </inkml:definitions>
  <iact:action type="add" startTime="2515">
    <iact:property name="dataType"/>
    <iact:actionData xml:id="d0">
      <inkml:trace xmlns:inkml="http://www.w3.org/2003/InkML" xml:id="stk0" contextRef="#ctx0" brushRef="#br0">8904 14916 0</inkml:trace>
    </iact:actionData>
  </iact:action>
  <iact:action type="add" startTime="3805">
    <iact:property name="dataType"/>
    <iact:actionData xml:id="d1">
      <inkml:trace xmlns:inkml="http://www.w3.org/2003/InkML" xml:id="stk1" contextRef="#ctx0" brushRef="#br0">12303 15094 0,'127'25'82,"76"26"-75,-76-26 1,76 0-5,-26 1 4,26 24 8,102 1-6,-229-25-3,50 50 2,27-51-2,-77-25 1,101 25 1,-75-25-1,50 51 3,-25-51-4,-51 26-2,25-26 3,1 0 7,-26 0-11,76 0 3,-50 0 5,50 25-5,-25-25-3,0 25 6,25 1-3,-25-26 7,25 0-4,76 50-1,-126-50-2,-26 0 3,177 0-4,1 0 3,51 26-2,-103-1 4,52-25-5,-26 0 0,-126 0 2,25 0 0,25 51 4,-51-26-3,128 1-1,-128-1-1,77 26-2,-51-26 7,25 51-8,-25-51 5,-51 1-1,76-1 5,-50-25-8,-26 0 2,76 26 1,-76-26 1,76 0 0,-76 0-3,51 0 2,-25 0 2,-1 0-4,-76 0 4,77 0-3,-51 0 1,-26 0 1,102 0-3,50-26 3,-75 1 1,25-1-3,-26 26 1,51 0 5,-25 0-7,-51 0 2,51 0-3,-51 0 3,0 0 2,1 0-3,-27 0 2,1 0 1,0 0-2,-1 0-4,1 0 4,-25 0 1,-1 0-1,0 0 1,26 0-2,0 0 4,25 0-5,-25-76 3,-1 76-1,1 0 4,25 0-5,-25 0-3,0 0 5,-1 0-1,1 0 1,25 0-1,-25 0 0,0 0 0,-1-25 1,27 0-1,-52-1-1,26 26 0,-1-50 2,-24 50-1,-1 0 1,1-26-2,24 26 1,-24 0 2,-1 0 3,26-25-4,25 25-1,-25 0 1,-26 0 0,26-26 0,-26 26 9,0 0-15,1 0 9,-1 0-5,0 0 2,26-25-6,-25 25 16,-1-25-14,0 25 5,1 0-4,-1 0 6,0 0-6,26 0 19,-25-26-14,-1 26 4,0-25-5,1 25 0,-26-25-7,25-1 3,0 26 3,1-50-4,24 24 2,-24 1 4,-1-1-5,1 26 1,-26-25 2,25 25 6</inkml:trace>
    </iact:actionData>
  </iact:action>
</iact:actions>
</file>

<file path=ppt/ink/inkAction5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65.30612" units="1/cm"/>
          <inkml:channelProperty channel="Y" name="resolution" value="65.45454" units="1/cm"/>
          <inkml:channelProperty channel="T" name="resolution" value="1" units="1/dev"/>
        </inkml:channelProperties>
      </inkml:inkSource>
      <inkml:timestamp xml:id="ts0" timeString="2021-02-27T06:50:19.925"/>
    </inkml:context>
    <inkml:brush xml:id="br0">
      <inkml:brushProperty name="width" value="0.05292" units="cm"/>
      <inkml:brushProperty name="height" value="0.05292" units="cm"/>
      <inkml:brushProperty name="color" value="#FFFF00"/>
    </inkml:brush>
  </inkml:definitions>
  <iact:action type="add" startTime="6263">
    <iact:property name="dataType"/>
    <iact:actionData xml:id="d0">
      <inkml:trace xmlns:inkml="http://www.w3.org/2003/InkML" xml:id="stk0" contextRef="#ctx0" brushRef="#br0">14180 7661 0</inkml:trace>
    </iact:actionData>
  </iact:action>
  <iact:action type="add" startTime="7419">
    <iact:property name="dataType"/>
    <iact:actionData xml:id="d1">
      <inkml:trace xmlns:inkml="http://www.w3.org/2003/InkML" xml:id="stk1" contextRef="#ctx0" brushRef="#br0">15575 7737 0,'77'0'119,"-27"0"-109,26 0-6,26 0 3,-1 0 2,-25 0-1,1 0-3,-1 0 3,-26 0 0,77 0-3,-51 0 2,-25 0 1,25 0 1,51 0-3,-102 0 1,26 0-1,0 0 1,25 0 0,0 26 2,-51-26-2,26 0-2,51 0 4,-77 0-1,26 0-3,0 0 7,75 0-9,-75 0 10,0 0-11,0 0 7,-1 25-1,26-25-2,-25 25-2,0-25 4,0 0 1,-26 0-4,-25 26 3,51-26-2,-26 0 4,26 0-3,-26 0-1,1 0 5,-1 0-2,0 0-1,1 0-3,-1 0 3,0 0 0,26 0 1,-25 0-4,-1 0 1,26 0 5,-1 0-4,-24 0 0,75 0 5,-25 0-3,-25 0-3,0 0 4,0 0-3,-1 0-1,26 0 0,-25-26 0,0 1 4,0 0-7,-26 25 7,26-26-6,-1 26 3,-50-25 3,26 25-2,-1 0-1,26 0-2,-26-25 6,51-1-6,-50 26-1,-1 0 3,0-50 3,26 24-5,51 1 4,-77 25 0,-25-26-6,25 26 5,1 0 0,-1 0 0,1 0-3,-1 0 4,0 0-3</inkml:trace>
    </iact:actionData>
  </iact:action>
  <iact:action type="add" startTime="13052">
    <iact:property name="dataType"/>
    <iact:actionData xml:id="d2">
      <inkml:trace xmlns:inkml="http://www.w3.org/2003/InkML" xml:id="stk2" contextRef="#ctx0" brushRef="#br0">14155 10984 0</inkml:trace>
    </iact:actionData>
  </iact:action>
  <iact:action type="add" startTime="14629">
    <iact:property name="dataType"/>
    <iact:actionData xml:id="d3">
      <inkml:trace xmlns:inkml="http://www.w3.org/2003/InkML" xml:id="stk3" contextRef="#ctx0" brushRef="#br0">15753 11060 0,'51'0'129,"0"0"-121,-26 0 0,0 0 0,51 0 3,-50 0-3,-1 0-3,0 0 6,1 0-8,-1 0 6,1-25-3,50 25 1,-26 0 4,-24 0-8,25 0 4,-26 0 3,0 0-4,26 0 1,0 0 1,-1 0-2,1 0 8,-25 0-12,50 0 2,-26 0 10,1 0-11,0 0 5,0 0-3,25 0 5,-26 0-7,-24 0 6,-1 0 3,26-25-4,0 25-1,-1 0 0,-24 0 0,25 0 4,-1 0-7,26 0 13,-25 0-10,-26 0 1,1 0-5,25 0 4,-26 0 3,26 0 5,-1 0-9,-24 0 3,-1 0-3,1 0-2,-1 0 3,0 0 4,26 0-7,-26 0 5,26 0-5,-26 0 4,1 25-1,-1-25 0,1 0 11,24 25-11,-24-25 1,-1 0-2,26 0 2,-26 26-1,1-26 6,-1 0-7,51 0-1,-51 25 3,1-25-1,24 0 1,-50 25-1,51-25 0,-25 0 0,24 26 2,1-26-4,0 0 2,0 0 0,-1 0 0,26 0 1,-25 0-1,-26 0 3,1 0-7,-1 0 8,51 0-7,-50 0 3,-1 0 4,0 0-8,26 0 9,-25 0 0,-1 0-4,26 0-5,-26 0 9,0 0-6,1 0 5,-1 0-4,0 0 4,1 0 0,-1 0 3,26 0 2</inkml:trace>
    </iact:actionData>
  </iact:action>
  <iact:action type="add" startTime="24022">
    <iact:property name="dataType"/>
    <iact:actionData xml:id="d4">
      <inkml:trace xmlns:inkml="http://www.w3.org/2003/InkML" xml:id="stk4" contextRef="#ctx0" brushRef="#br0">14688 14612 0,'76'0'93,"51"0"-88,25 0 5,-76 0-4,25 0 2,-25 0-4,26 0 5,-51 0-2,25 0 0,-26 0 1,1 0-3,0 0 4,25 0-3,-25 0 0,0 0 2,25 0-1,25 0 2,-50 0-4,0 0 3,-1 0-2,26 0 4,-25 0-3,0 0-2,0 0 4,-26 0-2,51 0 1,-51 0-4,1 0 4,25 0-1,-1 0 0,26 0 2,-50 0-4,25 0 6,-26 0-8,0 0 4,26 0 3,-26 0 4,51 0-8,-50 0 0,25 0 1,-1 0 1,1 0 2,25 0-3,-25 0 1,0 0-2,-1 0-2,26 0 5,-25 0-3,-25 0 3,-1 0 0,0 0 3,1 0-10,50 0 4,-51 0 0,1 0 3,24 0-5,1 0 7,-26 0-5,77 0 0,-51 0 0,-26 0 1,0 0 0,1 0 2,24 0-5,-24 0 8,25-26-7,-26 1 1,0 25 10,26 0-12,-26 0 3,1 0 0,-1 0 4,0 0-4,1 0 8,-1 0-8,1 0-1,24 0-2,-24 0 3,-1 0 7,0 0 44,1-26 59,-26 1-108,0 0 0</inkml:trace>
    </iact:actionData>
  </iact:action>
  <iact:action type="add" startTime="25855">
    <iact:property name="dataType"/>
    <iact:actionData xml:id="d5">
      <inkml:trace xmlns:inkml="http://www.w3.org/2003/InkML" xml:id="stk5" contextRef="#ctx0" brushRef="#br0">20167 14485 0</inkml:trace>
    </iact:actionData>
  </iact:action>
  <iact:action type="add" startTime="33123">
    <iact:property name="dataType"/>
    <iact:actionData xml:id="d6">
      <inkml:trace xmlns:inkml="http://www.w3.org/2003/InkML" xml:id="stk6" contextRef="#ctx0" brushRef="#br0">13977 18112 0</inkml:trace>
    </iact:actionData>
  </iact:action>
  <iact:action type="add" startTime="34446">
    <iact:property name="dataType"/>
    <iact:actionData xml:id="d7">
      <inkml:trace xmlns:inkml="http://www.w3.org/2003/InkML" xml:id="stk7" contextRef="#ctx0" brushRef="#br0">15804 18061 0,'51'0'104,"50"0"-95,-50 0-1,25 0-1,0 0-1,0 0 2,51 0-1,-76 0 1,-26 0-4,26 0 3,76 0 0,-77 0 0,1 0 0,0 0 0,50 0 1,-50 0-2,25 0 2,26 0-3,-26 0 7,0 0-7,0 0-1,51 26 3,-51-26 0,0 0 0,-25 25 0,25-25 3,-25 0-5,-1 0 2,1 0 3,25 0-3,-25 0 0,0 0-3,-1 0 4,1 0-1,25 0 0,-25 0 0,0 0 0,-1 0 3,26 0-5,-25 0 4,0 0-4,0 0 2,-1 0 3,27 0-6,-27 0 6,1 0-5,0 0 2,25 0 5,-25 0-10,-26 0 11,0 0-12,1 0 6,-1 0 8,0 0-8,26 0 32</inkml:trace>
    </iact:actionData>
  </iact:action>
</iact:actions>
</file>

<file path=ppt/ink/inkAction6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65.30612" units="1/cm"/>
          <inkml:channelProperty channel="Y" name="resolution" value="65.45454" units="1/cm"/>
          <inkml:channelProperty channel="T" name="resolution" value="1" units="1/dev"/>
        </inkml:channelProperties>
      </inkml:inkSource>
      <inkml:timestamp xml:id="ts0" timeString="2021-02-27T07:09:01.141"/>
    </inkml:context>
    <inkml:brush xml:id="br0">
      <inkml:brushProperty name="width" value="0.05292" units="cm"/>
      <inkml:brushProperty name="height" value="0.05292" units="cm"/>
      <inkml:brushProperty name="color" value="#FFFF00"/>
    </inkml:brush>
  </inkml:definitions>
  <iact:action type="add" startTime="5838">
    <iact:property name="dataType"/>
    <iact:actionData xml:id="d0">
      <inkml:trace xmlns:inkml="http://www.w3.org/2003/InkML" xml:id="stk0" contextRef="#ctx0" brushRef="#br0">9766 14256 0</inkml:trace>
    </iact:actionData>
  </iact:action>
  <iact:action type="add" startTime="7321">
    <iact:property name="dataType"/>
    <iact:actionData xml:id="d1">
      <inkml:trace xmlns:inkml="http://www.w3.org/2003/InkML" xml:id="stk1" contextRef="#ctx0" brushRef="#br0">14053 14535 0,'26'0'249,"50"0"-245,-25 0 8,50 0 1,-50 0-4,76 0 4,-77 0 1,77 51-2,-25-51 0,-1 0 1,-50 0 0,-26 0 2,1 0-12,24 0 8,1 0 4,25 0-4,-50 0 7,-1 0-16,0 0 7,1 0 1,-1 0 3,0 0-6,1 0-2,25 0 6,-26 0-9,0 0 16,1 0-12,-1 0 2,0 0-4,26 0 3,25 0 4,-25 0-4,0 0-1,-1 0 0,27 0 2,-27 0-1,1 0 1,25 0-1,26 0 0,-1 0 1,-50 0-2,-26 0 4,77 0-3,-26 0 3,-26 0-3,52 0 2,-51 0-2,-26 0 1,26 0-1,0 0 0,25 0 1,-26 0-2,52 0 3,-51 0-3,50 0 3,-25 0-3,-25 0 4,76 0-3,-77 0 2,-24 0-2,25 0 3,75 0-3,-75 0 4,51 0-5,-26 0 3,-26 0-2,1 0 0,-25 0 2,-1 0 2,0 0-5,26 0 0,-26 0 3,1 0-2,25 0 3,-1 0-2,26 0 1,-25 0-2,0 0 2,25 0-2,51 0 1,-76 0-1,-1 0 2,26 0-2,0 0 3,26 0-3,-51 0 2,25 0-2,-25 0 2,-1 0-2,1 0 2,0 0-2,25 0 3,-51 0-4,77 0 4,-52 0-4,27 26 3,-27-26-2,-24 0 0,-1 0 2,0 0-1,1 0 0,-1 0-1,26 0 3,-26 0-5,1 0 5,-1 0-3,0 0 1,1 0-1,-1 0 3,51 0-4,-50 0 2,24 0-1,1 0 0,0 0 1,25 0 1,-25 0-2,-1 0 0,1 0 1,0 0-1,25 0 4,-25 0-4,-1 0 2,26 0-2,-25 0 3,-25 0-3,-1 0 4,0 0-2,1 0-2,-1 0 0,0 0 2,1 0-2,-1 0 3,1 0-3,-1 0 3,0 0-3,1 0 3,-1 0 9,0 0 539,77 0-553,-51 0 3,-26 0 4,51 25-1,-51-25 2,26 0-1,0 0 1,-26 0 0,1 0-1,-1 0-10,0 0 8,51 0 4,-50 0-1,50 0-1,-51 0 0,26 0 6,51 0-4,-77 0 2,0 0-14,26 0 10,0 0 1,-26 0 0,26 0 1,0 0 1,-26 0-1,51 0 1,0 0-1,-25 0-1,0 0-10,25 0 7,0 0 5,0 0 2,25 0-2,-24 0-1,-27 0 3,128 0-3,-77 0-2,26 0 1,-25 0 1,-26 0 0,-26 0-10,52 0 6,-51 0 4,50 0 0,-25 0 0,26 0 0,-26 0 0,25 0 2,26 0-1,-76 0-12,50 0 8,26 0 2,-76 0 1,0 0-11,25 0 10,76 0 5,-25 0-2,-26 0-4,-50 0 0,76 0-5,-76 0 1,-1 0-1,1 0-1,25 0 2,-25 0-2,0 0 2,-1 0-4,26 0 1,-25 0 2,0 0 1,25 0-2,-25 0 4,25 0-6,-25 0 3,-1 0 3,1 0-4,-26 0 3,26 0-3,-25 0 11,-1 0-15,0 0 5,1 0 5,-1 0-10,0 0 10,26 0 3,-25 0-8,-1 0 2</inkml:trace>
    </iact:actionData>
  </iact:action>
</iact:actions>
</file>

<file path=ppt/ink/inkAction7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65.30612" units="1/cm"/>
          <inkml:channelProperty channel="Y" name="resolution" value="65.45454" units="1/cm"/>
          <inkml:channelProperty channel="T" name="resolution" value="1" units="1/dev"/>
        </inkml:channelProperties>
      </inkml:inkSource>
      <inkml:timestamp xml:id="ts0" timeString="2021-02-27T07:09:01.141"/>
    </inkml:context>
    <inkml:brush xml:id="br0">
      <inkml:brushProperty name="width" value="0.05292" units="cm"/>
      <inkml:brushProperty name="height" value="0.05292" units="cm"/>
      <inkml:brushProperty name="color" value="#FFFF00"/>
    </inkml:brush>
  </inkml:definitions>
  <iact:action type="add" startTime="2861">
    <iact:property name="dataType"/>
    <iact:actionData xml:id="d0">
      <inkml:trace xmlns:inkml="http://www.w3.org/2003/InkML" xml:id="stk0" contextRef="#ctx0" brushRef="#br0">9944 15855 0</inkml:trace>
    </iact:actionData>
  </iact:action>
  <iact:action type="add" startTime="5128">
    <iact:property name="dataType"/>
    <iact:actionData xml:id="d1">
      <inkml:trace xmlns:inkml="http://www.w3.org/2003/InkML" xml:id="stk1" contextRef="#ctx0" brushRef="#br0">13495 16235 0,'26'0'296,"126"0"-279,-76 0 2,76 0-6,-126 0-3,50 0-1,-51 0 1,76 0-4,-50 0-4,0 0 7,50 0 1,-75 0-3,25 0-3,-1 0 6,1 0-6,25 0 4,-25 0-3,0 0 5,-1 0-1,26 0-5,-25 0 7,0 0-7,0 0 2,-1 0 1,26 0 1,-25 0 3,-25 0-7,24 0 1,1 0 6,25 0-8,-25 0 4,0 0 5,-1 0-6,1 0-1,25 0 8,-25 0-12,0 0 8,-1 0-3,27 0 4,-52 0-4,0-25-1,1 25 8,-1 0-12,0 0 8,26 0-3,0 0 3,0 0-1,-1 0-3,1 0 0,-26 0 2,1 0-1,75 0 5,-50 0 0,0 0-4,-1 0 1,27 0 2,-52 0-6,26 0 3,-1 0 0,-24 0 5,50 0-7,-51 0 6,26 0-8,0 0 2,-26 0 6,51 0-6,-50 0 5,24 0-5,1 0 1,0 0 0,0 0 11,-1 0-13,1 0 8,0 0-10,-1 0 5,27 0 4,-27 0-8,1-26 5,0 1-1,76-26 6,-51 51-11,-26 0 10,52 0-11,-51 0 10,-1-25-4,1 25 0,76 0 2,-76 0-7,-1 0 5,-24 0 3,25 0-6,50 0 7,-50 0 5,-26 0-10,1 0-3,24 0 4,1 0 2,-26 0-4,1 0 3,24 0 0,-24 0-1,-1 0-1,51 0 3,-25 0-3,-26 0 4,1 0-5,-1 0 6,26 0-6,0 0 1,-26 0 1,26 0-2,-26 0 5,0 0-6,26 0 10,51 0-13,-77 0 8,0 0-3,26 0 0,-25 0 4,-1 0-6,51 0 9,-51 0-12,1 0 15,-1 0-6,0 0-8,1 0 8,-1 0-4,51 0 5,-50 0 0,-1 0 0,0 0-5,1 0-1,-1 0 0,1 0 3,-1 0 0,0 0-1,1 0-2,-1 0 6,0 0-8,1 0 12,-1 0-8,0 0 3,1 0-6,25 0 3,-26 0 3,0 0 3,1 0-3,-1 0-3,26 0-1,-26 0 2,51 0-2,-25 0 0,-26 0 10,26 0-9,-26 0 1,26 0 0,-25 0-6,-1 0 13,0 0-5,1 0-6,-1 0 6,0 0-1,1 0-7,-1 0 5,26 0 4,-26 0-2,26-26-7,-26 26 5,26 0 5,-26 0-10,1 0 5,-1 0 0,1 0 0,-1 0 5,0 0-9,1 0 4,-1 0 8,0 0-8,26 0-1,-25 0 3,-1 0-3,26 0 331,-26 0-319,0 0-14,51 0 9,-50 0-1,25 0-2,-26 0-2,0 0-2,26 0 2,0 0-3,0 0 3,25 0-2,-26 0 7,-24 0-11,-1 0 10,0 0-6,52 0 0,-52 0-2,0 0 6,1 0-3,-1 0-1,0 0 0,1 0 1,-1 0 7,26 0-12,-26 0 4,1 0 6,-1 0 2,0 0-8,1 0-4,-1 0 6,0 0 2,1 0-2,-1 0-2,1 0 0,-1 0 1,0 0-2,1 0 5,-1 0-4,0 0 12,26 0-10,-25 0-6,-1 0 4,0 0 6,1 0-3,24 0-1,-24 0 5,50 0-11,-51 0 4,26 0 6,-26 0-5,26-50 2,25 50-3,-25 0 2,-26 0 4,1 0-4,-1 0-6,0 0 5,51-26 1,-50 26 0,-1 0 2,-25-25-2,26 25 1,-1 0-3,0 0 2,1 0-2,-1 0 2,0 0-2,1 0-2,-1 0 4,0 0-3,1 0 11,-1 0-12,1 0 4,-1 0 10,26 0-16,-26 0 11,0 0-11,1 0 9,-1 0 3,1 0 3,-1 0-5,0 0-5,26 0 7,-26 0 0,1 0 21,-1 0-26,0 0-2,1 0 2,-1 0-4,1 0 1,-1 0 2,0 0 7,1 0 26,-1 0-19,0 0-15,1 0 7,-1 0 8,1 0 27,24 0-34,-24 0-1,-1 0-7,0 0 7,1 0 0,-1 0 2,0 0-7,1 0 12,-1 0-9,26 0 9</inkml:trace>
    </iact:actionData>
  </iact:action>
  <iact:action type="add" startTime="7511">
    <iact:property name="dataType"/>
    <iact:actionData xml:id="d2">
      <inkml:trace xmlns:inkml="http://www.w3.org/2003/InkML" xml:id="stk2" contextRef="#ctx0" brushRef="#br0">32344 17985 0</inkml:trace>
    </iact:actionData>
  </iact:action>
  <iact:action type="add" startTime="11298">
    <iact:property name="dataType"/>
    <iact:actionData xml:id="d3">
      <inkml:trace xmlns:inkml="http://www.w3.org/2003/InkML" xml:id="stk3" contextRef="#ctx0" brushRef="#br0">32572 17985 0</inkml:trace>
    </iact:actionData>
  </iact:action>
  <iact:action type="add" startTime="13978">
    <iact:property name="dataType"/>
    <iact:actionData xml:id="d4">
      <inkml:trace xmlns:inkml="http://www.w3.org/2003/InkML" xml:id="stk4" contextRef="#ctx0" brushRef="#br0">32953 18188 0</inkml:trace>
    </iact:actionData>
  </iact:action>
</iact:actions>
</file>

<file path=ppt/ink/inkAction8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65.30612" units="1/cm"/>
          <inkml:channelProperty channel="Y" name="resolution" value="65.45454" units="1/cm"/>
          <inkml:channelProperty channel="T" name="resolution" value="1" units="1/dev"/>
        </inkml:channelProperties>
      </inkml:inkSource>
      <inkml:timestamp xml:id="ts0" timeString="2021-02-27T06:50:19.925"/>
    </inkml:context>
    <inkml:brush xml:id="br0">
      <inkml:brushProperty name="width" value="0.05292" units="cm"/>
      <inkml:brushProperty name="height" value="0.05292" units="cm"/>
      <inkml:brushProperty name="color" value="#FFFF00"/>
    </inkml:brush>
  </inkml:definitions>
  <iact:action type="add" startTime="7201">
    <iact:property name="dataType"/>
    <iact:actionData xml:id="d0">
      <inkml:trace xmlns:inkml="http://www.w3.org/2003/InkML" xml:id="stk0" contextRef="#ctx0" brushRef="#br0">5327 13901 0</inkml:trace>
    </iact:actionData>
  </iact:action>
  <iact:action type="add" startTime="8999">
    <iact:property name="dataType"/>
    <iact:actionData xml:id="d1">
      <inkml:trace xmlns:inkml="http://www.w3.org/2003/InkML" xml:id="stk1" contextRef="#ctx0" brushRef="#br0">12354 13851 0</inkml:trace>
    </iact:actionData>
  </iact:action>
  <iact:action type="add" startTime="10844">
    <iact:property name="dataType"/>
    <iact:actionData xml:id="d2">
      <inkml:trace xmlns:inkml="http://www.w3.org/2003/InkML" xml:id="stk2" contextRef="#ctx0" brushRef="#br0">17985 14130 0</inkml:trace>
    </iact:actionData>
  </iact:action>
  <iact:action type="add" startTime="21690">
    <iact:property name="dataType"/>
    <iact:actionData xml:id="d3">
      <inkml:trace xmlns:inkml="http://www.w3.org/2003/InkML" xml:id="stk3" contextRef="#ctx0" brushRef="#br0">20497 13851 0,'51'0'284,"-1"0"-274,27 0-5,-27 0 4,1 0-4,0 0 2,-1 0 2,1 0-4,0 0 7,25 0-5,-25 0-1,0 0-2,-26 0 4,0 0-2,26-26 4,0 26-5,-26 0 7,26 0-6,-26 0-1,26-25 2,25 25-3,-25 0 6,-26 0-5,26 0 1,25 0 9,-51 0-5,1 0-4,24 0 5,-24 0-5,-1 0 6,1 0-7,24 0 4,-24 0-3,-1 0 5,0 0-5,-25-25-1,26-1 2,25 26 6,25 0-8,-26 0 0,26-25 4,-25 25-4,51 0-1,-26 0 9,-25 0-8,-1 0 2,26 0-2,-25 0 5,0 0-7,0 0 10,-1 0-8,-24 0 0,-1 0 1,0 0 3,26 0 1,-25 0-5,-1 0 0,0 0 6,26 0 1,-26 0-7,26 0 6,0 0-6,0 0 8,-1 0-12,26 0 8,1 0-2,-27 0-2,1 0 6,25 0-6,-25 0 0,0 0 2,-26 0 1,0 0 0,51 0 0,-50 0 5,-1 0-1,0 0-11,1 0 7,-1 0 0,1 0-3,75 0 6,-50 0-6,0 0 11,-1 0-10,26 0 2,-25 0-2,0 0 3,0 0-3,-1 0 4,1 0-5,0-26 2,0 26 1,-26 0-2,26-25 3,25 25-4,-26 0 4,1 0-4,0 0 2,0 0 1,25 0-2,-25 0 4,-26 0-5,0 0 5,26 0-5,25 0 2,-25 0 0,0 0-4,-1 0 10,26 0-8,-25 0 5,0 0-4,0 0 0,-26 0-3,102-25 3,0 25 9,25-51-9,-76 51 2,25-25-3,1 25-3,-26 0 10,-25 0-5,0 0 3,25 0-4,-26 0 0,1 0 1,0 0 1,76 0 1,-77 0-3,1 0 2,25 0-2,0 0-1,-50 0 2,75 0-1,1 0 3,-26 0-3,25 0 3,-50 0-4,25 0 2,-25 0 2,-26 0-3,26 0 10,-26 0-9,51 0-2,-25 0 2,0 0 1,0 0-2,25 0 3,-26 0-3,-24 0 4,75-26-5,1 26 1,-26-51 2,25 51-1,-50 0 1,25 0-2,-25 0 4,0 0-5,-1 0 1,1 0 9,-25 0-8,24 0 0,1 0 2,-26 0-8,1 0 11,24 0-5,-24 0 1167,-26 26-1163,25-1-9,-25 1 13,26-26-1,-1 0-6,0 0 10,1 0-10,-1 0 13,26 0-19,-26 0 11,1 0-7,-1 0 3,0 0 4,1 0-10,24 0 3,1 25 6,-26-25-6,1 0 3,-1 0-3,1 0 8,-1 0-8,0 0-3,1 0 9,24 0-10,-24 0 6,-1 0 11,1 0-12,-1 0 2,0 0-2,1 0 2,-1 0-8,0 0 5,1 0 2,-1 0-2,0 0 13,1 0 1,-1 0 8,1 0-6,-1 0-19,26 0 7,-26 0-5,0 0 1,1 0 5,-1 0 1,1 0-4,-1 0-3,0 0 9,26 0-13,-26 0 14,1 0-5,-1 0-2,0 0-2,1 0 2,-1 0 9</inkml:trace>
    </iact:actionData>
  </iact:action>
</iact:actions>
</file>

<file path=ppt/ink/inkAction9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65.30612" units="1/cm"/>
          <inkml:channelProperty channel="Y" name="resolution" value="65.45454" units="1/cm"/>
          <inkml:channelProperty channel="T" name="resolution" value="1" units="1/dev"/>
        </inkml:channelProperties>
      </inkml:inkSource>
      <inkml:timestamp xml:id="ts0" timeString="2021-02-27T06:50:19.925"/>
    </inkml:context>
    <inkml:brush xml:id="br0">
      <inkml:brushProperty name="width" value="0.05292" units="cm"/>
      <inkml:brushProperty name="height" value="0.05292" units="cm"/>
      <inkml:brushProperty name="color" value="#FFFF00"/>
    </inkml:brush>
  </inkml:definitions>
  <iact:action type="add" startTime="15018">
    <iact:property name="dataType"/>
    <iact:actionData xml:id="d0">
      <inkml:trace xmlns:inkml="http://www.w3.org/2003/InkML" xml:id="stk0" contextRef="#ctx0" brushRef="#br0">14916 16768 0,'51'0'294,"-26"0"-287,26 0-1,-26 0 1,26-26-1,-26 26 11,1 0-11,24 0-2,-24 0 6,-1 0-2,0 0 6,1 0-5,-1 0-7,1 0 9,-1 0-5,26 0 2,-26 0 9,0 0-14,1 0 4,-1 0-1,0 0 4,1 0-7,25 0 19,-26 0-17,0 0-3,1 0 15,-1 0-2,0 0 10,1 0 20,-1 0-33,26 0-2,-26 0 8,1 0 0,-1 0 29,0 0-39,1 0 15,-1 0-9,0 0 7,1 0-14,-1 0 17,26 0-21,-26 0 4,1 0 0,-1 0 8,0 0 20,1 0-20,-1 0-4,1 0-8,24 0 5,-24 0-1,-1 0 7,0 0 2,1 0-13,-1 0 6,0 0-3,1 0 1,-1 0 2,1 0-2,-1 0 0,0 0 0,1 0 0,-1 0 14,0 0 43,1 0-43,25 0 15,-26 0 23</inkml:trace>
    </iact:actionData>
  </iact:action>
</iact:actions>
</file>

<file path=ppt/ink/inkAction10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65.30612" units="1/cm"/>
          <inkml:channelProperty channel="Y" name="resolution" value="65.45454" units="1/cm"/>
          <inkml:channelProperty channel="T" name="resolution" value="1" units="1/dev"/>
        </inkml:channelProperties>
      </inkml:inkSource>
      <inkml:timestamp xml:id="ts0" timeString="2021-02-27T06:50:19.925"/>
    </inkml:context>
    <inkml:brush xml:id="br0">
      <inkml:brushProperty name="width" value="0.05292" units="cm"/>
      <inkml:brushProperty name="height" value="0.05292" units="cm"/>
    </inkml:brush>
  </inkml:definitions>
  <iact:action type="add" startTime="5456">
    <iact:property name="dataType"/>
    <iact:actionData xml:id="d0">
      <inkml:trace xmlns:inkml="http://www.w3.org/2003/InkML" xml:id="stk0" contextRef="#ctx0" brushRef="#br0">9944 16717 0,'25'0'290,"0"-25"-277,1 25-4,-1-26 2,26 26 1,-26 0 3,1 0-3,-26-25 0,25 25-3,-25-25 5,25 25 0,1-26 6,-26 1 76,25 25-26,-25-51-48,0 26 7,0-1 6,0 1-29,0 0 22,0-26-25,0 0 11,0 0-1,0 26-2,0-26 0,0 26 12,0 0-19,0-52 5,0 27 5,0 24 32,0 1-37,0 0 19,0-1-20,0 1 11,0 0 28,26 25 465,-1 50-496,-25-24-4,25-1-4,-25 0 5,0 1 0,0 24-1,0 1 0,0-25 0,26-26 4,-26 25-6,0 0 2,0 1 1,0 50 0,0-51-1,0 26-1,0-26 3,0 1-2,0-1 2,0 51-3,0-51 2,0 26 0,0-25-1,25 24-1,-25-24 2,0 24 1,0-24 0,0 24-1,0 27 0,0-27-1,0 1 6,0-26-3,0 26 0,0 0-2,0 0-2,0-26 1,0 26 2,0-26-2,0 0 2,0 26-2,0-25 11,0-1-12,25 0 1,-25 1 36,0-1-30,0 0-7,0 1 2,0-1 43,0 0-9,0 1-35,0-1 24,0 1-1,0-1 61,0 0-93,0 1 5,0-1 14,0 26-15,0-26 9,0 0-11,0 1 6,0-1-3,0 1 12,0-1-11,0 0-1,0 1 3,0-1 4,0-50 436,0-1-437,0 1-3,0 0 17,0-1-16,0 1 2,0-1-2,0 1-4,0 0-2,0-1 7,0 1 14,0 0-15,0-1 2,0 1 1,0 0-2,0-1-2,0 1 7,0-1-7,0 1 2,0-26 1,0 26 2,0-26-4,0 1 1,0 24 1,0 1-11,0-26 10,0 26 2,0-26-2,0 0 5,0 26-8,0-1 3,0 1-11,0 0 11,0-1 1,0-24-2,0-1 6,0 26 0,0-1-3,0 1-6,0-1 3,0 1 0,0 0-6,0-1 23,0 1 0,0 0-27,0-1 12,0 1-8,0 0 7,0-1 9,0 1 4,0-1-4,0 1 4,0 0-22,-25-1 13,25 1 26,0 0-12,0-1-15,-25-25-13,25 26 22,0 0-5,0-1-17,-26 1 9,26 0 1,0-1-1,0 1-2,-25 25 4,25-25 27,0-1-23,0 1-1,0-1-8,0 1 4,0 0 0,0-26 20,0 26-20,0-1-1,0 1 6,0 0 36,25 25 56,1 0-90,-1 0-16,-25-26 10,25 26 29,1 0-36,-1 0 31,0 0-20,52 0-14,-52 0 17,0 0-5,51 0-12,-50 0 19,-1 0-19,1 0 28,-1 0 18,0 0-45,1 0 9,-1 0 8,0 0 11,1 0-12,24 0-19,-24 0 11,-1 0 4,1 0-2,-1 0 25,0 0-13,-25 26-13,26-1 9,-26 0-7,0 1-3,25 24 0,-25-24-3,51-1 13,-51 0-19,0 1 5,25-1 3,-25 26 0,0-26 3,0 1-4,0-1 2,0 0-1,26 1 1,-26-1 0,0 0-2,25 26 1,-25-25 1,0-1 0,0 0 10,0 1-10,0-1 13,0 0 0,0 1-16,0 25 15,0-26 31,0 0 21,0 1-59,0-1 15,-25-25 49,-1 0-79,-25 0 10,26 0 8,0 0-18,-1 0 9,1 0 8,0 0-3,-1 0-4,1 0 8,-26 0-10,51 25 14,-25-25-21,-26 0 7,26 0 2,-1 0-3,1 0 2,-26 26 0,0-26 2,26 25 2,0-25 2,-1 0-3,1 0 40,25 25-48,-25-25 0,-26 0 8,25 0-1,1 0 14,0 0-17,-1 0 13,1 0-14,0 0 2,-1 0 0,1 0 9,0 0 26,-26 0-44,25 0 16,1 0-4,0 0-14,-1 0 8,1 0 10,0 0-17</inkml:trace>
    </iact:actionData>
  </iact:action>
  <iact:action type="add" startTime="13773">
    <iact:property name="dataType"/>
    <iact:actionData xml:id="d1">
      <inkml:trace xmlns:inkml="http://www.w3.org/2003/InkML" xml:id="stk1" contextRef="#ctx0" brushRef="#br0">11694 16717 0,'0'-25'287,"26"25"-269,-26-26-15,0 1 12,0 0-3,0-1 3,0 1-3,0-1 5,0-24 8,0 24-8,0 1-13,0 0 11,0-1-1,0 1 1,0-1-5,0 1 5,0-26 0,0 26 35,0 0-31,0-1 17,0 1-22,25 25-4,-25-25 4,0-26 1,0 25 7,0 1 3,0 0 22,0-1-19,0 1 328,0 0-352,0-26 20,0 26 49,0-1-49,0 1-13,0-1 1,25 1 12,-25 0-20,0 50 337,26-25-327,-26 25-2,0 1 0,0-1 10,0 26-18,0-26 20,0 1-13,0-1 4,0 0 0,0 1 0,0-1-1,0 26 9,0-26-20,0 1 8,0-1-1,0 0 16,0 1 9,25-1-7,-25 0-7,25 1-5,-25 24 10,0-24-15,26-1 16,-26 1-9,25-1-3,-25 0-1,0 1-3,0-1 1,51-25-7,-51 25 7,25 1 3,1-1-3,-1 1 6,-25-1-4,25-25-3,1 25 3,-26 1 0,50-1 2,1-25 1,-51 51-6,26-51 16,-1 0 23,0 0-17,1 0-5,-1 0-20,0 0 14,1 0-5,-1 0 24,26-26 14,-51 1-46,0 0 5,0-1 0,0 1-3,0-26 2,0 26 1,0-26 1,25 51-12,-25-51 11,26 1 0,-26 24 0,25-75 0,-25 50 0,0-25-1,0 51 2,0-52 0,0 52-1,0 0 1,0-1-3,0 1 12,0 0-7,0-1-3,0 1 5,0-26-2,0 26-6,-25 25 51,25 25 401,0 51-460,0-50 11,0-1-2,0 0 0,0 1 2,0-1-10,0 26 6,0 0 5,0-26-2,0 0 0,0 26-2,0-26 3,0 51-2,0-50 3,0 25 0,0-26-2,0 0 1,0 1 12,0-1-23,0 26 16,0-26-3,0 1 27,0-1-40,0 0 14,0 1-4,0-1 29,0 0-24,25-25-12,-25 26 18,25-26-21,-25 25 9,26 0 8,-1-25-6,0 26 0,1-1 19,-1-25-30,1 0 23,-1 0-12,0 0 1,1 0 0,-1 0 32,26 0-28,-26 0 90,0 0-100</inkml:trace>
    </iact:actionData>
  </iact:action>
  <iact:action type="add" startTime="19714">
    <iact:property name="dataType"/>
    <iact:actionData xml:id="d2">
      <inkml:trace xmlns:inkml="http://www.w3.org/2003/InkML" xml:id="stk2" contextRef="#ctx0" brushRef="#br0">13394 16742 0,'0'-25'214,"25"0"-204,-25-1-6,0 1 10,26-26 1,-26-25-1,0 51 2,0-1-2,0 1-1,0 0 6,0-1-4,0 1-9,0-1 19,0 1-19,0 0 5,0-1-2,0 1-1,0 0 15,0-1-20,0 1 45,0 0-35,0-26 7,0 25-6,0 1-8,0 0 9,0-1 6,0 1-17,0 0 7,0-1 2,0-24-2,0 24 0,0 1 1,0-1 1,0 1 0,0 0 9,0-1 57,0 52 239,0-1-307,0 0 2,0 1 0,0-1 1,0 26 1,0-26 6,0 1 3,25-1-15,-25 0 6,0 1 36,0-1-46,0 0 7,25-25 1,-25 77-2,0-52 1,0 0 26,0 1-27,26-1 3,-26 0 11,0 1-13,0 24-1,0-24-9,0-1 10,25 1-7,-25-1 3,0 0 0,0 1 22,0-1-14,0 0-2,25-25-9,-25 26-1,0-1 17,0 1-19,0-1 11,0 0-5,0 1 8,0 24-9,0-24 2,0-1-1,0 0 3,0 1-4,51-26 115,-51-26 144,0 1-253,0 0-10,0-1 7,0 1 4,0-26 3,-25 1-3,25 24-2,0 1 1,-26-1 0,1-24 2,0 24-4,25-24 2,0 24 2,0 1-13,-26 25 9,26-26-9,0 1 8,0 0 1,0-1 2,0-50 2,0 51 3,0 0 0,0-1 7,0 1 0,0-1-22,0 1 20,0 0-12,0-26 5,0 26 112,26 25-109,-1 0-2,0 0-7,26 0-1,-25 0 0,-26-26 12,25 26 15,0 0 2,1 0-17,-1 0-6,0 0-5,1 0 0,-1 0 28,0 0-3,1 0-21,-1 0 13,1 0-13,-1 0 2,0 0 33,1 0-24,24 0 0,-24 0 47</inkml:trace>
    </iact:actionData>
  </iact:action>
  <iact:action type="add" startTime="24390">
    <iact:property name="dataType"/>
    <iact:actionData xml:id="d3">
      <inkml:trace xmlns:inkml="http://www.w3.org/2003/InkML" xml:id="stk3" contextRef="#ctx0" brushRef="#br0">14561 16539 0,'50'-25'295,"-24"0"-291,-1 25 28,-25-51-19,26 51-8,-26-51 10,0 26 2,25-26-3,0 51 0,1-25 4,-1-1 35,-25 1 15,0 0 4,0-1-44,0 1-4,0 0-13,0-1 7,0 1-14,0-1 34,0 1-12,0 0-9,0-1 6,0-24-8,0 24-2,0 1 2,0 0 1,0-1-1,0 1 10,0-1 19,-25 1-39,-1 25 9,1 0 2,25-25 2,-51-26-3,-25 51 0,51 0 11,-1 0-19,1 0 76,0 0-79,-1 0 12,1 0 20,25 25 178,0 1-199,0-1 0,0 0 1,0 1 5,0-1-4,0 26-3,0-26 2,0 1-13,0-1 23,0 0-2,0 1 22,0-1-42,0 0 8,0 26 3,0-25 1,0-1-1,0 0 21,0 1-19,0-1-10,0 0 11,0 1 10,0 24-26,0-24 6,0-1-1,0 1 2,0-1-1,0 0 2,0 1-3,0-1 1,0 0 0,25 1 0,-25-1 2,0 1-1,0-1 3,26-25-2,-26 25-2,25-25 18,-25 26-6,25-26-18,-25 50 18,26-50-12,-1 0 0,26 0 12,-51 26-11,25-26 0,1 0 43,-1 0-18,0 0-17,1 0-2,-1 0-1,0 0-3,1 0 2,-1 0 5,1 0-9,-1 0 4,0 0 51,1 0-14,-1 0-27,0 0-5,-25-51 9,51 51-13</inkml:trace>
    </iact:actionData>
  </iact:action>
</iact:actions>
</file>

<file path=ppt/ink/inkAction11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65.30612" units="1/cm"/>
          <inkml:channelProperty channel="Y" name="resolution" value="65.45454" units="1/cm"/>
          <inkml:channelProperty channel="T" name="resolution" value="1" units="1/dev"/>
        </inkml:channelProperties>
      </inkml:inkSource>
      <inkml:timestamp xml:id="ts0" timeString="2021-02-27T06:50:19.925"/>
    </inkml:context>
    <inkml:brush xml:id="br0">
      <inkml:brushProperty name="width" value="0.05292" units="cm"/>
      <inkml:brushProperty name="height" value="0.05292" units="cm"/>
    </inkml:brush>
  </inkml:definitions>
  <iact:action type="add" startTime="5393">
    <iact:property name="dataType"/>
    <iact:actionData xml:id="d0">
      <inkml:trace xmlns:inkml="http://www.w3.org/2003/InkML" xml:id="stk0" contextRef="#ctx0" brushRef="#br0">10553 16666 0,'0'-25'293,"25"0"-287,26 25 4,-26-51 3,0 25 2,1 1 0,-1 0-2,-25-26 0,26 51-4,-26-25 5,25-1-1,0 1 9,26-1-8,-26 26-1,-25-25-10,26 25 17,-1 0-4,-25-25-3,25 25-1,1-26 2,-1-24 10,-25 24-10,51 1 7,-26 25-18,1 0 8,-26-25-1,25 25 3,0 0 0,1-26 1,-1 26 0,1 0-3,24-25 3,1 25-1,-26 0 6,-25-26-9,26 1 5,-1 25-4,0-25 0,1 25-3,25 0 0,-26-51-2,0 51 25,-25-25-21,26 25 16,-1 0-6,-25-26-16,25 26 8,1 0 1,-1 0-2,1 0 23,-1 0-18,0-25-7,1 25 28,-26-25 1,50 25-35,-24 0 20,-1 0 11,0 0 32,-50 0 189,0 0-246,-1 0 5,1 0-3,-26 0 0,26 0 2,0 0 72,-1 0-12,1 0-70,25 25 47,-26-25-47,26 25 18,0 1 18,-25-26-27,25 25 13,-25 0-21,25 1 10,0-1 0,0 0-2,-26 1 6,26-1 3,0 1-6,0-1-3,0 0 1,0 1-3,0-1 18,0 26-17,0-26 38,0 0-25,0 1-9,0-1-9,0 1 8,0-1-3,51 0 1,-26 26 1,1-26-2,25 1 2,-26-26 2,0 25 0,1-25 1,-26 26-6,25-26 2,-25 25 2,25 26-1,1-51-1,24 76 1,-24-76 3,-1 0-1,1 0 2,-1 0-2,0 0 0,1 0 0,-1 0 0,26 0-2,-26 0-2,1 0 6,-1 0-2,0 0-1,1 0 9,-1 0-19,0 0 7,26 0 3,-26 0 33,-25-26 10,0 1 43,26 25 11,-26-25-85,25 25-13,-25-26 22,26 1 3,-26 0-27,0-1 8,25 26 45</inkml:trace>
    </iact:actionData>
  </iact:action>
  <iact:action type="add" startTime="10221">
    <iact:property name="dataType"/>
    <iact:actionData xml:id="d1">
      <inkml:trace xmlns:inkml="http://www.w3.org/2003/InkML" xml:id="stk1" contextRef="#ctx0" brushRef="#br0">13318 16438 0,'0'-25'297,"50"-26"-294,-24 0 11,-1 0-2,1 1-1,50-26 5,-26 50 2,-24-25-4,-26 26-12,0-26 9,0 1-1,0 24-3,0 1 1,0 0-1,0-1 3,0 1 18,0-1-14,0 1 47,0 0-13,0-1 16,25 26 267,-25 26-318,0-1 0,51 26-5,-51 0 9,25-1-2,-25-24-3,0-1 6,26 51-3,-26-25-2,0-26 1,0 1-1,0-1 2,0 51 3,0-51-2,25-25 10,-25 26-11,0-1-11,0 0 6,0 1 4,25-26 23,1 25-10,-26 1-14,25-26 12,0 0-15,26 50 8,-51-24 10,26-26-17,-1 0 14,0 0-10,1 0 30,-1 0-36,0 0 2,26 0 16,-26 0 4,1 0 4,-1-51-21,-25 26-3,0-1-9,26 1 15,-26-1-15,0 1 6,25 25 3,-25-25 1,0-1-2,0-24-3,0 24 2,0 1 6,0 0 2,25-1 27,-25 1-42,0-1 6,0 1 0,0-26 0,0 26 6,0 0-5,0-1 2,0 1-4,0 0 1,0-1 24,0 1 34,0-26-41,0 26-13,0-1 15,0 1-12,0 50 399,0 1-411,26-1 35,-26 0-31,0 1 16,0-1-11,0 1-1,50-1 4,-50 0-1,0 1-1,0-1 14,26-25-21,-26 25 25,0 26-24,0-26 9,25-25-13,-25 26 10,0-1 16,26 1-7,-26-1 21,25-25-20,-25 25-11,25-25 54,-25 26-37,26-26-17,-1 0 32,26 0-24,-26 0 4,0 0 17,1 0-16,-1 0 7,1 0-4,-1 0-6</inkml:trace>
    </iact:actionData>
  </iact:action>
  <iact:action type="add" startTime="15017">
    <iact:property name="dataType"/>
    <iact:actionData xml:id="d2">
      <inkml:trace xmlns:inkml="http://www.w3.org/2003/InkML" xml:id="stk2" contextRef="#ctx0" brushRef="#br0">15043 16362 0,'0'-26'302,"0"1"-287,0 0-11,0-1 10,0 1-6,0 0 7,0-26-2,0 26 1,0-1 1,0 1-1,25-26-3,-25 26 3,0-1 3,25-24 0,-25 24 3,26 26-14,-26-25 7,0 0 14,51 25 4,-51-26 2,0 1-19,0-1 96,0 1 205,0 0-259,0-1-21,0 1 211,0 0-204,0-26-22,0 26 30,0-1-29,0 1 72,25 25 309,0 0-388,-25 25-10,0 26 18,0-26 16,0 1 4,0-1-16,26 26-22,-26-26 11,0 0-2,0 1-5,0-1 27,25 1-27,-25-1 6,0 0-12,0 26 12,0-26 3,0 1-11,0-1 5,0 0-2,0 1 31,0-1-29,0 1 3,25-26-7,-25 50 12,0-24-13,0-1 16,0 0-20,0 1 18,0-1 11,0 0-4,0 1-14,0 25 12,0-26-11,0 0 44,0 1-16,26-26 37,-26-26 169,0-24-236,0 24 0,0 1-7,0-1 3,0 1 7,0 0-1,0-1 1,0-24-4,0-1 1,-26 51 5,26-25-7,-25 25 69,25-26-75,0 1 17,0-1 8,0 1-1,0 0 36,0-1-41,0 1 35,0 0-44,0-1 22,0 1-8,0 0-18,0-1 7,0 1 27,0-1-29,0 1 4,0 0 2,0-1-14,0 1 36,0-26-14,25 26-27,1 25 10,-26-25-3,25 25 12,1-26 1,-1 26-3,-25-25-3,25 25 5,26 0 2,-26 0-2,1 0-5,-1 0 5,0 0-18,1 0 20,-1 0-14,1 0 16,24 0 4,-24 0-7,-1 0-11,0 0 49,1 0-29,-1 0-16,1 0 5,-1 0 7,0 0-21,1 0 51</inkml:trace>
    </iact:actionData>
  </iact:action>
  <iact:action type="add" startTime="20773">
    <iact:property name="dataType"/>
    <iact:actionData xml:id="d3">
      <inkml:trace xmlns:inkml="http://www.w3.org/2003/InkML" xml:id="stk3" contextRef="#ctx0" brushRef="#br0">16134 16362 0,'25'0'291,"0"-26"-288,1 26 10,-1 0 1,-25-25 6,25 25-6,1 0 1,-26-25-10,51 25 9,-26-26 1,0 1 8,1-26-17,-1 51 4,26 0 6,-26-25-2,-25 0-1,25 25-2,1 0 12,-26-26 56,0 1-45,0-1 18,0 1-32,0-26 9,0 26-10,0 0 15,0-1-17,0 1 11,0 0-7,0-1 43,0 1-50,-26 25-1,26-51 0,-25 51 8,25-25-8,-25 25-1,-1 0 5,26-26-6,-25 1 3,0 25 2,-1 0 5,26-25-14,-25-1 21,-26 26-14,51-25-2,-25 25 4,-1 0-3,1-25 3,0 25 100,25 25 189,0 0-289,0 1 6,0-1-9,0 26 7,0-26-2,0 0-7,0 1 10,0-1-7,0 1 22,0-1-22,0 0-2,0 26 2,0-26-2,0 1 0,0-1 3,0 0 0,0 1 3,0-1 11,0 1-19,0-1 10,0 0-9,0 1 17,0-1-11,0 0-2,0 1-1,0-1 18,0 0-21,0 1 12,0-1-13,0 1 12,0-1-13,0 0 15,0 1-13,0-1 2,0 26-1,25-26 14,0-25-13,-25 26-4,26-26 4,-1 0-2,1 0 0,24 0-2,-24 0 10,-1 0-6,0 0 6,1 0-6,-1 0-1,0 0 20,26 0 9,-25 0-21,-1 0 16,0 0 1,1 0 69,-26-26 210,0 1-311,25 25 22,26-26-23,-51 1 14,0 0 8,0-1 43,0 1-8,0 0-54,25 25 17</inkml:trace>
    </iact:actionData>
  </iact:action>
</iact:action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7B73E2-9FAE-42DA-8C48-26D4F28D437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B64613F-5B3E-4B18-A4BA-9DBFC973CCC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ACD49C-30E6-40B3-96A6-6B81957261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3A1B-B89C-4BD9-8F47-901848F97818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7D101B-D4F2-4F51-BD60-64EF56ADE3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95C68E-BD90-445E-8457-76906B070F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421CC3-60BD-4FFB-A161-BE5979DC39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78750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D1DAE4-5A37-45F8-8532-EA96823D2E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7258C9-5F35-46D7-B08C-131F4ED25CC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410DE49-5677-43FB-BEC0-87992F37E3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3A1B-B89C-4BD9-8F47-901848F97818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0560D5-193A-4901-9F06-26A75EB2E0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5832CB-A234-4759-80C4-FC8E97E5E8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421CC3-60BD-4FFB-A161-BE5979DC39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46498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048793-8EAF-424A-A3CC-A34AA66B81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6FE710D-E377-4300-894D-C5A47FEAEC9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7719775-09CC-4B8F-A6E1-EF71542072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3A1B-B89C-4BD9-8F47-901848F97818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2D32BE-B599-4ECF-8DBC-5FD8ACE65F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9A2E15B-0225-4AE9-8BF4-495A761317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421CC3-60BD-4FFB-A161-BE5979DC39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86217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F6BC97-45F8-4B8F-ABF0-D97AE3075B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684A0F-2CD1-4A48-B0D1-B7972D88E55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DD23340-2E1D-43D5-BC3D-172849F961D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73B32F3-5694-44E9-977E-7C9A368C6A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3A1B-B89C-4BD9-8F47-901848F97818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C080C6B-B1A3-4394-B673-C8C1A5A5B8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601A212-C00E-45C3-BE64-310C39207D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421CC3-60BD-4FFB-A161-BE5979DC39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58240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258D25-0F0F-4A23-B7F1-5F979B1E13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21BFAFC-283C-4669-A0BA-2E7A069D141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12E1343-5BDF-4468-877D-71C24C2298E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E5A010A-9D0A-4CE5-926D-3D828CC8D75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A7079D4-BA09-4181-858B-F96467D36FE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1D55DDE-54EA-4F5B-968D-ACC022F230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3A1B-B89C-4BD9-8F47-901848F97818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ECD9B0A-906D-47CD-AC62-819E6F52FE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1F11AC8-AC78-44BE-A0FF-228240989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421CC3-60BD-4FFB-A161-BE5979DC39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13394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4446B5-7451-434B-8163-0CA3851A5E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B02FDBA-E949-409C-8481-EAEB860107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3A1B-B89C-4BD9-8F47-901848F97818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DE9C96F-5018-42B5-BA29-4724925717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C37EA55-0487-49C4-BD49-901AE72938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421CC3-60BD-4FFB-A161-BE5979DC39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47678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22231D5-1DCB-4156-8696-EB010E86F7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3A1B-B89C-4BD9-8F47-901848F97818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55FD03B-1348-449B-B5D9-07351C4238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600330E-171D-4696-AD72-9873748B44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421CC3-60BD-4FFB-A161-BE5979DC39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75370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13147D-CDF0-4C84-AF4C-7C3BF82DB6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AFBB89-958F-4B55-BCBC-AC7D9977BD4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6096420-3966-4763-BB6D-B4BD9E117C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7092171-785E-4D8F-8D64-01672B922E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3A1B-B89C-4BD9-8F47-901848F97818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8921D62-EA27-452E-A040-1A17443CC4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470EC52-7B27-494A-AD06-9F494318F3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421CC3-60BD-4FFB-A161-BE5979DC39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81898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F1D700-A1BE-4D62-8B34-BA6BD77836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FA59D57-1363-43FA-8E48-23B54FE5F0B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E377A54-57AE-431A-BCFC-D0EA6994C94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4EE2A0C-19D1-4401-BF8E-AE69216BD2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3A1B-B89C-4BD9-8F47-901848F97818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BAE8960-31BA-4CB2-A9AC-15714865F3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449339E-CCE3-42B7-838D-CF6C5291BB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421CC3-60BD-4FFB-A161-BE5979DC39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26848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72D20A-94C6-4748-8253-2E1861C2C2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22E83C3-D195-4E9D-83FB-348C22D0E0D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9EBBC3B-2B59-4EE6-88F8-E5FDAB8679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3A1B-B89C-4BD9-8F47-901848F97818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42A058-F257-4589-86F3-6895532A6E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F575ED-AA22-4F22-8DDE-A498D89675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421CC3-60BD-4FFB-A161-BE5979DC39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75729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4B37782-D3DD-45F8-B9DE-0DC105A4FA6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C18F894-CCA9-476C-A40E-C9FC4DC4BB3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1C7285-DD34-4F92-BF90-A21C4A5D4E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3A1B-B89C-4BD9-8F47-901848F97818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17021F-1441-4AB8-ADBE-E014D11FF0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854443-0623-40F2-BDF3-DA9DB8A7FF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421CC3-60BD-4FFB-A161-BE5979DC39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27977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E8876AD-3FC2-4E7B-962C-0C2C072F5E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6FA6E5-48FA-4AC8-B5F5-1FE96826487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5C7575-59EC-4906-B23E-0FBA6815D59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EA3A1B-B89C-4BD9-8F47-901848F97818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2DB70EF-2AE3-49C9-8BE9-C2E93DFB4FB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07287E-8AC0-4688-9535-9274DE38DFF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421CC3-60BD-4FFB-A161-BE5979DC39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03859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8.png"/><Relationship Id="rId5" Type="http://schemas.microsoft.com/office/2011/relationships/inkAction" Target="../ink/inkAction1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10.png"/><Relationship Id="rId5" Type="http://schemas.microsoft.com/office/2011/relationships/inkAction" Target="../ink/inkAction2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12.png"/><Relationship Id="rId5" Type="http://schemas.microsoft.com/office/2011/relationships/inkAction" Target="../ink/inkAction3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14.png"/><Relationship Id="rId5" Type="http://schemas.microsoft.com/office/2011/relationships/inkAction" Target="../ink/inkAction4.xml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5" Type="http://schemas.openxmlformats.org/officeDocument/2006/relationships/image" Target="../media/image2.png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5" Type="http://schemas.openxmlformats.org/officeDocument/2006/relationships/image" Target="../media/image2.png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5" Type="http://schemas.openxmlformats.org/officeDocument/2006/relationships/image" Target="../media/image2.png"/><Relationship Id="rId4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5" Type="http://schemas.openxmlformats.org/officeDocument/2006/relationships/image" Target="../media/image2.png"/><Relationship Id="rId4" Type="http://schemas.openxmlformats.org/officeDocument/2006/relationships/image" Target="../media/image1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5" Type="http://schemas.openxmlformats.org/officeDocument/2006/relationships/image" Target="../media/image2.png"/><Relationship Id="rId4" Type="http://schemas.openxmlformats.org/officeDocument/2006/relationships/image" Target="../media/image1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5" Type="http://schemas.openxmlformats.org/officeDocument/2006/relationships/image" Target="../media/image2.png"/><Relationship Id="rId4" Type="http://schemas.openxmlformats.org/officeDocument/2006/relationships/image" Target="../media/image2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6.m4a"/><Relationship Id="rId1" Type="http://schemas.microsoft.com/office/2007/relationships/media" Target="../media/media16.m4a"/><Relationship Id="rId5" Type="http://schemas.openxmlformats.org/officeDocument/2006/relationships/image" Target="../media/image2.png"/><Relationship Id="rId4" Type="http://schemas.openxmlformats.org/officeDocument/2006/relationships/image" Target="../media/image2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7.m4a"/><Relationship Id="rId1" Type="http://schemas.microsoft.com/office/2007/relationships/media" Target="../media/media17.m4a"/><Relationship Id="rId5" Type="http://schemas.openxmlformats.org/officeDocument/2006/relationships/image" Target="../media/image2.png"/><Relationship Id="rId4" Type="http://schemas.openxmlformats.org/officeDocument/2006/relationships/image" Target="../media/image2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8.m4a"/><Relationship Id="rId1" Type="http://schemas.microsoft.com/office/2007/relationships/media" Target="../media/media18.m4a"/><Relationship Id="rId5" Type="http://schemas.openxmlformats.org/officeDocument/2006/relationships/image" Target="../media/image2.png"/><Relationship Id="rId4" Type="http://schemas.openxmlformats.org/officeDocument/2006/relationships/image" Target="../media/image2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9.m4a"/><Relationship Id="rId1" Type="http://schemas.microsoft.com/office/2007/relationships/media" Target="../media/media19.m4a"/><Relationship Id="rId5" Type="http://schemas.openxmlformats.org/officeDocument/2006/relationships/image" Target="../media/image2.png"/><Relationship Id="rId4" Type="http://schemas.openxmlformats.org/officeDocument/2006/relationships/image" Target="../media/image2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0.m4a"/><Relationship Id="rId1" Type="http://schemas.microsoft.com/office/2007/relationships/media" Target="../media/media20.m4a"/><Relationship Id="rId5" Type="http://schemas.openxmlformats.org/officeDocument/2006/relationships/image" Target="../media/image2.png"/><Relationship Id="rId4" Type="http://schemas.openxmlformats.org/officeDocument/2006/relationships/image" Target="../media/image2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1.m4a"/><Relationship Id="rId1" Type="http://schemas.microsoft.com/office/2007/relationships/media" Target="../media/media21.m4a"/><Relationship Id="rId5" Type="http://schemas.openxmlformats.org/officeDocument/2006/relationships/image" Target="../media/image2.png"/><Relationship Id="rId4" Type="http://schemas.openxmlformats.org/officeDocument/2006/relationships/image" Target="../media/image2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2.m4a"/><Relationship Id="rId1" Type="http://schemas.microsoft.com/office/2007/relationships/media" Target="../media/media22.m4a"/><Relationship Id="rId5" Type="http://schemas.openxmlformats.org/officeDocument/2006/relationships/image" Target="../media/image2.png"/><Relationship Id="rId4" Type="http://schemas.openxmlformats.org/officeDocument/2006/relationships/image" Target="../media/image27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3.m4a"/><Relationship Id="rId1" Type="http://schemas.microsoft.com/office/2007/relationships/media" Target="../media/media23.m4a"/><Relationship Id="rId5" Type="http://schemas.openxmlformats.org/officeDocument/2006/relationships/image" Target="../media/image2.png"/><Relationship Id="rId4" Type="http://schemas.openxmlformats.org/officeDocument/2006/relationships/image" Target="../media/image28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24.m4a"/><Relationship Id="rId1" Type="http://schemas.microsoft.com/office/2007/relationships/media" Target="../media/media24.m4a"/><Relationship Id="rId6" Type="http://schemas.openxmlformats.org/officeDocument/2006/relationships/image" Target="../media/image30.png"/><Relationship Id="rId5" Type="http://schemas.microsoft.com/office/2011/relationships/inkAction" Target="../ink/inkAction5.xml"/><Relationship Id="rId4" Type="http://schemas.openxmlformats.org/officeDocument/2006/relationships/image" Target="../media/image29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5.m4a"/><Relationship Id="rId1" Type="http://schemas.microsoft.com/office/2007/relationships/media" Target="../media/media25.m4a"/><Relationship Id="rId5" Type="http://schemas.openxmlformats.org/officeDocument/2006/relationships/image" Target="../media/image2.png"/><Relationship Id="rId4" Type="http://schemas.openxmlformats.org/officeDocument/2006/relationships/image" Target="../media/image31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26.m4a"/><Relationship Id="rId1" Type="http://schemas.microsoft.com/office/2007/relationships/media" Target="../media/media26.m4a"/><Relationship Id="rId6" Type="http://schemas.openxmlformats.org/officeDocument/2006/relationships/image" Target="../media/image33.png"/><Relationship Id="rId5" Type="http://schemas.microsoft.com/office/2011/relationships/inkAction" Target="../ink/inkAction6.xml"/><Relationship Id="rId4" Type="http://schemas.openxmlformats.org/officeDocument/2006/relationships/image" Target="../media/image32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customXml" Target="../ink/ink1.xml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27.m4a"/><Relationship Id="rId1" Type="http://schemas.microsoft.com/office/2007/relationships/media" Target="../media/media27.m4a"/><Relationship Id="rId6" Type="http://schemas.openxmlformats.org/officeDocument/2006/relationships/image" Target="../media/image35.png"/><Relationship Id="rId5" Type="http://schemas.microsoft.com/office/2011/relationships/inkAction" Target="../ink/inkAction7.xml"/><Relationship Id="rId4" Type="http://schemas.openxmlformats.org/officeDocument/2006/relationships/image" Target="../media/image34.png"/><Relationship Id="rId9" Type="http://schemas.openxmlformats.org/officeDocument/2006/relationships/image" Target="../media/image36.e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28.m4a"/><Relationship Id="rId1" Type="http://schemas.microsoft.com/office/2007/relationships/media" Target="../media/media28.m4a"/><Relationship Id="rId6" Type="http://schemas.openxmlformats.org/officeDocument/2006/relationships/image" Target="../media/image38.png"/><Relationship Id="rId5" Type="http://schemas.microsoft.com/office/2011/relationships/inkAction" Target="../ink/inkAction8.xml"/><Relationship Id="rId4" Type="http://schemas.openxmlformats.org/officeDocument/2006/relationships/image" Target="../media/image37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29.m4a"/><Relationship Id="rId1" Type="http://schemas.microsoft.com/office/2007/relationships/media" Target="../media/media29.m4a"/><Relationship Id="rId6" Type="http://schemas.openxmlformats.org/officeDocument/2006/relationships/image" Target="../media/image40.png"/><Relationship Id="rId5" Type="http://schemas.microsoft.com/office/2011/relationships/inkAction" Target="../ink/inkAction9.xml"/><Relationship Id="rId4" Type="http://schemas.openxmlformats.org/officeDocument/2006/relationships/image" Target="../media/image39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30.m4a"/><Relationship Id="rId1" Type="http://schemas.microsoft.com/office/2007/relationships/media" Target="../media/media30.m4a"/><Relationship Id="rId6" Type="http://schemas.openxmlformats.org/officeDocument/2006/relationships/image" Target="../media/image42.png"/><Relationship Id="rId5" Type="http://schemas.microsoft.com/office/2011/relationships/inkAction" Target="../ink/inkAction10.xml"/><Relationship Id="rId4" Type="http://schemas.openxmlformats.org/officeDocument/2006/relationships/image" Target="../media/image41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1.m4a"/><Relationship Id="rId1" Type="http://schemas.microsoft.com/office/2007/relationships/media" Target="../media/media31.m4a"/><Relationship Id="rId5" Type="http://schemas.openxmlformats.org/officeDocument/2006/relationships/image" Target="../media/image2.png"/><Relationship Id="rId4" Type="http://schemas.openxmlformats.org/officeDocument/2006/relationships/image" Target="../media/image43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2.m4a"/><Relationship Id="rId1" Type="http://schemas.microsoft.com/office/2007/relationships/media" Target="../media/media32.m4a"/><Relationship Id="rId5" Type="http://schemas.openxmlformats.org/officeDocument/2006/relationships/image" Target="../media/image2.png"/><Relationship Id="rId4" Type="http://schemas.openxmlformats.org/officeDocument/2006/relationships/image" Target="../media/image44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33.m4a"/><Relationship Id="rId1" Type="http://schemas.microsoft.com/office/2007/relationships/media" Target="../media/media33.m4a"/><Relationship Id="rId6" Type="http://schemas.openxmlformats.org/officeDocument/2006/relationships/image" Target="../media/image46.png"/><Relationship Id="rId5" Type="http://schemas.microsoft.com/office/2011/relationships/inkAction" Target="../ink/inkAction11.xml"/><Relationship Id="rId4" Type="http://schemas.openxmlformats.org/officeDocument/2006/relationships/image" Target="../media/image45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4.m4a"/><Relationship Id="rId1" Type="http://schemas.microsoft.com/office/2007/relationships/media" Target="../media/media34.m4a"/><Relationship Id="rId5" Type="http://schemas.openxmlformats.org/officeDocument/2006/relationships/image" Target="../media/image2.png"/><Relationship Id="rId4" Type="http://schemas.openxmlformats.org/officeDocument/2006/relationships/image" Target="../media/image47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5.m4a"/><Relationship Id="rId1" Type="http://schemas.microsoft.com/office/2007/relationships/media" Target="../media/media35.m4a"/><Relationship Id="rId5" Type="http://schemas.openxmlformats.org/officeDocument/2006/relationships/image" Target="../media/image2.png"/><Relationship Id="rId4" Type="http://schemas.openxmlformats.org/officeDocument/2006/relationships/image" Target="../media/image48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6.m4a"/><Relationship Id="rId1" Type="http://schemas.microsoft.com/office/2007/relationships/media" Target="../media/media36.m4a"/><Relationship Id="rId5" Type="http://schemas.openxmlformats.org/officeDocument/2006/relationships/image" Target="../media/image2.png"/><Relationship Id="rId4" Type="http://schemas.openxmlformats.org/officeDocument/2006/relationships/image" Target="../media/image49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7.m4a"/><Relationship Id="rId1" Type="http://schemas.microsoft.com/office/2007/relationships/media" Target="../media/media37.m4a"/><Relationship Id="rId5" Type="http://schemas.openxmlformats.org/officeDocument/2006/relationships/image" Target="../media/image2.png"/><Relationship Id="rId4" Type="http://schemas.openxmlformats.org/officeDocument/2006/relationships/image" Target="../media/image50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8.m4a"/><Relationship Id="rId1" Type="http://schemas.microsoft.com/office/2007/relationships/media" Target="../media/media38.m4a"/><Relationship Id="rId5" Type="http://schemas.openxmlformats.org/officeDocument/2006/relationships/image" Target="../media/image2.png"/><Relationship Id="rId4" Type="http://schemas.openxmlformats.org/officeDocument/2006/relationships/image" Target="../media/image5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9D76478-4FE0-432A-93C0-1FE81428FE7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8699"/>
            <a:ext cx="12192000" cy="6760602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62AD3F75-CD6A-44FC-B54A-1E80F040A82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61424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643"/>
    </mc:Choice>
    <mc:Fallback>
      <p:transition spd="slow" advTm="2064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6A9CCED-7FDD-42D2-9810-827F88A377C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9530"/>
            <a:ext cx="12192000" cy="675894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0DF5FF5E-ED9A-4C41-925C-CACB7D2D1B7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35896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062"/>
    </mc:Choice>
    <mc:Fallback>
      <p:transition spd="slow" advTm="1106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165827B-52D9-4BAA-9E5B-6913512FADF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5547"/>
            <a:ext cx="12192000" cy="6786905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65C0B827-B01A-4E7E-8F7F-E084FDD5B23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23895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859"/>
    </mc:Choice>
    <mc:Fallback>
      <p:transition spd="slow" advTm="685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E45756D-A187-47E8-9916-E9954C167DD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1229"/>
            <a:ext cx="12192000" cy="6755542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3E4DBC66-6E0F-4392-911E-E2C21864E66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45887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881"/>
    </mc:Choice>
    <mc:Fallback>
      <p:transition spd="slow" advTm="788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E9200AC-0E6A-4026-A067-98002D9B264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63460"/>
            <a:ext cx="12192000" cy="6731079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24B3B976-CE21-471B-95DE-9E239BB97E0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908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9419"/>
    </mc:Choice>
    <mc:Fallback>
      <p:transition spd="slow" advTm="2941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EC4BC8A-AC28-4A98-82FB-69C65E65C24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8100"/>
            <a:ext cx="12192000" cy="6781800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017AE28F-14A9-4BC8-B0B9-6090C3B90113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3168720" y="5223600"/>
              <a:ext cx="6530040" cy="1096200"/>
            </p14:xfrm>
          </p:contentPart>
        </mc:Choice>
        <mc:Fallback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017AE28F-14A9-4BC8-B0B9-6090C3B90113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159360" y="5214240"/>
                <a:ext cx="6548760" cy="1114920"/>
              </a:xfrm>
              <a:prstGeom prst="rect">
                <a:avLst/>
              </a:prstGeom>
            </p:spPr>
          </p:pic>
        </mc:Fallback>
      </mc:AlternateContent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78B96079-25C9-48ED-B997-591627BF890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7492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200"/>
    </mc:Choice>
    <mc:Fallback>
      <p:transition spd="slow" advTm="122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83C39DE-649D-401C-81CF-F40D88A67F3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6998"/>
            <a:ext cx="12192000" cy="6764003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51D08C55-7F97-48BA-AF2E-EB50703822A3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2995200" y="4977000"/>
              <a:ext cx="5863680" cy="1361160"/>
            </p14:xfrm>
          </p:contentPart>
        </mc:Choice>
        <mc:Fallback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51D08C55-7F97-48BA-AF2E-EB50703822A3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985840" y="4967640"/>
                <a:ext cx="5882400" cy="1379880"/>
              </a:xfrm>
              <a:prstGeom prst="rect">
                <a:avLst/>
              </a:prstGeom>
            </p:spPr>
          </p:pic>
        </mc:Fallback>
      </mc:AlternateContent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116EBE31-BCD8-4A50-B4E2-200B55ED0CC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32401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361"/>
    </mc:Choice>
    <mc:Fallback>
      <p:transition spd="slow" advTm="1336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C15AF09-B7EE-4824-A8CD-77C9A7B88A3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9364"/>
            <a:ext cx="12192000" cy="6779271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E35C5CE7-810F-4047-B762-C9207FC93536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3552480" y="5397120"/>
              <a:ext cx="5406840" cy="210600"/>
            </p14:xfrm>
          </p:contentPart>
        </mc:Choice>
        <mc:Fallback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E35C5CE7-810F-4047-B762-C9207FC93536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543120" y="5387760"/>
                <a:ext cx="5425560" cy="22932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4653A0E7-9E0B-4E99-A823-005487B9674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3683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523"/>
    </mc:Choice>
    <mc:Fallback>
      <p:transition spd="slow" advTm="1352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160ACC1-C0FF-4228-B439-4B12CAC0C3D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6580"/>
            <a:ext cx="12192000" cy="6764840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88054BB3-9EB9-4498-A7AE-81023FE49023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3205440" y="5369760"/>
              <a:ext cx="5662440" cy="438840"/>
            </p14:xfrm>
          </p:contentPart>
        </mc:Choice>
        <mc:Fallback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88054BB3-9EB9-4498-A7AE-81023FE49023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196080" y="5360400"/>
                <a:ext cx="5681160" cy="45756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B859B3BC-BF53-4CDB-BFC4-984F60267A3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0913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805"/>
    </mc:Choice>
    <mc:Fallback>
      <p:transition spd="slow" advTm="1180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D1632D2-95CF-432A-9B9C-6136EE2B9CF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3181"/>
            <a:ext cx="12192000" cy="6771637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4FC43BAF-703E-4EA4-A97A-CFBA010B2DA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20410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662"/>
    </mc:Choice>
    <mc:Fallback>
      <p:transition spd="slow" advTm="366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89124CC-8BE3-4D5F-8B1E-825B0311452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5300"/>
            <a:ext cx="12192000" cy="6767399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329960FE-0DF5-4D25-A172-44BF1B25539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25406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01"/>
    </mc:Choice>
    <mc:Fallback>
      <p:transition spd="slow" advTm="110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CC5254C-53DC-4AA6-B82C-36BED7CA7F8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6580"/>
            <a:ext cx="12192000" cy="676484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8B5F8009-B67A-4E76-824C-F7E651D6726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2353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31"/>
    </mc:Choice>
    <mc:Fallback>
      <p:transition spd="slow" advTm="103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6DB2EC8-922B-4212-A9B3-DB95EDBEA2B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66478"/>
            <a:ext cx="12192000" cy="6725043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5B9B8496-0B29-4DEF-9718-8E300E1475E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431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78"/>
    </mc:Choice>
    <mc:Fallback>
      <p:transition spd="slow" advTm="107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C168E53-8C2C-4F32-82FC-8D26F7665EF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2758"/>
            <a:ext cx="12192000" cy="6772484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0672313D-F281-46E5-9817-C1840D4B3E8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54033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70"/>
    </mc:Choice>
    <mc:Fallback>
      <p:transition spd="slow" advTm="117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0646463-6C76-484E-840E-6004CE4608D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4633"/>
            <a:ext cx="12192000" cy="6748734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F87ACB45-205B-4C6A-B641-5105636F520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23031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26"/>
    </mc:Choice>
    <mc:Fallback>
      <p:transition spd="slow" advTm="142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53B282D-EE33-4339-8404-B262920ADA8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7416"/>
            <a:ext cx="12192000" cy="6763167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F23B24C8-1BA1-4EB0-A75E-BDE425A42DB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388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40"/>
    </mc:Choice>
    <mc:Fallback>
      <p:transition spd="slow" advTm="124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74F8531-81C8-44A1-8535-4E82B55D971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2930"/>
            <a:ext cx="12192000" cy="675214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F1B6390F-7E48-4999-AB67-72BBC5C1EDA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03913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94"/>
    </mc:Choice>
    <mc:Fallback>
      <p:transition spd="slow" advTm="119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A98B266-2C88-4434-8AB0-92C6F70EE3D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3340"/>
            <a:ext cx="12192000" cy="675132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786A50A1-B83C-48A7-BF64-BCD6C799EA3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073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40"/>
    </mc:Choice>
    <mc:Fallback>
      <p:transition spd="slow" advTm="124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4A1C675-47E7-4641-8586-824B10C56ED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8506"/>
            <a:ext cx="12192000" cy="6780987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DCABBA07-A4A4-4716-B24E-CB878272FF8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57682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17"/>
    </mc:Choice>
    <mc:Fallback>
      <p:transition spd="slow" advTm="121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1D508B6-90E7-4446-885B-71A3A6A7DEE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6580"/>
            <a:ext cx="12192000" cy="676484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2FEC2A4C-D99D-4658-9952-0D2148BD261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14480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10"/>
    </mc:Choice>
    <mc:Fallback>
      <p:transition spd="slow" advTm="131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3EBD9D4-4F84-445D-A339-AF81C9E0D13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9944"/>
            <a:ext cx="12192000" cy="6758112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04AF1FA4-FAC9-4105-80E1-1117781DB46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007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10"/>
    </mc:Choice>
    <mc:Fallback>
      <p:transition spd="slow" advTm="131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0B1FBC6-2667-4336-B09F-B7A9BDD65AE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8450"/>
            <a:ext cx="12192000" cy="674110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6D9A5645-86B9-4B93-8965-E2AF1B13070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01914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17"/>
    </mc:Choice>
    <mc:Fallback>
      <p:transition spd="slow" advTm="121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990E8B5-06B0-40FC-8B1F-A52CF3228B2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5931"/>
            <a:ext cx="12192000" cy="6746138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7C2F1AEE-ED63-46C5-A844-215D1D8D811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5305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274"/>
    </mc:Choice>
    <mc:Fallback>
      <p:transition spd="slow" advTm="927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28FF56B-8FB7-4B92-8E05-30488205578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6998"/>
            <a:ext cx="12192000" cy="6764003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65309581-867E-420C-BBF2-BD460BFDAFC3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5031720" y="2712240"/>
              <a:ext cx="2228760" cy="3808440"/>
            </p14:xfrm>
          </p:contentPart>
        </mc:Choice>
        <mc:Fallback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65309581-867E-420C-BBF2-BD460BFDAFC3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5022360" y="2702880"/>
                <a:ext cx="2247480" cy="382716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DD936212-E6BD-4811-9EC1-C13B89CCF6B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87629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8028"/>
    </mc:Choice>
    <mc:Fallback>
      <p:transition spd="slow" advTm="4802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301F595-CF2F-4CBA-8E8F-BA40B4BA106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3604"/>
            <a:ext cx="12192000" cy="6770792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C5CC5F25-A81E-457F-864B-139532F6583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15430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4212"/>
    </mc:Choice>
    <mc:Fallback>
      <p:transition spd="slow" advTm="3421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A0E7C59-BCAF-40A4-93D5-01D1A846708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9115"/>
            <a:ext cx="12192000" cy="6759770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5" name="Ink 4">
                <a:extLst>
                  <a:ext uri="{FF2B5EF4-FFF2-40B4-BE49-F238E27FC236}">
                    <a16:creationId xmlns:a16="http://schemas.microsoft.com/office/drawing/2014/main" id="{203A029D-FC2D-4D1B-BC1F-65E0D74F5DB8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3515760" y="5132160"/>
              <a:ext cx="6119280" cy="137520"/>
            </p14:xfrm>
          </p:contentPart>
        </mc:Choice>
        <mc:Fallback>
          <p:pic>
            <p:nvPicPr>
              <p:cNvPr id="5" name="Ink 4">
                <a:extLst>
                  <a:ext uri="{FF2B5EF4-FFF2-40B4-BE49-F238E27FC236}">
                    <a16:creationId xmlns:a16="http://schemas.microsoft.com/office/drawing/2014/main" id="{203A029D-FC2D-4D1B-BC1F-65E0D74F5DB8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506400" y="5122800"/>
                <a:ext cx="6138000" cy="156240"/>
              </a:xfrm>
              <a:prstGeom prst="rect">
                <a:avLst/>
              </a:prstGeom>
            </p:spPr>
          </p:pic>
        </mc:Fallback>
      </mc:AlternateContent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8755BD13-C4AA-4680-A4D5-600F6894832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84162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027"/>
    </mc:Choice>
    <mc:Fallback>
      <p:transition spd="slow" advTm="1602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B8178DC-3961-465B-AAB9-98E8EF0C640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0816"/>
            <a:ext cx="12192000" cy="6756368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78A7E509-39DF-487D-B543-7F8A348B804B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3579840" y="5707800"/>
              <a:ext cx="5461560" cy="137160"/>
            </p14:xfrm>
          </p:contentPart>
        </mc:Choice>
        <mc:Fallback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78A7E509-39DF-487D-B543-7F8A348B804B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570480" y="5698440"/>
                <a:ext cx="5480280" cy="155880"/>
              </a:xfrm>
              <a:prstGeom prst="rect">
                <a:avLst/>
              </a:prstGeom>
            </p:spPr>
          </p:pic>
        </mc:Fallback>
      </mc:AlternateContent>
      <p:pic>
        <p:nvPicPr>
          <p:cNvPr id="12" name="Audio 11">
            <a:hlinkClick r:id="" action="ppaction://media"/>
            <a:extLst>
              <a:ext uri="{FF2B5EF4-FFF2-40B4-BE49-F238E27FC236}">
                <a16:creationId xmlns:a16="http://schemas.microsoft.com/office/drawing/2014/main" id="{75F88145-AA8F-4BD2-A916-2B97D73966B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Requires="p14">
          <p:contentPart p14:bwMode="auto" r:id="rId8">
            <p14:nvContentPartPr>
              <p14:cNvPr id="13" name="Ink 12">
                <a:extLst>
                  <a:ext uri="{FF2B5EF4-FFF2-40B4-BE49-F238E27FC236}">
                    <a16:creationId xmlns:a16="http://schemas.microsoft.com/office/drawing/2014/main" id="{AD048EB5-AB39-4347-9ECB-DCDD0451DE36}"/>
                  </a:ext>
                </a:extLst>
              </p14:cNvPr>
              <p14:cNvContentPartPr/>
              <p14:nvPr/>
            </p14:nvContentPartPr>
            <p14:xfrm>
              <a:off x="11643840" y="6474600"/>
              <a:ext cx="219600" cy="73440"/>
            </p14:xfrm>
          </p:contentPart>
        </mc:Choice>
        <mc:Fallback>
          <p:pic>
            <p:nvPicPr>
              <p:cNvPr id="13" name="Ink 12">
                <a:extLst>
                  <a:ext uri="{FF2B5EF4-FFF2-40B4-BE49-F238E27FC236}">
                    <a16:creationId xmlns:a16="http://schemas.microsoft.com/office/drawing/2014/main" id="{AD048EB5-AB39-4347-9ECB-DCDD0451DE36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11634480" y="6465240"/>
                <a:ext cx="238320" cy="921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6232070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893"/>
    </mc:Choice>
    <mc:Fallback>
      <p:transition spd="slow" advTm="1589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04809FC-7271-409D-BDF8-62865A00C9F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1060"/>
            <a:ext cx="12192000" cy="6775880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5" name="Ink 4">
                <a:extLst>
                  <a:ext uri="{FF2B5EF4-FFF2-40B4-BE49-F238E27FC236}">
                    <a16:creationId xmlns:a16="http://schemas.microsoft.com/office/drawing/2014/main" id="{489A59E7-1173-4517-9916-B28C71F46FB5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1917720" y="4858200"/>
              <a:ext cx="9187560" cy="228960"/>
            </p14:xfrm>
          </p:contentPart>
        </mc:Choice>
        <mc:Fallback>
          <p:pic>
            <p:nvPicPr>
              <p:cNvPr id="5" name="Ink 4">
                <a:extLst>
                  <a:ext uri="{FF2B5EF4-FFF2-40B4-BE49-F238E27FC236}">
                    <a16:creationId xmlns:a16="http://schemas.microsoft.com/office/drawing/2014/main" id="{489A59E7-1173-4517-9916-B28C71F46FB5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1908360" y="4848840"/>
                <a:ext cx="9206280" cy="247680"/>
              </a:xfrm>
              <a:prstGeom prst="rect">
                <a:avLst/>
              </a:prstGeom>
            </p:spPr>
          </p:pic>
        </mc:Fallback>
      </mc:AlternateContent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F04188AB-3831-4AB0-9F49-2A5079ECBFB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83652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9321"/>
    </mc:Choice>
    <mc:Fallback>
      <p:transition spd="slow" advTm="3932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C0220AE-56B4-4D8A-B2EA-8E514E3BED0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3181"/>
            <a:ext cx="12192000" cy="6771637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9DE8C9F7-FE06-446D-AABD-87D9BF565194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5369760" y="6027120"/>
              <a:ext cx="694440" cy="9720"/>
            </p14:xfrm>
          </p:contentPart>
        </mc:Choice>
        <mc:Fallback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9DE8C9F7-FE06-446D-AABD-87D9BF565194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5360400" y="6017760"/>
                <a:ext cx="713160" cy="2844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3E1968C2-86C5-4DAC-A92B-B07A835AC48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07243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1650"/>
    </mc:Choice>
    <mc:Fallback>
      <p:transition spd="slow" advTm="216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5687BAC-2C31-4611-8548-645067E0049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6744"/>
            <a:ext cx="12192000" cy="6744511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5" name="Ink 4">
                <a:extLst>
                  <a:ext uri="{FF2B5EF4-FFF2-40B4-BE49-F238E27FC236}">
                    <a16:creationId xmlns:a16="http://schemas.microsoft.com/office/drawing/2014/main" id="{C0110D6F-70C3-4C44-983F-153D7AC9DDB3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3579840" y="5643720"/>
              <a:ext cx="1845000" cy="849600"/>
            </p14:xfrm>
          </p:contentPart>
        </mc:Choice>
        <mc:Fallback>
          <p:pic>
            <p:nvPicPr>
              <p:cNvPr id="5" name="Ink 4">
                <a:extLst>
                  <a:ext uri="{FF2B5EF4-FFF2-40B4-BE49-F238E27FC236}">
                    <a16:creationId xmlns:a16="http://schemas.microsoft.com/office/drawing/2014/main" id="{C0110D6F-70C3-4C44-983F-153D7AC9DDB3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570480" y="5634360"/>
                <a:ext cx="1863720" cy="868320"/>
              </a:xfrm>
              <a:prstGeom prst="rect">
                <a:avLst/>
              </a:prstGeom>
            </p:spPr>
          </p:pic>
        </mc:Fallback>
      </mc:AlternateContent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A19E839F-6E80-4346-96E5-43D35B7EA75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90108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985"/>
    </mc:Choice>
    <mc:Fallback>
      <p:transition spd="slow" advTm="3098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0689D9-D0E2-4D90-816C-86F48687C87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9115"/>
            <a:ext cx="12192000" cy="6759770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36F6E68E-EDA7-4248-BF9E-CFE32828651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19642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95"/>
    </mc:Choice>
    <mc:Fallback>
      <p:transition spd="slow" advTm="509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35EF739-EDB4-44D8-B229-B46367D1409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5041"/>
            <a:ext cx="12192000" cy="6747917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E5BDFC65-F38E-4A38-9E11-548E2F77027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58343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302"/>
    </mc:Choice>
    <mc:Fallback>
      <p:transition spd="slow" advTm="630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758D50A-DC61-4F34-B6BD-1A170DD18C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8936"/>
            <a:ext cx="12192000" cy="6780128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5" name="Ink 4">
                <a:extLst>
                  <a:ext uri="{FF2B5EF4-FFF2-40B4-BE49-F238E27FC236}">
                    <a16:creationId xmlns:a16="http://schemas.microsoft.com/office/drawing/2014/main" id="{2CB774EB-BB76-403D-AC0F-854D33A1F6CF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3799080" y="5589000"/>
              <a:ext cx="2246760" cy="447840"/>
            </p14:xfrm>
          </p:contentPart>
        </mc:Choice>
        <mc:Fallback>
          <p:pic>
            <p:nvPicPr>
              <p:cNvPr id="5" name="Ink 4">
                <a:extLst>
                  <a:ext uri="{FF2B5EF4-FFF2-40B4-BE49-F238E27FC236}">
                    <a16:creationId xmlns:a16="http://schemas.microsoft.com/office/drawing/2014/main" id="{2CB774EB-BB76-403D-AC0F-854D33A1F6CF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789720" y="5579640"/>
                <a:ext cx="2265480" cy="466560"/>
              </a:xfrm>
              <a:prstGeom prst="rect">
                <a:avLst/>
              </a:prstGeom>
            </p:spPr>
          </p:pic>
        </mc:Fallback>
      </mc:AlternateContent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25E6FBBA-F547-4DDE-B233-095E23F8464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1538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3098"/>
    </mc:Choice>
    <mc:Fallback>
      <p:transition spd="slow" advTm="3309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373C172-B69D-4724-8413-39BFCBAD98D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4458"/>
            <a:ext cx="12192000" cy="6769084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1F434BA7-95F6-4BB0-B45A-1A3B9998AEC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40451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977"/>
    </mc:Choice>
    <mc:Fallback>
      <p:transition spd="slow" advTm="597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2351BD5-CA22-4009-935E-1F819BED020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2106"/>
            <a:ext cx="12192000" cy="6753787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5E466877-48A6-4076-89AC-9CEAE5D008E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784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330"/>
    </mc:Choice>
    <mc:Fallback>
      <p:transition spd="slow" advTm="333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E84354D-721E-4B44-AC3F-915CDEEF719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4879"/>
            <a:ext cx="12192000" cy="6768241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D4683FA1-1C92-4FCB-B80A-C0712888FB4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8832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745"/>
    </mc:Choice>
    <mc:Fallback>
      <p:transition spd="slow" advTm="1174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A65B65B-B267-4462-9005-7A6538F2A17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9256"/>
            <a:ext cx="12192000" cy="6739488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0B22D12E-9B54-4ADD-8DA3-F92C812E7E1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45985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795"/>
    </mc:Choice>
    <mc:Fallback>
      <p:transition spd="slow" advTm="679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531C425-8197-4B4C-8468-F8D251329C4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0402"/>
            <a:ext cx="12192000" cy="6757196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3C977AFE-43CD-48C3-A49A-515F8A84513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4435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439"/>
    </mc:Choice>
    <mc:Fallback>
      <p:transition spd="slow" advTm="1343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</TotalTime>
  <Words>0</Words>
  <Application>Microsoft Office PowerPoint</Application>
  <PresentationFormat>Widescreen</PresentationFormat>
  <Paragraphs>0</Paragraphs>
  <Slides>38</Slides>
  <Notes>0</Notes>
  <HiddenSlides>0</HiddenSlides>
  <MMClips>38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42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Isabelle Pitman</dc:creator>
  <cp:lastModifiedBy>nick starling</cp:lastModifiedBy>
  <cp:revision>5</cp:revision>
  <dcterms:created xsi:type="dcterms:W3CDTF">2021-02-25T21:48:44Z</dcterms:created>
  <dcterms:modified xsi:type="dcterms:W3CDTF">2021-02-27T07:13:41Z</dcterms:modified>
</cp:coreProperties>
</file>