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08242-9924-4F33-BD7B-8FBB8CEA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758142-9A66-45A2-BC7B-9703157602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A97C73-E9F4-4BC9-A0D1-C06AFF723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DBD42-62C6-4CAE-951F-3CC2862B8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E0D1F-95A7-4712-BDA9-1190F000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48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DAE2E-D048-4FD7-BBB7-403984724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8BC2B-1352-464A-B907-26E7531C04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FC595-F458-4EDD-BEC2-1C6042E3B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5DFCF-710E-44E1-9AD5-5DA2EBA4D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D4A04-A2B7-404A-8677-D2C162B05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88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7359-7861-49EE-B3FE-9DBBB687D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EFA82-C052-4B46-8FB0-79A335CE3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CA59E-2232-43AC-B90D-353062C3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6F6BF2-BA2C-43DB-B3A5-B80E8769B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91904-CA29-4660-AED7-AE6AB0209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458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8A029-1AA4-4F91-BB5E-AEF2606D6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6E830-58A7-4231-B9C7-958DB4D584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D413BF-15E2-428D-953A-4E0D2E7EB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9516E7-F857-4333-B813-30E8C841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11662-2123-49E9-9495-04BFC8AD0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AE1662-695A-405B-99F5-FF55FD1F1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783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966E7-AEAB-43B0-BDA7-5FED332D3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CFE69-F833-4171-96BF-C2925E02C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31B961-C01C-4F52-B583-03B17C5FAC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EF1266-6889-4682-A627-2060199CE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EAD27B-58C6-42A2-A06C-C974FBCBC8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176A86-46F8-46FA-A08F-F482548AA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A42371-F79D-4743-8FC7-B8810C8B7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897279-131A-4694-BBD4-4DA5C171A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887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61310-C925-4B2D-83FC-06110BDD6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8E7878-5808-4A2F-9F74-52AA79619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D233C4-F8FF-4A76-B876-B22B707B0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CB7838-AC4B-4DFE-A6D4-5B4D81F8B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262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B77220-9BF0-4F58-B3AE-52DFFDCD3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FC5205-4A89-4475-80E5-AF321126E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3EC98A-93C4-48E0-9BAE-6E2E461E5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99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EABB7-EA53-4643-8C30-5F39056B0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738C4-93FE-4BC7-9190-89F9F50B5C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DEB79F-F4D0-4C15-A655-291C6EA7B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2BAE3E-4529-4163-92D0-8207CED45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9415EA-23FA-41C2-A081-4CC2F0B69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7A8674-DAD5-41AE-AEE5-1611BA686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754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10DCB-22BA-4FF5-98D1-17864DA33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4E8507-11ED-44A1-9A33-BEC5F44A79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AA6817-8AE7-46A5-91A4-477BD450B4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88608D-6C3C-40B5-AAB5-477CDC9E3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E2DEB3-A8DC-4CF5-A5C3-6F31BD964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959DC-A14C-435F-854A-24EF7C706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01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49578-9DDA-47C3-9858-F746E5E60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E0BEF1-B449-48CD-8C33-283991287F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AEA829-2725-4610-B434-6C34D97E7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AF7AC-A309-4DD7-B8B6-52F7B4EB0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31949-49AD-416F-B3F8-07B65061F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26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5B0604-739C-4A47-8244-6C197DDFBE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B59CA3-9A4D-4CF4-A5F7-0884D9E1C5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DEB23-2E7A-4CB1-A60F-16E74E93A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F54F9-19A8-4798-A401-40BCC186F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31AC8-8F6F-416C-AB0A-F4D8B924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307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DE4627-FD14-422C-9842-A652764CB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18C1AE-34A4-4FBD-89C9-9949D842A0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C9745-0585-4961-A569-4FC0C61D35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E82BC-CE7A-4028-8B85-0DE26E8B34D5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A4363-48B8-44DC-AE20-1D67CD7D31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348AC-FDAA-447D-A1A7-98E4923568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4A36A-24BC-4E74-9205-F097F16CA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34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9C3C8D-DE8C-4287-8F5D-819FC85AB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5324"/>
            <a:ext cx="12192000" cy="36989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62EC97-858F-457C-86E4-60724D5EDE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7791" y="3780915"/>
            <a:ext cx="1989755" cy="279099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67B263E-8C99-4C80-A417-BBCC11025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33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36"/>
    </mc:Choice>
    <mc:Fallback>
      <p:transition spd="slow" advTm="38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3BD643-2956-4BBC-80D6-2196781AB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7367"/>
            <a:ext cx="12192000" cy="610326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B20888F-DCBD-42D5-9784-0CCD1499B3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92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21"/>
    </mc:Choice>
    <mc:Fallback>
      <p:transition spd="slow" advTm="48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857881-4E45-4E6A-83BF-65C089B64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7856"/>
            <a:ext cx="12192000" cy="6022288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C2B583B1-38CB-4613-ABD6-644E3D1BD4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42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765"/>
    </mc:Choice>
    <mc:Fallback>
      <p:transition spd="slow" advTm="53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DE0173-DA7A-4865-B3F9-BE2C323B6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41" y="0"/>
            <a:ext cx="3955904" cy="40411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9106EC-389D-415E-90AC-379E1E75FE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7844" y="238887"/>
            <a:ext cx="3386940" cy="35634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A949C2-1C88-43F3-A6CC-8E6ADAA3C5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301" y="3802301"/>
            <a:ext cx="6145844" cy="29803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380315-AED1-4DF4-8262-89BB25408E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5784" y="3898037"/>
            <a:ext cx="3955904" cy="25875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107D97-21BE-4936-BA89-5158DD681E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604" y="238887"/>
            <a:ext cx="1827834" cy="3659150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21AAF89-DC3A-40F6-B2B2-6105B7C0A185}"/>
              </a:ext>
            </a:extLst>
          </p:cNvPr>
          <p:cNvCxnSpPr/>
          <p:nvPr/>
        </p:nvCxnSpPr>
        <p:spPr>
          <a:xfrm flipH="1" flipV="1">
            <a:off x="3915052" y="1216241"/>
            <a:ext cx="1819923" cy="4438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6EFF54B-AAD6-4849-9478-49201C02F737}"/>
              </a:ext>
            </a:extLst>
          </p:cNvPr>
          <p:cNvCxnSpPr>
            <a:cxnSpLocks/>
          </p:cNvCxnSpPr>
          <p:nvPr/>
        </p:nvCxnSpPr>
        <p:spPr>
          <a:xfrm flipV="1">
            <a:off x="7170551" y="1104271"/>
            <a:ext cx="1138949" cy="11197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8EC85A4-BEB7-4071-AFFA-75C1FD1B844E}"/>
              </a:ext>
            </a:extLst>
          </p:cNvPr>
          <p:cNvCxnSpPr>
            <a:cxnSpLocks/>
          </p:cNvCxnSpPr>
          <p:nvPr/>
        </p:nvCxnSpPr>
        <p:spPr>
          <a:xfrm>
            <a:off x="7170551" y="3155786"/>
            <a:ext cx="512887" cy="7422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0C8B487-9543-424B-9B4D-DA7C19A0A461}"/>
              </a:ext>
            </a:extLst>
          </p:cNvPr>
          <p:cNvCxnSpPr>
            <a:cxnSpLocks/>
          </p:cNvCxnSpPr>
          <p:nvPr/>
        </p:nvCxnSpPr>
        <p:spPr>
          <a:xfrm flipH="1">
            <a:off x="4462398" y="2509271"/>
            <a:ext cx="1577378" cy="12930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EC33D14-750B-401A-A846-B32F85766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7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290"/>
    </mc:Choice>
    <mc:Fallback>
      <p:transition spd="slow" advTm="158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2021-01-05T19:39:31Z</dcterms:created>
  <dcterms:modified xsi:type="dcterms:W3CDTF">2021-01-05T21:28:59Z</dcterms:modified>
</cp:coreProperties>
</file>