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.xml" ContentType="application/vnd.openxmlformats-officedocument.presentationml.notesSlide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notesSlides/notesSlide3.xml" ContentType="application/vnd.openxmlformats-officedocument.presentationml.notesSlide+xml"/>
  <Override PartName="/ppt/ink/inkAction1.xml" ContentType="application/vnd.ms-office.inkAction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ppt/tags/tag14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645" r:id="rId2"/>
    <p:sldId id="674" r:id="rId3"/>
    <p:sldId id="274" r:id="rId4"/>
    <p:sldId id="846" r:id="rId5"/>
    <p:sldId id="845" r:id="rId6"/>
    <p:sldId id="848" r:id="rId7"/>
    <p:sldId id="849" r:id="rId8"/>
    <p:sldId id="850" r:id="rId9"/>
    <p:sldId id="851" r:id="rId10"/>
    <p:sldId id="852" r:id="rId11"/>
    <p:sldId id="853" r:id="rId12"/>
    <p:sldId id="839" r:id="rId13"/>
    <p:sldId id="854" r:id="rId14"/>
    <p:sldId id="855" r:id="rId15"/>
    <p:sldId id="844" r:id="rId16"/>
    <p:sldId id="83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8"/>
    <p:restoredTop sz="96291"/>
  </p:normalViewPr>
  <p:slideViewPr>
    <p:cSldViewPr snapToGrid="0" snapToObjects="1">
      <p:cViewPr>
        <p:scale>
          <a:sx n="87" d="100"/>
          <a:sy n="87" d="100"/>
        </p:scale>
        <p:origin x="520" y="10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10T19:01:29.77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6924">
    <iact:property name="dataType"/>
    <iact:actionData xml:id="d0">
      <inkml:trace xmlns:inkml="http://www.w3.org/2003/InkML" xml:id="stk0" contextRef="#ctx0" brushRef="#br0">3253 11547 24575 0,'0'14'0'18,"0"-5"0"1,0 51 0 0,0-18 0 0,0 18 0 0,0-14 0 0,0 33 0 0,0-33 0 0,0 33 0 0,0-33 0 0,0 15 0 0,0-20 0 0,0 20 0 0,0-34 0 0,0 29 0 0,0-51 0 0,0 32 0 0,0-33 0 0,0 15 0 0,0-1 0 0,18-13 0 0,-13 13 0 0,51-18 0 0,-29 0 0 0,34 0 0 0,-20 0 0 0,20 0 0 0,-15 0 0 0,33 0 0 0,-33 0 0 0,14 0 0 0,-18 0 0 0,0 0 0 0,0 0 0 0,-19 19 0 0,-5-14 0 0,1 13 0 0,-15-18 0 0,15 0 0 0,-19 0 0 0,18 0 0 0,-13 0 0 0,14 0 0 0,-19 0 0 0,0 0 0 0</inkml:trace>
    </iact:actionData>
  </iact:action>
  <iact:action type="add" startTime="8357">
    <iact:property name="dataType"/>
    <iact:actionData xml:id="d1">
      <inkml:trace xmlns:inkml="http://www.w3.org/2003/InkML" xml:id="stk1" contextRef="#ctx0" brushRef="#br0">3753 11922 24575 0,'0'23'0'13,"0"14"0"1,0-32 0-1,0 32 0 1,0-14 0 0,0 19 0-1,0-1 0 1,0 1 0-1,0 0 0 1,0-19 0 0,0 14 0-1,0-14 0 1,0 19 0 0,0-19 0-1,0 14 0 1,0-32 0-1,0 13 0 1,0 1 0 0,0-15 0-1,0 15 0 1,0-1 0-1,0-13 0 1,0 13 0 0,0-18 0-1,0 19 0 1,0-14 0 0,0 32 0-1,0-33 0 1,0 15 0-1,0-19 0 1,0 18 0 0,0-13 0-1,0 14 0 1,0-19 0 0,0 18 0-1,0-13 0 1,0 13 0-1,0-18 0 1,0 19 0 0,0-15 0-1,0 15 0 1,0-19 0-1,0 18 0 1,0-13 0 0,0 14 0-1,0-1 0 1,0-13 0 0,0 32 0-1,0-33 0 1,0 15 0-1,0-1 0 1,0-13 0 0,0 14 0-1,0-19 0 1,0 0 0 0</inkml:trace>
    </iact:actionData>
  </iact:action>
  <iact:action type="add" startTime="9685">
    <iact:property name="dataType"/>
    <iact:actionData xml:id="d2">
      <inkml:trace xmlns:inkml="http://www.w3.org/2003/InkML" xml:id="stk2" contextRef="#ctx0" brushRef="#br0">5255 11797 24575 0,'-23'0'0'9,"4"0"0"0,1 0 0 0,13 0 0 0,-32 0 0 0,32 0 0 0,-32 0 0 1,33 0 0-1,-33 0 0 0,32 0 0 0,-14 0 0 0,1 0 0 0,13 0 0 0,-13 0 0 1,-1 0 0-1,14 0 0 0,-32 18 0 0,33-13 0 0,-15 32 0 0,19-32 0 0,-18 13 0 1,13 1 0-1,-13-15 0 0,18 15 0 0,0-19 0 0,-19 18 0 0,14-13 0 0,-13 14 0 1,18-19 0-1,0 18 0 0,0-13 0 0,0 13 0 0,0 1 0 0,0-15 0 0,0 33 0 1,0-32 0-1,0 14 0 0,0-1 0 0,0 5 0 0,0 0 0 0,0 15 0 0,0-34 0 1,0 33 0-1,0-14 0 0,0 19 0 0,0 0 0 0,0-1 0 0,0 1 0 0,0-19 0 1,0 14 0-1,0-14 0 0,0 19 0 0,18-19 0 0,-13-4 0 0,14-1 0 0,-19-13 0 1,0 14 0-1,0-1 0 0,18-13 0 0,-13 13 0 0,13-18 0 0,1 0 0 0,-15 0 0 1,15 0 0-1,-1 0 0 0,-13 0 0 0,14 0 0 0,-1 0 0 0,5 0 0 0,1 0 0 1,-6 0 0-1,1 0 0 0,4 0 0 0,0 0 0 0,14 0 0 0,-32-18 0 0,32 13 0 1,-33-13 0-1,15-1 0 0,-1 14 0 0,-13-13 0 0,14-1 0 0,-1 15 0 0,-13-33 0 1,13 32 0-1,1-14 0 0,-15 1 0 0,15 13 0 0,-19-32 0 0,19 33 0 0,-15-33 0 1,15 32 0-1,-19-32 0 0,0 32 0 0,0-32 0 0,0 33 0 0,0-33 0 0,0 13 0 1,0 1 0-1,0 5 0 0,0-1 0 0,0-4 0 0,0 0 0 0,0-14 0 0,0 32 0 1,0-13 0-1,0-1 0 0,0 14 0 0,0-32 0 0,-19 33 0 0,15-15 0 0,-15 1 0 1,19 13 0-1,-19-32 0 0,15 32 0 0,-33-13 0 0,32 18 0 0,-13-19 0 0,-1 15 0 1,14-15 0-1,-13 19 0 0,18-18 0 0,-19 13 0 0,15-13 0 0,-15 18 0 1</inkml:trace>
    </iact:actionData>
  </iact:action>
  <iact:action type="add" startTime="11501">
    <iact:property name="dataType"/>
    <iact:actionData xml:id="d3">
      <inkml:trace xmlns:inkml="http://www.w3.org/2003/InkML" xml:id="stk3" contextRef="#ctx0" brushRef="#br0">5630 11797 24575 0,'0'-23'0'25,"0"4"0"1,0 56 0-1,0-28 0 1,0 29 0-1,0-38 0 1,0 18 0 0,0-13 0-1,0 32 0 1,0-33 0-1,0 33 0 1,0-32 0-1,0 32 0 1,0-14 0 0,0 0 0-1,0 14 0 1,0-32 0-1,0 32 0 1,0-32 0-1,0 32 0 1,0-33 0 0,0 15 0-1,0-19 0 1,0 19 0-1,0-15 0 1,0 15 0 0</inkml:trace>
    </iact:actionData>
  </iact:action>
  <iact:action type="add" startTime="12719">
    <iact:property name="dataType"/>
    <iact:actionData xml:id="d4">
      <inkml:trace xmlns:inkml="http://www.w3.org/2003/InkML" xml:id="stk4" contextRef="#ctx0" brushRef="#br0">6214 12047 24575 0,'-23'0'0'10,"4"0"0"0,19 0 0 0,-18 0 0 0,13 0 0 1,-13 0 0-1,18 0 0 0,-19 0 0 0,15 0 0 1,-15 18 0-1,0-13 0 0,15 32 0 0,-33-32 0 1,32 32 0-1,-13-33 0 0,18 34 0 0,-19-34 0 1,14 33 0-1,-13-32 0 0,18 13 0 0,0 1 0 1,0-14 0-1,0 13 0 0,0 1 0 0,0-15 0 1,0 15 0-1,0-1 0 0,0 5 0 0,0 1 0 1,0-6 0-1,0 1 0 0,0 4 0 0,0 0 0 1,0-5 0-1,0 1 0 0,0-14 0 0,0 32 0 1,0-14 0-1,0 0 0 0,0-4 0 0,18-1 0 1,-13-13 0-1,14 32 0 0,-1-33 0 0,5 15 0 1,19-19 0-1,-19 18 0 0,14-13 0 0,-14 14 0 1,19-19 0-1,-19 0 0 0,14 18 0 0,-13-13 0 1,-1 13 0-1,14-18 0 0,-33 0 0 0,34 0 0 0,-15 0 0 1,0 0 0-1,14 0 0 0,-32 0 0 0,13 0 0 1,1 0 0-1,-15 0 0 0,33-18 0 0,-32 13 0 1,14-32 0-1,-19 32 0 0,18-32 0 0,-13 14 0 1,13-18 0-1,1-1 0 0,-15 0 0 0,15 0 0 1,-19 1 0-1,0-1 0 0,0 0 0 0,0 1 0 1,18-1 0-1,-13-18 0 0,14 32 0 0,-19-46 0 1,0 46 0-1,0-51 0 0,0 33 0 0,0-14 0 1,0 18 0-1,0 1 0 0,0-1 0 0,0 0 0 1,0 19 0-1,0-14 0 0,0 32 0 0,0-13 0 1,0-1 0-1,0 15 0 0,0-15 0 0,0 38 0 1,0 4 0-1,0 18 0 0,-19-17 0 0,14 13 0 1,-13-14 0-1,18 37 0 0,-19-14 0 0,15 15 0 1,-15-20 0-1,19 1 0 0,0 0 0 0,0-1 0 0,0 1 0 1,0 0 0-1,0-1 0 0,0 1 0 0,0 0 0 1,0-19 0-1,0 14 0 0,0-14 0 0,0 0 0 1,0 14 0-1,0-32 0 0,0 32 0 0,0-32 0 1,0 13 0-1,0-18 0 0,0 19 0 0,0-15 0 1,0 15 0-1,0-19 0 0,19 0 0 0,-15 0 0 1,15 0 0-1,-19 0 0 0,18 0 0 0,-13 0 0 1,32 0 0-1,-32 0 0 0,13 0 0 0,1 0 0 1,-14 0 0-1,32 0 0 0,-33 0 0 0,33 0 0 1,-32-19 0-1,13 15 0 0,1-15 0 0,4 19 0 1,0 0 0-1,-4-18 0 0,-1 13 0 0,-13-14 0 1,14 19 0-1,-1 0 0 0,-13 0 0 0,13-18 0 1,1 13 0-1,-15-13 0 0,15 18 0 0,-19-19 0 1,19 15 0-1,-15-33 0 0,15 32 0 0,-19-14 0 1,18 1 0-1,-13-5 0 0,13 0 0 0,1 4 0 0,-14 1 0 1,13 13 0-1,1-14 0 0,-15 1 0 0,15 13 0 1,-19-13 0-1,0 18 0 0,18-19 0 0,-13 15 0 1,14-15 0-1,-19 19 0 0,18 0 0 0,-13 0 0 1,13 0 0-1,-18 0 0 0,0 0 0 0,-18 0 0 1,-5 0 0-1,-1 19 0 0,-13-15 0 0,14 15 0 1,0-19 0-1,4 18 0 0,1-13 0 0,13 32 0 1,-13-32 0-1,-1 13 0 0,15 1 0 0,-15-15 0 1,19 15 0-1,0-1 0 0,0 5 0 0,0 1 0 1,0 13 0-1,0-14 0 0,0 18 0 0,0 1 0 1,0 0 0-1,0-19 0 0,19 14 0 0,-15-14 0 1,33 19 0-1,-32 0 0 0,32-19 0 0,-32 14 0 1,13-33 0-1,1 33 0 0,-15-32 0 0,15 14 0 1,-19-1 0-1,18-13 0 0,-13 13 0 0,32-18 0 0,-32 0 0 1,13 0 0-1,1 0 0 0,-15 0 0 0,34 0 0 1,-34 0 0-1,33 0 0 0,-32 0 0 0,32 0 0 1,-32-18 0-1,32 13 0 0,-33-32 0 0,15 32 0 1,-1-32 0-1,-13 33 0 0,14-33 0 0,-1 32 0 1,-13-32 0-1,13 14 0 0,-18-19 0 0,0 1 0 1,0-1 0-1,0 0 0 0,0 19 0 0,0-14 0 1,0 14 0-1,-18-19 0 0,13 19 0 0,-32-14 0 1,32 32 0-1,-32-32 0 0,33 33 0 0,-33-33 0 1,32 32 0-1,-32-14 0 0,32 19 0 0,-32-18 0 1,33 13 0-1,-34-13 0 0,34 18 0 0,-15 0 0 1,19 0 0-1,-18 0 0 0,13 0 0 0,-13 0 0 1,18 0 0-1,18 0 0 0,5 0 0 0,38 0 0 1,3-19 0-1,1 15 0 0,14-34 0 0,-14 34 0 1,37-33 0-1,-14 32 0 0,14-32 0 0,-19 32 0 0,-18-13 0 1,14-1 0-1,-33 15 0 0,-4-15 0 0,-5 19 0 1,-32 0 0-1,13 0 0 0,1 0 0 0,-15 0 0 1,15 0 0-1,-38 0 0 0,15 0 0 0,-33 0 0 1,32 0 0-1,-32 19 0 0,14 4 0 0,-19 0 0 1,19 14 0-1,-14-32 0 0,32 32 0 0,-32-33 0 1,33 34 0-1,-34-34 0 0,34 15 0 0,-15-1 0 1,19-13 0-1,0 13 0 0,0-18 0 0,-18 19 0 1,13-14 0-1,-13 13 0 0,18-18 0 0,0 19 0 1,0-15 0-1,-19 15 0 0,14-19 0 0,-13 18 0 1,18-13 0-1,0 13 0 0,0-18 0 0,0 19 0 1,0 4 0-1,0 0 0 0,0-4 0 0,0-1 0 1,0 5 0-1,0 1 0 0,0 13 0 0,0-14 0 1,0 19 0-1,0-19 0 0,0 14 0 0,0-14 0 0,18 19 0 1,6-1 0-1,-1-18 0 0,14 14 0 0,-14-32 0 1,19 14 0-1,18-1 0 0,-14-13 0 0,-4 13 0 1,14-18 0-1,-29 0 0 0,34 0 0 0,-20 0 0 1,1 0 0-1,0 0 0 0,18-18 0 0,-14-5 0 1,15-1 0-1,-38-13 0 0,14 14 0 0,-33-18 0 1,34-1 0-1,-34 0 0 0,33 1 0 0,-32-1 0 1,13 0 0-1,-18-18 0 0,0 14 0 0,0-33 0 1,0 33 0-1,0-33 0 0,0 14 0 0,0-18 0 1,-18-1 0-1,-5 1 0 0,0 18 0 0,-14-32 0 1,32 27 0-1,-14-13 0 0,1 4 0 0,13 33 0 1,-13-14 0-1,18 18 0 0,0 0 0 0,-19 1 0 1,14-1 0-1,-13 19 0 0,18 4 0 0,0 1 0 1,0 13 0-1,0 24 0 0,0 8 0 0,0 52 0 1,0-33 0-1,0 33 0 0,18-14 0 0,-13 18 0 0,14 19 0 1,-19-32 0-1,0 46 0 0,0-47 0 0,0 14 0 1,0-4 0-1,0-14 0 0,0 0 0 0,0 14 0 1,0-15 0-1,0 1 0 0,0-5 0 0,0-18 0 1,0 0 0-1,0 0 0 0,0-19 0 0,0 14 0 1,0-33 0-1,0 15 0 0,0-19 0 0,0 0 0 1,0-19 0-1,0-4 0 0,0-18 0 0,0-1 0 1,0 0 0-1,0 0 0 0,0-18 0 0,0 14 0 1,0-33 0-1,0 33 0 0,0-14 0 0,18 18 0 1,5 0 0-1,19 1 0 0,-19-1 0 0,14 19 0 1,-14-14 0-1,19 14 0 0,0-1 0 0,0 6 0 1,-19-1 0-1,14 15 0 0,-14-15 0 0,19 19 0 1,-19 0 0-1,14 0 0 0,-32 0 0 0,32 0 0 1,-33 19 0-1,15 4 0 0,-19 19 0 0,0-1 0 0,0-18 0 1,0 14 0-1,0-13 0 0,0 36 0 0,0-32 0 1,0 27 0-1,0-32 0 0,-19 19 0 0,-4-19 0 1,-19 14 0-1,19-32 0 0,-14 13 0 0,14 1 0 1,-19-14 0-1,1 13 0 0,17-18 0 0,-13 0 0 1,14 0 0-1,0 0 0 0,-14 0 0 0,32 0 0 1,-32 0 0-1,33 0 0 0,-15 0 0 0,19 0 0 1,19 0 0-1,4 0 0 0,18 0 0 0,1 0 0 1,0 19 0-1,18 4 0 0,-14 18 0 0,15-17 0 1,-20 13 0-1,1 4 0 0,-19 6 0 0,14 13 0 1,-13-37 0-1,-1 14 0 0,-5-14 0 0,1 19 0 1,-15-19 0-1,15 14 0 0,-19-32 0 0,18 13 0 1,-13 1 0-1,14-15 0 0,-19 15 0 0,0 0 0 1,0-15 0-1,0 15 0 0,0-19 0 0,0 0 0 1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0AC915-EB00-4D46-B7D4-E929CEFA8393}" type="datetimeFigureOut">
              <a:rPr lang="en-US" smtClean="0"/>
              <a:t>2/10/21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5F245F-CE44-334C-BD3F-1B7E3807AA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179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221395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204703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68733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47244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64279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0D90F-50CE-AE4D-B38F-655A7E1B2D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158289-F4B6-8945-AACB-9ABF389995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D2413B-D4E1-7245-AB2A-C465C2215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766036-B6C1-634D-9AB4-F8EE2C922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25C1F0-F498-FC45-8893-47D39B134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57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FB0EC-2EB3-C24B-BD35-6ECB7172B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014B4A-0A5A-4F42-9D7C-696EDC5CF3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BE8DC-0CF5-C041-8558-E95798709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47DADE-C216-2949-9841-7E639C1E2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1D4A6F-769F-DA4E-A317-69E43770B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267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A5B4C-C9E2-3E4A-BD83-00CB49CEB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FFE8B6-5E24-8A42-BA34-35C449D298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DA27CA-E3BC-624A-BAF2-FEC9C1710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F202DA-5A28-D443-8062-38591DC5B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2528EB-846D-104C-AF2E-F23B8C44A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865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103DAD-41E7-C64E-911C-5AC1CACC0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57BBA-C0B8-0E4A-9C2C-16875F83D8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5F027E-7A83-5448-A57D-34CE21E26C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B16932-B4F7-2945-B197-89A29ABB2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6E3FE5-D91E-4C41-B58D-F00026232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B03A36-C3C4-ED4B-956B-EB20C5F8C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853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CF4D-FE64-3146-B94C-29B566AC0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EEAB3-E1A8-F44F-8254-9403C32225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41427B-4B95-784E-A1A3-D6B7E67B73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E4D2EA-D967-7D40-94A2-C3E6C48BA9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73C32D-0F6C-AD4D-B077-49882CE728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6297FA-2A8D-5B4A-A436-9A01ED46F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C97DF7-E054-B140-A06C-E8FBF3BF2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74E9DD-BA29-634C-817E-133887DC5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957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711BE-C356-1D49-8FE0-8BCE0F371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FC72A5-EAE1-5347-956E-5AE4C7014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F6B862-4403-AE48-B911-49C08C2E4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297B4E-DB79-6B4A-8989-24E6AE29D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844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C97703-5B78-3E4B-993D-F255161A6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C005957-925D-5A46-9BD6-900A5FE5A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E0B7BE-4DE4-8544-9FA2-3AD9B5F94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003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22DC3-F096-4E49-B98D-35B1A408B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0114EF-3FB1-8A43-94A0-C767EFE64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8CB5D9-535C-AC44-8BA6-102EC46C12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E488FC-BE26-A34F-A160-4B798CC98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86B253-E6FB-0E47-9FB7-86CFE1909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375716-9FB5-0B4B-AA96-B27E82077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588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4E94A-E210-614F-BDA2-C3C0FC285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D1302D-1394-8D40-A2AC-EE7FAC91DD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F33F7-8AC8-A64F-A988-F649F7382C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80D2C6-F04F-C546-A1E9-1542DDE7F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D6EA16-44F9-B141-B8A3-D3BC7C3D3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FDB494-53F3-D34A-9CAF-C56272004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032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C040E-1B68-3548-A72D-6D4C471B7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A7E7E0-113C-A24D-BAF7-5A53B96E07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EEB766-28E3-7547-A57D-788544908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CE0AF8-C42B-EB4C-8C68-AD95A1B83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0B4CD-8351-824D-80D1-977A81BB5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083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A329AB-653E-B84E-B935-AC28346211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49060F-E7A6-2643-B6C1-B4FE673958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6345F0-A74D-8B49-BD35-A225A6201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C00976-11EB-8645-A1B8-2216F9E4B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199348-2136-0546-BE0C-911B3A330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5126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6CE5BD4-55B7-154C-B975-1E3FE7E61A7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9438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CE86ED-60B8-654E-AD70-5F2BD4A9E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C28CFA-5CF9-E44C-ACCD-3223C96D01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23CBB0-33D9-574E-BA53-D4AD972DC8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9EC461-0C95-4247-8916-1B6BD79671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2A97B4-4DF9-3E46-BD6A-706FFB678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126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8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9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2.m4a"/><Relationship Id="rId7" Type="http://schemas.openxmlformats.org/officeDocument/2006/relationships/image" Target="../media/image5.tiff"/><Relationship Id="rId2" Type="http://schemas.microsoft.com/office/2007/relationships/media" Target="../media/media12.m4a"/><Relationship Id="rId1" Type="http://schemas.openxmlformats.org/officeDocument/2006/relationships/tags" Target="../tags/tag10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3.m4a"/><Relationship Id="rId7" Type="http://schemas.openxmlformats.org/officeDocument/2006/relationships/image" Target="../media/image6.tiff"/><Relationship Id="rId2" Type="http://schemas.microsoft.com/office/2007/relationships/media" Target="../media/media13.m4a"/><Relationship Id="rId1" Type="http://schemas.openxmlformats.org/officeDocument/2006/relationships/tags" Target="../tags/tag11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11/relationships/inkAction" Target="../ink/inkAction1.xml"/><Relationship Id="rId3" Type="http://schemas.openxmlformats.org/officeDocument/2006/relationships/audio" Target="../media/media14.m4a"/><Relationship Id="rId7" Type="http://schemas.openxmlformats.org/officeDocument/2006/relationships/image" Target="../media/image7.tiff"/><Relationship Id="rId2" Type="http://schemas.microsoft.com/office/2007/relationships/media" Target="../media/media14.m4a"/><Relationship Id="rId1" Type="http://schemas.openxmlformats.org/officeDocument/2006/relationships/tags" Target="../tags/tag12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3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tiff"/><Relationship Id="rId3" Type="http://schemas.openxmlformats.org/officeDocument/2006/relationships/audio" Target="../media/media15.m4a"/><Relationship Id="rId7" Type="http://schemas.openxmlformats.org/officeDocument/2006/relationships/image" Target="../media/image9.tiff"/><Relationship Id="rId2" Type="http://schemas.microsoft.com/office/2007/relationships/media" Target="../media/media15.m4a"/><Relationship Id="rId1" Type="http://schemas.openxmlformats.org/officeDocument/2006/relationships/tags" Target="../tags/tag13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peaceartsite.com/sing-12-3.php" TargetMode="External"/><Relationship Id="rId3" Type="http://schemas.openxmlformats.org/officeDocument/2006/relationships/audio" Target="../media/media16.m4a"/><Relationship Id="rId7" Type="http://schemas.openxmlformats.org/officeDocument/2006/relationships/image" Target="../media/image11.gif"/><Relationship Id="rId2" Type="http://schemas.microsoft.com/office/2007/relationships/media" Target="../media/media16.m4a"/><Relationship Id="rId1" Type="http://schemas.openxmlformats.org/officeDocument/2006/relationships/tags" Target="../tags/tag14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EE93CDF-2CE2-D94F-B765-84E46F40CBFF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id="{2986E298-0FDE-3846-B449-39DCA2DA433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6600" dirty="0">
                <a:latin typeface="Comic Sans MS" panose="030F0902030302020204" pitchFamily="66" charset="0"/>
              </a:rPr>
              <a:t>Friday</a:t>
            </a:r>
            <a:br>
              <a:rPr lang="en-US" altLang="en-US" sz="6600" dirty="0">
                <a:latin typeface="Comic Sans MS" panose="030F0902030302020204" pitchFamily="66" charset="0"/>
              </a:rPr>
            </a:br>
            <a:r>
              <a:rPr lang="en-US" altLang="en-US" sz="6600" dirty="0">
                <a:latin typeface="Comic Sans MS" panose="030F0902030302020204" pitchFamily="66" charset="0"/>
              </a:rPr>
              <a:t>12th  February 2021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E1B0B8F-5F5E-0A40-90B9-0D1ABDE2CD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643352"/>
      </p:ext>
    </p:extLst>
  </p:cSld>
  <p:clrMapOvr>
    <a:masterClrMapping/>
  </p:clrMapOvr>
  <p:transition spd="slow" advTm="89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1C2408-9784-434E-B485-CF968DBFC7DA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45A79F80-33BB-FC4A-92C3-2D1200E08A4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371601" y="866775"/>
            <a:ext cx="9706302" cy="2387600"/>
          </a:xfrm>
        </p:spPr>
        <p:txBody>
          <a:bodyPr/>
          <a:lstStyle/>
          <a:p>
            <a:pPr eaLnBrk="1" hangingPunct="1"/>
            <a:r>
              <a:rPr lang="en-US" altLang="en-US" sz="5400" dirty="0">
                <a:latin typeface="Comic Sans MS" panose="030F0902030302020204" pitchFamily="66" charset="0"/>
              </a:rPr>
              <a:t>L.O: To tell the time.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0D902AD-2618-B541-8455-594A89C3F3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588140"/>
      </p:ext>
    </p:extLst>
  </p:cSld>
  <p:clrMapOvr>
    <a:masterClrMapping/>
  </p:clrMapOvr>
  <p:transition spd="slow" advTm="104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34C8E9F-0AAF-874A-A856-E0FC546190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O’clock</a:t>
            </a:r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873B3ADB-5C00-BD42-B9C7-3B39C4BC0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6103938" y="2146301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>
            <a:extLst>
              <a:ext uri="{FF2B5EF4-FFF2-40B4-BE49-F238E27FC236}">
                <a16:creationId xmlns:a16="http://schemas.microsoft.com/office/drawing/2014/main" id="{F406B384-93D2-9842-89EA-E81EB5273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0908" y="5434153"/>
            <a:ext cx="253653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 dirty="0"/>
              <a:t> </a:t>
            </a:r>
            <a:r>
              <a:rPr lang="en-GB" altLang="en-US" sz="4000" b="1" dirty="0">
                <a:latin typeface="Comic Sans MS" panose="030F0902030302020204" pitchFamily="66" charset="0"/>
              </a:rPr>
              <a:t>8 o’clock.</a:t>
            </a:r>
          </a:p>
        </p:txBody>
      </p:sp>
      <p:cxnSp>
        <p:nvCxnSpPr>
          <p:cNvPr id="8" name="Little Hand6">
            <a:extLst>
              <a:ext uri="{FF2B5EF4-FFF2-40B4-BE49-F238E27FC236}">
                <a16:creationId xmlns:a16="http://schemas.microsoft.com/office/drawing/2014/main" id="{F5994484-48F7-49AE-AE56-C3F197D1EAB4}"/>
              </a:ext>
            </a:extLst>
          </p:cNvPr>
          <p:cNvCxnSpPr>
            <a:cxnSpLocks/>
          </p:cNvCxnSpPr>
          <p:nvPr/>
        </p:nvCxnSpPr>
        <p:spPr>
          <a:xfrm flipH="1">
            <a:off x="5265683" y="3371513"/>
            <a:ext cx="837663" cy="52782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153E8F7-5D30-2844-976D-A040D34F712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1418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64"/>
    </mc:Choice>
    <mc:Fallback>
      <p:transition spd="slow" advTm="131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34C8E9F-0AAF-874A-A856-E0FC546190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Quarter past</a:t>
            </a:r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873B3ADB-5C00-BD42-B9C7-3B39C4BC0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6103938" y="3400426"/>
            <a:ext cx="1105245" cy="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>
            <a:extLst>
              <a:ext uri="{FF2B5EF4-FFF2-40B4-BE49-F238E27FC236}">
                <a16:creationId xmlns:a16="http://schemas.microsoft.com/office/drawing/2014/main" id="{F406B384-93D2-9842-89EA-E81EB5273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0671" y="5475357"/>
            <a:ext cx="447211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 dirty="0"/>
              <a:t> </a:t>
            </a:r>
            <a:r>
              <a:rPr lang="en-GB" altLang="en-US" sz="4000" b="1" dirty="0">
                <a:latin typeface="Comic Sans MS" panose="030F0902030302020204" pitchFamily="66" charset="0"/>
              </a:rPr>
              <a:t> Quarter past 8</a:t>
            </a:r>
          </a:p>
        </p:txBody>
      </p:sp>
      <p:cxnSp>
        <p:nvCxnSpPr>
          <p:cNvPr id="8" name="Little Hand6">
            <a:extLst>
              <a:ext uri="{FF2B5EF4-FFF2-40B4-BE49-F238E27FC236}">
                <a16:creationId xmlns:a16="http://schemas.microsoft.com/office/drawing/2014/main" id="{F5994484-48F7-49AE-AE56-C3F197D1EAB4}"/>
              </a:ext>
            </a:extLst>
          </p:cNvPr>
          <p:cNvCxnSpPr>
            <a:cxnSpLocks/>
          </p:cNvCxnSpPr>
          <p:nvPr/>
        </p:nvCxnSpPr>
        <p:spPr>
          <a:xfrm flipH="1">
            <a:off x="5160579" y="3400426"/>
            <a:ext cx="935422" cy="372788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A5B905E-BCAF-B041-96B5-C3FB520553E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3844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90"/>
    </mc:Choice>
    <mc:Fallback>
      <p:transition spd="slow" advTm="131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34C8E9F-0AAF-874A-A856-E0FC546190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Half past</a:t>
            </a:r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873B3ADB-5C00-BD42-B9C7-3B39C4BC0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>
            <a:off x="6103938" y="3400427"/>
            <a:ext cx="4170" cy="117157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>
            <a:extLst>
              <a:ext uri="{FF2B5EF4-FFF2-40B4-BE49-F238E27FC236}">
                <a16:creationId xmlns:a16="http://schemas.microsoft.com/office/drawing/2014/main" id="{F406B384-93D2-9842-89EA-E81EB5273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6593" y="5475357"/>
            <a:ext cx="61094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 dirty="0"/>
              <a:t> </a:t>
            </a:r>
            <a:r>
              <a:rPr lang="en-GB" altLang="en-US" sz="4000" b="1" dirty="0">
                <a:latin typeface="Comic Sans MS" panose="030F0902030302020204" pitchFamily="66" charset="0"/>
              </a:rPr>
              <a:t>Half past 1</a:t>
            </a:r>
          </a:p>
        </p:txBody>
      </p:sp>
      <p:cxnSp>
        <p:nvCxnSpPr>
          <p:cNvPr id="8" name="Little Hand6">
            <a:extLst>
              <a:ext uri="{FF2B5EF4-FFF2-40B4-BE49-F238E27FC236}">
                <a16:creationId xmlns:a16="http://schemas.microsoft.com/office/drawing/2014/main" id="{F5994484-48F7-49AE-AE56-C3F197D1EAB4}"/>
              </a:ext>
            </a:extLst>
          </p:cNvPr>
          <p:cNvCxnSpPr>
            <a:cxnSpLocks/>
          </p:cNvCxnSpPr>
          <p:nvPr/>
        </p:nvCxnSpPr>
        <p:spPr>
          <a:xfrm flipV="1">
            <a:off x="6108108" y="2772697"/>
            <a:ext cx="661402" cy="627731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8B3656E-60E7-9140-944F-114BBFB7284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8621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99"/>
    </mc:Choice>
    <mc:Fallback>
      <p:transition spd="slow" advTm="140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2">
            <a:extLst>
              <a:ext uri="{FF2B5EF4-FFF2-40B4-BE49-F238E27FC236}">
                <a16:creationId xmlns:a16="http://schemas.microsoft.com/office/drawing/2014/main" id="{873B3ADB-5C00-BD42-B9C7-3B39C4BC0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>
            <a:off x="6096000" y="3401219"/>
            <a:ext cx="157316" cy="103804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Big Hand7">
            <a:extLst>
              <a:ext uri="{FF2B5EF4-FFF2-40B4-BE49-F238E27FC236}">
                <a16:creationId xmlns:a16="http://schemas.microsoft.com/office/drawing/2014/main" id="{82832505-60F8-DC43-A277-464377AF817C}"/>
              </a:ext>
            </a:extLst>
          </p:cNvPr>
          <p:cNvCxnSpPr>
            <a:cxnSpLocks/>
          </p:cNvCxnSpPr>
          <p:nvPr/>
        </p:nvCxnSpPr>
        <p:spPr>
          <a:xfrm flipH="1" flipV="1">
            <a:off x="4866390" y="3407939"/>
            <a:ext cx="1229610" cy="2106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59832D46-EBDA-6F4C-BC6D-39055D628D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Quarter to</a:t>
            </a:r>
          </a:p>
        </p:txBody>
      </p:sp>
      <p:sp>
        <p:nvSpPr>
          <p:cNvPr id="13" name="1 o'clock">
            <a:extLst>
              <a:ext uri="{FF2B5EF4-FFF2-40B4-BE49-F238E27FC236}">
                <a16:creationId xmlns:a16="http://schemas.microsoft.com/office/drawing/2014/main" id="{05863425-9CC0-9F4E-93B5-03C15F5B6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6623" y="5475357"/>
            <a:ext cx="61094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 dirty="0"/>
              <a:t> </a:t>
            </a:r>
            <a:r>
              <a:rPr lang="en-GB" altLang="en-US" sz="4000" b="1" dirty="0">
                <a:latin typeface="Comic Sans MS" panose="030F0902030302020204" pitchFamily="66" charset="0"/>
              </a:rPr>
              <a:t>Quarter to 6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925AE04-D5F2-0149-AC3C-4357841ACB3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0919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02"/>
    </mc:Choice>
    <mc:Fallback>
      <p:transition spd="slow" advTm="153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B409DD4E-9A77-1D4D-9646-CFABD0E07314}"/>
              </a:ext>
            </a:extLst>
          </p:cNvPr>
          <p:cNvSpPr/>
          <p:nvPr/>
        </p:nvSpPr>
        <p:spPr>
          <a:xfrm>
            <a:off x="1233118" y="1923393"/>
            <a:ext cx="3980013" cy="7777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873B3ADB-5C00-BD42-B9C7-3B39C4BC0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94476" y="1473201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Big Hand7">
            <a:extLst>
              <a:ext uri="{FF2B5EF4-FFF2-40B4-BE49-F238E27FC236}">
                <a16:creationId xmlns:a16="http://schemas.microsoft.com/office/drawing/2014/main" id="{354A9751-858E-C74C-B06A-B35A1762B009}"/>
              </a:ext>
            </a:extLst>
          </p:cNvPr>
          <p:cNvCxnSpPr>
            <a:cxnSpLocks/>
          </p:cNvCxnSpPr>
          <p:nvPr/>
        </p:nvCxnSpPr>
        <p:spPr>
          <a:xfrm flipH="1" flipV="1">
            <a:off x="8230912" y="2285688"/>
            <a:ext cx="166964" cy="98853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Big Hand7">
            <a:extLst>
              <a:ext uri="{FF2B5EF4-FFF2-40B4-BE49-F238E27FC236}">
                <a16:creationId xmlns:a16="http://schemas.microsoft.com/office/drawing/2014/main" id="{82832505-60F8-DC43-A277-464377AF817C}"/>
              </a:ext>
            </a:extLst>
          </p:cNvPr>
          <p:cNvCxnSpPr>
            <a:cxnSpLocks/>
          </p:cNvCxnSpPr>
          <p:nvPr/>
        </p:nvCxnSpPr>
        <p:spPr>
          <a:xfrm flipH="1" flipV="1">
            <a:off x="7168266" y="3276847"/>
            <a:ext cx="1229610" cy="2106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D099AF07-3096-8E4D-B19F-71DB1F2271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87487" y="504935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50CDC94-E597-7C4A-8310-120D29C36DB2}"/>
              </a:ext>
            </a:extLst>
          </p:cNvPr>
          <p:cNvSpPr/>
          <p:nvPr/>
        </p:nvSpPr>
        <p:spPr>
          <a:xfrm>
            <a:off x="1241526" y="2994553"/>
            <a:ext cx="3980013" cy="7777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012911D9-A5A3-264E-B718-D90D33FBD030}"/>
              </a:ext>
            </a:extLst>
          </p:cNvPr>
          <p:cNvSpPr/>
          <p:nvPr/>
        </p:nvSpPr>
        <p:spPr>
          <a:xfrm>
            <a:off x="1233118" y="4148234"/>
            <a:ext cx="3980013" cy="7777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1 o'clock">
            <a:extLst>
              <a:ext uri="{FF2B5EF4-FFF2-40B4-BE49-F238E27FC236}">
                <a16:creationId xmlns:a16="http://schemas.microsoft.com/office/drawing/2014/main" id="{C5C0531B-CA89-6446-BC45-27B90971D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812" y="2994553"/>
            <a:ext cx="61094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/>
            <a:r>
              <a:rPr lang="en-GB" altLang="en-US" b="1" dirty="0"/>
              <a:t> </a:t>
            </a:r>
            <a:r>
              <a:rPr lang="en-GB" altLang="en-US" sz="4000" dirty="0">
                <a:latin typeface="Comic Sans MS" panose="030F0902030302020204" pitchFamily="66" charset="0"/>
              </a:rPr>
              <a:t>Quarter to 11</a:t>
            </a:r>
          </a:p>
        </p:txBody>
      </p:sp>
      <p:sp>
        <p:nvSpPr>
          <p:cNvPr id="18" name="1 o'clock">
            <a:extLst>
              <a:ext uri="{FF2B5EF4-FFF2-40B4-BE49-F238E27FC236}">
                <a16:creationId xmlns:a16="http://schemas.microsoft.com/office/drawing/2014/main" id="{0C124FCE-413F-AE4F-B82C-16D8ECCDDB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040" y="1958333"/>
            <a:ext cx="61094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/>
            <a:r>
              <a:rPr lang="en-GB" altLang="en-US" b="1" dirty="0"/>
              <a:t> </a:t>
            </a:r>
            <a:r>
              <a:rPr lang="en-GB" altLang="en-US" sz="4000" dirty="0">
                <a:latin typeface="Comic Sans MS" panose="030F0902030302020204" pitchFamily="66" charset="0"/>
              </a:rPr>
              <a:t>Quarter to 10</a:t>
            </a:r>
          </a:p>
        </p:txBody>
      </p:sp>
      <p:sp>
        <p:nvSpPr>
          <p:cNvPr id="19" name="1 o'clock">
            <a:extLst>
              <a:ext uri="{FF2B5EF4-FFF2-40B4-BE49-F238E27FC236}">
                <a16:creationId xmlns:a16="http://schemas.microsoft.com/office/drawing/2014/main" id="{29AC8568-9A53-2941-BD4A-999496EF01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183174"/>
            <a:ext cx="61094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/>
            <a:r>
              <a:rPr lang="en-GB" altLang="en-US" b="1" dirty="0"/>
              <a:t> </a:t>
            </a:r>
            <a:r>
              <a:rPr lang="en-GB" altLang="en-US" sz="4000" dirty="0">
                <a:latin typeface="Comic Sans MS" panose="030F0902030302020204" pitchFamily="66" charset="0"/>
              </a:rPr>
              <a:t>Quarter to 12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788CEA9-BF09-B34B-A760-8D0EE2DEE91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4190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338"/>
    </mc:Choice>
    <mc:Fallback>
      <p:transition spd="slow" advTm="203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B409DD4E-9A77-1D4D-9646-CFABD0E07314}"/>
              </a:ext>
            </a:extLst>
          </p:cNvPr>
          <p:cNvSpPr/>
          <p:nvPr/>
        </p:nvSpPr>
        <p:spPr>
          <a:xfrm>
            <a:off x="1233118" y="1923393"/>
            <a:ext cx="3980013" cy="7777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873B3ADB-5C00-BD42-B9C7-3B39C4BC0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94476" y="1473201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Big Hand7">
            <a:extLst>
              <a:ext uri="{FF2B5EF4-FFF2-40B4-BE49-F238E27FC236}">
                <a16:creationId xmlns:a16="http://schemas.microsoft.com/office/drawing/2014/main" id="{354A9751-858E-C74C-B06A-B35A1762B009}"/>
              </a:ext>
            </a:extLst>
          </p:cNvPr>
          <p:cNvCxnSpPr>
            <a:cxnSpLocks/>
          </p:cNvCxnSpPr>
          <p:nvPr/>
        </p:nvCxnSpPr>
        <p:spPr>
          <a:xfrm flipV="1">
            <a:off x="8397876" y="3274220"/>
            <a:ext cx="946149" cy="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Big Hand7">
            <a:extLst>
              <a:ext uri="{FF2B5EF4-FFF2-40B4-BE49-F238E27FC236}">
                <a16:creationId xmlns:a16="http://schemas.microsoft.com/office/drawing/2014/main" id="{82832505-60F8-DC43-A277-464377AF817C}"/>
              </a:ext>
            </a:extLst>
          </p:cNvPr>
          <p:cNvCxnSpPr>
            <a:cxnSpLocks/>
          </p:cNvCxnSpPr>
          <p:nvPr/>
        </p:nvCxnSpPr>
        <p:spPr>
          <a:xfrm flipV="1">
            <a:off x="8397876" y="2128838"/>
            <a:ext cx="0" cy="116907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D099AF07-3096-8E4D-B19F-71DB1F2271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87487" y="504935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50CDC94-E597-7C4A-8310-120D29C36DB2}"/>
              </a:ext>
            </a:extLst>
          </p:cNvPr>
          <p:cNvSpPr/>
          <p:nvPr/>
        </p:nvSpPr>
        <p:spPr>
          <a:xfrm>
            <a:off x="1241526" y="2994553"/>
            <a:ext cx="3980013" cy="7777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012911D9-A5A3-264E-B718-D90D33FBD030}"/>
              </a:ext>
            </a:extLst>
          </p:cNvPr>
          <p:cNvSpPr/>
          <p:nvPr/>
        </p:nvSpPr>
        <p:spPr>
          <a:xfrm>
            <a:off x="1233118" y="4148234"/>
            <a:ext cx="3980013" cy="7777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1 o'clock">
            <a:extLst>
              <a:ext uri="{FF2B5EF4-FFF2-40B4-BE49-F238E27FC236}">
                <a16:creationId xmlns:a16="http://schemas.microsoft.com/office/drawing/2014/main" id="{C5C0531B-CA89-6446-BC45-27B90971D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812" y="2994553"/>
            <a:ext cx="61094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/>
            <a:r>
              <a:rPr lang="en-GB" altLang="en-US" sz="4000" dirty="0">
                <a:latin typeface="Comic Sans MS" panose="030F0902030302020204" pitchFamily="66" charset="0"/>
              </a:rPr>
              <a:t>5 o’clock</a:t>
            </a:r>
          </a:p>
        </p:txBody>
      </p:sp>
      <p:sp>
        <p:nvSpPr>
          <p:cNvPr id="18" name="1 o'clock">
            <a:extLst>
              <a:ext uri="{FF2B5EF4-FFF2-40B4-BE49-F238E27FC236}">
                <a16:creationId xmlns:a16="http://schemas.microsoft.com/office/drawing/2014/main" id="{0C124FCE-413F-AE4F-B82C-16D8ECCDDB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040" y="1958333"/>
            <a:ext cx="61094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/>
            <a:r>
              <a:rPr lang="en-GB" altLang="en-US" sz="4000" dirty="0">
                <a:latin typeface="Comic Sans MS" panose="030F0902030302020204" pitchFamily="66" charset="0"/>
              </a:rPr>
              <a:t>3 o’clock</a:t>
            </a:r>
          </a:p>
        </p:txBody>
      </p:sp>
      <p:sp>
        <p:nvSpPr>
          <p:cNvPr id="19" name="1 o'clock">
            <a:extLst>
              <a:ext uri="{FF2B5EF4-FFF2-40B4-BE49-F238E27FC236}">
                <a16:creationId xmlns:a16="http://schemas.microsoft.com/office/drawing/2014/main" id="{29AC8568-9A53-2941-BD4A-999496EF01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183174"/>
            <a:ext cx="61094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/>
            <a:r>
              <a:rPr lang="en-GB" altLang="en-US" b="1" dirty="0"/>
              <a:t>    </a:t>
            </a:r>
            <a:r>
              <a:rPr lang="en-GB" altLang="en-US" sz="4000" dirty="0">
                <a:latin typeface="Comic Sans MS" panose="030F0902030302020204" pitchFamily="66" charset="0"/>
              </a:rPr>
              <a:t>6 o’clock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DA108EB-EC5C-7940-9024-8A3A1BF0C83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14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67"/>
    </mc:Choice>
    <mc:Fallback>
      <p:transition spd="slow" advTm="137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B409DD4E-9A77-1D4D-9646-CFABD0E07314}"/>
              </a:ext>
            </a:extLst>
          </p:cNvPr>
          <p:cNvSpPr/>
          <p:nvPr/>
        </p:nvSpPr>
        <p:spPr>
          <a:xfrm>
            <a:off x="1233118" y="1923393"/>
            <a:ext cx="3980013" cy="7777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873B3ADB-5C00-BD42-B9C7-3B39C4BC0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94476" y="1473201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Big Hand7">
            <a:extLst>
              <a:ext uri="{FF2B5EF4-FFF2-40B4-BE49-F238E27FC236}">
                <a16:creationId xmlns:a16="http://schemas.microsoft.com/office/drawing/2014/main" id="{354A9751-858E-C74C-B06A-B35A1762B009}"/>
              </a:ext>
            </a:extLst>
          </p:cNvPr>
          <p:cNvCxnSpPr>
            <a:cxnSpLocks/>
          </p:cNvCxnSpPr>
          <p:nvPr/>
        </p:nvCxnSpPr>
        <p:spPr>
          <a:xfrm>
            <a:off x="8397876" y="3274222"/>
            <a:ext cx="717549" cy="66912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Big Hand7">
            <a:extLst>
              <a:ext uri="{FF2B5EF4-FFF2-40B4-BE49-F238E27FC236}">
                <a16:creationId xmlns:a16="http://schemas.microsoft.com/office/drawing/2014/main" id="{82832505-60F8-DC43-A277-464377AF817C}"/>
              </a:ext>
            </a:extLst>
          </p:cNvPr>
          <p:cNvCxnSpPr>
            <a:cxnSpLocks/>
          </p:cNvCxnSpPr>
          <p:nvPr/>
        </p:nvCxnSpPr>
        <p:spPr>
          <a:xfrm>
            <a:off x="8397876" y="3297910"/>
            <a:ext cx="0" cy="118836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D099AF07-3096-8E4D-B19F-71DB1F2271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87487" y="504935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50CDC94-E597-7C4A-8310-120D29C36DB2}"/>
              </a:ext>
            </a:extLst>
          </p:cNvPr>
          <p:cNvSpPr/>
          <p:nvPr/>
        </p:nvSpPr>
        <p:spPr>
          <a:xfrm>
            <a:off x="1241526" y="2994553"/>
            <a:ext cx="3980013" cy="7777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012911D9-A5A3-264E-B718-D90D33FBD030}"/>
              </a:ext>
            </a:extLst>
          </p:cNvPr>
          <p:cNvSpPr/>
          <p:nvPr/>
        </p:nvSpPr>
        <p:spPr>
          <a:xfrm>
            <a:off x="1233118" y="4148234"/>
            <a:ext cx="3980013" cy="7777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1 o'clock">
            <a:extLst>
              <a:ext uri="{FF2B5EF4-FFF2-40B4-BE49-F238E27FC236}">
                <a16:creationId xmlns:a16="http://schemas.microsoft.com/office/drawing/2014/main" id="{C5C0531B-CA89-6446-BC45-27B90971D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812" y="2994553"/>
            <a:ext cx="61094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/>
            <a:r>
              <a:rPr lang="en-GB" altLang="en-US" sz="4000" dirty="0">
                <a:latin typeface="Comic Sans MS" panose="030F0902030302020204" pitchFamily="66" charset="0"/>
              </a:rPr>
              <a:t>Quarter past 4</a:t>
            </a:r>
          </a:p>
        </p:txBody>
      </p:sp>
      <p:sp>
        <p:nvSpPr>
          <p:cNvPr id="18" name="1 o'clock">
            <a:extLst>
              <a:ext uri="{FF2B5EF4-FFF2-40B4-BE49-F238E27FC236}">
                <a16:creationId xmlns:a16="http://schemas.microsoft.com/office/drawing/2014/main" id="{0C124FCE-413F-AE4F-B82C-16D8ECCDDB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3442" y="2010743"/>
            <a:ext cx="61094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/>
            <a:r>
              <a:rPr lang="en-GB" altLang="en-US" sz="4000" dirty="0">
                <a:latin typeface="Comic Sans MS" panose="030F0902030302020204" pitchFamily="66" charset="0"/>
              </a:rPr>
              <a:t>Quarter to 4</a:t>
            </a:r>
          </a:p>
        </p:txBody>
      </p:sp>
      <p:sp>
        <p:nvSpPr>
          <p:cNvPr id="19" name="1 o'clock">
            <a:extLst>
              <a:ext uri="{FF2B5EF4-FFF2-40B4-BE49-F238E27FC236}">
                <a16:creationId xmlns:a16="http://schemas.microsoft.com/office/drawing/2014/main" id="{29AC8568-9A53-2941-BD4A-999496EF01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183174"/>
            <a:ext cx="61094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/>
            <a:r>
              <a:rPr lang="en-GB" altLang="en-US" b="1" dirty="0"/>
              <a:t>    </a:t>
            </a:r>
            <a:r>
              <a:rPr lang="en-GB" altLang="en-US" sz="4000" dirty="0">
                <a:latin typeface="Comic Sans MS" panose="030F0902030302020204" pitchFamily="66" charset="0"/>
              </a:rPr>
              <a:t>Half past 4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9BCC3A4-84FB-294A-828E-E2EDA9FE6E8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1167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269"/>
    </mc:Choice>
    <mc:Fallback>
      <p:transition spd="slow" advTm="15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B409DD4E-9A77-1D4D-9646-CFABD0E07314}"/>
              </a:ext>
            </a:extLst>
          </p:cNvPr>
          <p:cNvSpPr/>
          <p:nvPr/>
        </p:nvSpPr>
        <p:spPr>
          <a:xfrm>
            <a:off x="1233118" y="1923393"/>
            <a:ext cx="3980013" cy="7777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873B3ADB-5C00-BD42-B9C7-3B39C4BC0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94476" y="1473201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Big Hand7">
            <a:extLst>
              <a:ext uri="{FF2B5EF4-FFF2-40B4-BE49-F238E27FC236}">
                <a16:creationId xmlns:a16="http://schemas.microsoft.com/office/drawing/2014/main" id="{354A9751-858E-C74C-B06A-B35A1762B009}"/>
              </a:ext>
            </a:extLst>
          </p:cNvPr>
          <p:cNvCxnSpPr>
            <a:cxnSpLocks/>
          </p:cNvCxnSpPr>
          <p:nvPr/>
        </p:nvCxnSpPr>
        <p:spPr>
          <a:xfrm>
            <a:off x="8397876" y="3274222"/>
            <a:ext cx="717549" cy="66912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Big Hand7">
            <a:extLst>
              <a:ext uri="{FF2B5EF4-FFF2-40B4-BE49-F238E27FC236}">
                <a16:creationId xmlns:a16="http://schemas.microsoft.com/office/drawing/2014/main" id="{82832505-60F8-DC43-A277-464377AF817C}"/>
              </a:ext>
            </a:extLst>
          </p:cNvPr>
          <p:cNvCxnSpPr>
            <a:cxnSpLocks/>
          </p:cNvCxnSpPr>
          <p:nvPr/>
        </p:nvCxnSpPr>
        <p:spPr>
          <a:xfrm flipH="1" flipV="1">
            <a:off x="7200900" y="3274222"/>
            <a:ext cx="1196976" cy="2368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D099AF07-3096-8E4D-B19F-71DB1F2271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87487" y="504935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50CDC94-E597-7C4A-8310-120D29C36DB2}"/>
              </a:ext>
            </a:extLst>
          </p:cNvPr>
          <p:cNvSpPr/>
          <p:nvPr/>
        </p:nvSpPr>
        <p:spPr>
          <a:xfrm>
            <a:off x="1241526" y="2994553"/>
            <a:ext cx="3980013" cy="7777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012911D9-A5A3-264E-B718-D90D33FBD030}"/>
              </a:ext>
            </a:extLst>
          </p:cNvPr>
          <p:cNvSpPr/>
          <p:nvPr/>
        </p:nvSpPr>
        <p:spPr>
          <a:xfrm>
            <a:off x="1233118" y="4148234"/>
            <a:ext cx="3980013" cy="7777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1 o'clock">
            <a:extLst>
              <a:ext uri="{FF2B5EF4-FFF2-40B4-BE49-F238E27FC236}">
                <a16:creationId xmlns:a16="http://schemas.microsoft.com/office/drawing/2014/main" id="{C5C0531B-CA89-6446-BC45-27B90971D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812" y="2994553"/>
            <a:ext cx="61094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/>
            <a:r>
              <a:rPr lang="en-GB" altLang="en-US" sz="4000" dirty="0">
                <a:latin typeface="Comic Sans MS" panose="030F0902030302020204" pitchFamily="66" charset="0"/>
              </a:rPr>
              <a:t>Quarter past 5</a:t>
            </a:r>
          </a:p>
        </p:txBody>
      </p:sp>
      <p:sp>
        <p:nvSpPr>
          <p:cNvPr id="18" name="1 o'clock">
            <a:extLst>
              <a:ext uri="{FF2B5EF4-FFF2-40B4-BE49-F238E27FC236}">
                <a16:creationId xmlns:a16="http://schemas.microsoft.com/office/drawing/2014/main" id="{0C124FCE-413F-AE4F-B82C-16D8ECCDDB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3442" y="1944505"/>
            <a:ext cx="61094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/>
            <a:r>
              <a:rPr lang="en-GB" altLang="en-US" sz="4000" dirty="0">
                <a:latin typeface="Comic Sans MS" panose="030F0902030302020204" pitchFamily="66" charset="0"/>
              </a:rPr>
              <a:t>Quarter to 5</a:t>
            </a:r>
          </a:p>
        </p:txBody>
      </p:sp>
      <p:sp>
        <p:nvSpPr>
          <p:cNvPr id="19" name="1 o'clock">
            <a:extLst>
              <a:ext uri="{FF2B5EF4-FFF2-40B4-BE49-F238E27FC236}">
                <a16:creationId xmlns:a16="http://schemas.microsoft.com/office/drawing/2014/main" id="{29AC8568-9A53-2941-BD4A-999496EF01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183174"/>
            <a:ext cx="61094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/>
            <a:r>
              <a:rPr lang="en-GB" altLang="en-US" b="1" dirty="0"/>
              <a:t>    </a:t>
            </a:r>
            <a:r>
              <a:rPr lang="en-GB" altLang="en-US" sz="4000" dirty="0">
                <a:latin typeface="Comic Sans MS" panose="030F0902030302020204" pitchFamily="66" charset="0"/>
              </a:rPr>
              <a:t>Half past 5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27EB9CC-815E-C947-96E6-3CB44B7BE8D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6162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801"/>
    </mc:Choice>
    <mc:Fallback>
      <p:transition spd="slow" advTm="188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B409DD4E-9A77-1D4D-9646-CFABD0E07314}"/>
              </a:ext>
            </a:extLst>
          </p:cNvPr>
          <p:cNvSpPr/>
          <p:nvPr/>
        </p:nvSpPr>
        <p:spPr>
          <a:xfrm>
            <a:off x="1233118" y="1923393"/>
            <a:ext cx="3980013" cy="7777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873B3ADB-5C00-BD42-B9C7-3B39C4BC0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94476" y="1473201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Big Hand7">
            <a:extLst>
              <a:ext uri="{FF2B5EF4-FFF2-40B4-BE49-F238E27FC236}">
                <a16:creationId xmlns:a16="http://schemas.microsoft.com/office/drawing/2014/main" id="{354A9751-858E-C74C-B06A-B35A1762B009}"/>
              </a:ext>
            </a:extLst>
          </p:cNvPr>
          <p:cNvCxnSpPr>
            <a:cxnSpLocks/>
          </p:cNvCxnSpPr>
          <p:nvPr/>
        </p:nvCxnSpPr>
        <p:spPr>
          <a:xfrm flipH="1">
            <a:off x="8243888" y="3274222"/>
            <a:ext cx="153988" cy="104060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Big Hand7">
            <a:extLst>
              <a:ext uri="{FF2B5EF4-FFF2-40B4-BE49-F238E27FC236}">
                <a16:creationId xmlns:a16="http://schemas.microsoft.com/office/drawing/2014/main" id="{82832505-60F8-DC43-A277-464377AF817C}"/>
              </a:ext>
            </a:extLst>
          </p:cNvPr>
          <p:cNvCxnSpPr>
            <a:cxnSpLocks/>
          </p:cNvCxnSpPr>
          <p:nvPr/>
        </p:nvCxnSpPr>
        <p:spPr>
          <a:xfrm>
            <a:off x="8397876" y="3297910"/>
            <a:ext cx="1174749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D099AF07-3096-8E4D-B19F-71DB1F2271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87487" y="504935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50CDC94-E597-7C4A-8310-120D29C36DB2}"/>
              </a:ext>
            </a:extLst>
          </p:cNvPr>
          <p:cNvSpPr/>
          <p:nvPr/>
        </p:nvSpPr>
        <p:spPr>
          <a:xfrm>
            <a:off x="1241526" y="2994553"/>
            <a:ext cx="3980013" cy="7777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012911D9-A5A3-264E-B718-D90D33FBD030}"/>
              </a:ext>
            </a:extLst>
          </p:cNvPr>
          <p:cNvSpPr/>
          <p:nvPr/>
        </p:nvSpPr>
        <p:spPr>
          <a:xfrm>
            <a:off x="1233118" y="4148234"/>
            <a:ext cx="3980013" cy="7777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1 o'clock">
            <a:extLst>
              <a:ext uri="{FF2B5EF4-FFF2-40B4-BE49-F238E27FC236}">
                <a16:creationId xmlns:a16="http://schemas.microsoft.com/office/drawing/2014/main" id="{C5C0531B-CA89-6446-BC45-27B90971D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812" y="2994553"/>
            <a:ext cx="61094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/>
            <a:r>
              <a:rPr lang="en-GB" altLang="en-US" sz="4000" dirty="0">
                <a:latin typeface="Comic Sans MS" panose="030F0902030302020204" pitchFamily="66" charset="0"/>
              </a:rPr>
              <a:t>Quarter past 3</a:t>
            </a:r>
          </a:p>
        </p:txBody>
      </p:sp>
      <p:sp>
        <p:nvSpPr>
          <p:cNvPr id="18" name="1 o'clock">
            <a:extLst>
              <a:ext uri="{FF2B5EF4-FFF2-40B4-BE49-F238E27FC236}">
                <a16:creationId xmlns:a16="http://schemas.microsoft.com/office/drawing/2014/main" id="{0C124FCE-413F-AE4F-B82C-16D8ECCDDB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3442" y="1944505"/>
            <a:ext cx="61094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/>
            <a:r>
              <a:rPr lang="en-GB" altLang="en-US" sz="4000" dirty="0">
                <a:latin typeface="Comic Sans MS" panose="030F0902030302020204" pitchFamily="66" charset="0"/>
              </a:rPr>
              <a:t>Quarter to 6</a:t>
            </a:r>
          </a:p>
        </p:txBody>
      </p:sp>
      <p:sp>
        <p:nvSpPr>
          <p:cNvPr id="19" name="1 o'clock">
            <a:extLst>
              <a:ext uri="{FF2B5EF4-FFF2-40B4-BE49-F238E27FC236}">
                <a16:creationId xmlns:a16="http://schemas.microsoft.com/office/drawing/2014/main" id="{29AC8568-9A53-2941-BD4A-999496EF01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183174"/>
            <a:ext cx="61094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/>
            <a:r>
              <a:rPr lang="en-GB" altLang="en-US" b="1" dirty="0"/>
              <a:t>    </a:t>
            </a:r>
            <a:r>
              <a:rPr lang="en-GB" altLang="en-US" sz="4000" dirty="0">
                <a:latin typeface="Comic Sans MS" panose="030F0902030302020204" pitchFamily="66" charset="0"/>
              </a:rPr>
              <a:t>Quarter past 6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579EA81-111B-6A45-B9F2-249DD98F1D4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5391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174"/>
    </mc:Choice>
    <mc:Fallback>
      <p:transition spd="slow" advTm="211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15900" y="214105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DB2E88-AE22-B84F-B62F-C080636DCF5D}"/>
              </a:ext>
            </a:extLst>
          </p:cNvPr>
          <p:cNvSpPr txBox="1"/>
          <p:nvPr/>
        </p:nvSpPr>
        <p:spPr>
          <a:xfrm>
            <a:off x="997528" y="934025"/>
            <a:ext cx="127348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Task:</a:t>
            </a:r>
          </a:p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769D11-3D35-274D-AADB-400E7E497C9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7203" y="660986"/>
            <a:ext cx="3967321" cy="5424487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A34254C5-90A2-024D-A009-35DEE7A1D73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75253965"/>
      </p:ext>
    </p:extLst>
  </p:cSld>
  <p:clrMapOvr>
    <a:masterClrMapping/>
  </p:clrMapOvr>
  <p:transition spd="slow" advTm="86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15900" y="214105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DB2E88-AE22-B84F-B62F-C080636DCF5D}"/>
              </a:ext>
            </a:extLst>
          </p:cNvPr>
          <p:cNvSpPr txBox="1"/>
          <p:nvPr/>
        </p:nvSpPr>
        <p:spPr>
          <a:xfrm>
            <a:off x="997528" y="934025"/>
            <a:ext cx="127348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Task: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21962F-A748-D349-B7B4-83AB84BDF6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45591" y="1726922"/>
            <a:ext cx="9748881" cy="33478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47DC772-FDD4-4744-85E1-B488D43E1C30}"/>
              </a:ext>
            </a:extLst>
          </p:cNvPr>
          <p:cNvSpPr txBox="1"/>
          <p:nvPr/>
        </p:nvSpPr>
        <p:spPr>
          <a:xfrm>
            <a:off x="3867784" y="4141549"/>
            <a:ext cx="8588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2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B75A0B3-985C-C348-80AB-3F9CD684CA4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44403043"/>
      </p:ext>
    </p:extLst>
  </p:cSld>
  <p:clrMapOvr>
    <a:masterClrMapping/>
  </p:clrMapOvr>
  <p:transition spd="slow" advTm="141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15900" y="214105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DB2E88-AE22-B84F-B62F-C080636DCF5D}"/>
              </a:ext>
            </a:extLst>
          </p:cNvPr>
          <p:cNvSpPr txBox="1"/>
          <p:nvPr/>
        </p:nvSpPr>
        <p:spPr>
          <a:xfrm>
            <a:off x="997528" y="934025"/>
            <a:ext cx="127348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Task:</a:t>
            </a:r>
          </a:p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5B14BA3-1DF1-904E-873C-71982DC99BA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980" y="1904427"/>
            <a:ext cx="10814050" cy="3049146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C6002B6-C446-094A-8FFD-9E04D1A90F3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171080" y="4028400"/>
              <a:ext cx="2222640" cy="6541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C6002B6-C446-094A-8FFD-9E04D1A90F3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161720" y="4019040"/>
                <a:ext cx="2241360" cy="67284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C3026FBE-9331-A940-A255-1535F4629B1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9610099"/>
      </p:ext>
    </p:extLst>
  </p:cSld>
  <p:clrMapOvr>
    <a:masterClrMapping/>
  </p:clrMapOvr>
  <p:transition spd="slow" advTm="194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E2F3BA-D98E-3B4A-9823-73DC8FE68AE3}"/>
              </a:ext>
            </a:extLst>
          </p:cNvPr>
          <p:cNvSpPr txBox="1"/>
          <p:nvPr/>
        </p:nvSpPr>
        <p:spPr>
          <a:xfrm>
            <a:off x="997528" y="934025"/>
            <a:ext cx="437803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Task: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5C25BC-69EB-4A43-A254-3F1F1475BB2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7020" y="705644"/>
            <a:ext cx="4041460" cy="544671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627A46C-C458-2748-8D08-33EDF033AC7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49090" y="1679872"/>
            <a:ext cx="8419353" cy="2921000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21FF0E5D-E3C7-6846-9FC9-C90C01E82855}"/>
              </a:ext>
            </a:extLst>
          </p:cNvPr>
          <p:cNvCxnSpPr>
            <a:cxnSpLocks/>
          </p:cNvCxnSpPr>
          <p:nvPr/>
        </p:nvCxnSpPr>
        <p:spPr>
          <a:xfrm flipH="1">
            <a:off x="2872221" y="2909888"/>
            <a:ext cx="568403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59FBFEA1-B84E-EB4E-BA01-C9028AA76474}"/>
              </a:ext>
            </a:extLst>
          </p:cNvPr>
          <p:cNvCxnSpPr>
            <a:cxnSpLocks/>
          </p:cNvCxnSpPr>
          <p:nvPr/>
        </p:nvCxnSpPr>
        <p:spPr>
          <a:xfrm>
            <a:off x="3402819" y="2890838"/>
            <a:ext cx="475798" cy="16170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56B2F37F-EBE7-EF40-9352-27E28B00161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57775316"/>
      </p:ext>
    </p:extLst>
  </p:cSld>
  <p:clrMapOvr>
    <a:masterClrMapping/>
  </p:clrMapOvr>
  <p:transition spd="slow" advTm="224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15900" y="215900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7743627-7B24-2B45-AEF8-B5B1B0405C5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3866758" y="1732880"/>
            <a:ext cx="4325133" cy="432513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2D8CB7C-43A2-BC48-89B8-E4B4781AB080}"/>
              </a:ext>
            </a:extLst>
          </p:cNvPr>
          <p:cNvSpPr txBox="1"/>
          <p:nvPr/>
        </p:nvSpPr>
        <p:spPr>
          <a:xfrm>
            <a:off x="3292408" y="560214"/>
            <a:ext cx="93062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So proud of you all !</a:t>
            </a:r>
          </a:p>
        </p:txBody>
      </p:sp>
      <p:pic>
        <p:nvPicPr>
          <p:cNvPr id="32" name="Audio 31">
            <a:hlinkClick r:id="" action="ppaction://media"/>
            <a:extLst>
              <a:ext uri="{FF2B5EF4-FFF2-40B4-BE49-F238E27FC236}">
                <a16:creationId xmlns:a16="http://schemas.microsoft.com/office/drawing/2014/main" id="{51C3BF93-C5B5-1949-B787-F9DA3555D8E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3431883"/>
      </p:ext>
    </p:extLst>
  </p:cSld>
  <p:clrMapOvr>
    <a:masterClrMapping/>
  </p:clrMapOvr>
  <p:transition spd="slow" advTm="166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6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1|22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1|22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0.8|7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2178</TotalTime>
  <Words>131</Words>
  <Application>Microsoft Macintosh PowerPoint</Application>
  <PresentationFormat>Widescreen</PresentationFormat>
  <Paragraphs>41</Paragraphs>
  <Slides>16</Slides>
  <Notes>5</Notes>
  <HiddenSlides>0</HiddenSlides>
  <MMClips>16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Twinkl</vt:lpstr>
      <vt:lpstr>Office Theme</vt:lpstr>
      <vt:lpstr>Friday 12th  February 2021</vt:lpstr>
      <vt:lpstr>L.O: To tell the time.</vt:lpstr>
      <vt:lpstr>O’clock</vt:lpstr>
      <vt:lpstr>Quarter past</vt:lpstr>
      <vt:lpstr>Half past</vt:lpstr>
      <vt:lpstr>Quarter to</vt:lpstr>
      <vt:lpstr>What Time Is It?</vt:lpstr>
      <vt:lpstr>What Time Is It?</vt:lpstr>
      <vt:lpstr>What Time Is It?</vt:lpstr>
      <vt:lpstr>What Time Is It?</vt:lpstr>
      <vt:lpstr>What Time Is It?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40</cp:revision>
  <dcterms:created xsi:type="dcterms:W3CDTF">2021-02-05T12:36:06Z</dcterms:created>
  <dcterms:modified xsi:type="dcterms:W3CDTF">2021-02-10T19:05:58Z</dcterms:modified>
</cp:coreProperties>
</file>