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9" r:id="rId4"/>
    <p:sldId id="270" r:id="rId5"/>
    <p:sldId id="256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jpeg"/><Relationship Id="rId5" Type="http://schemas.openxmlformats.org/officeDocument/2006/relationships/image" Target="../media/image1.jpeg"/><Relationship Id="rId4" Type="http://schemas.openxmlformats.org/officeDocument/2006/relationships/image" Target="../media/image6.jpe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5" name="Picture 2" descr="Goldilocks and the Three Bears | Text to Talk">
            <a:extLst>
              <a:ext uri="{FF2B5EF4-FFF2-40B4-BE49-F238E27FC236}">
                <a16:creationId xmlns:a16="http://schemas.microsoft.com/office/drawing/2014/main" id="{A0FB0A4C-0250-4505-A8FC-0DA5ECF3B9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628" y="1794258"/>
            <a:ext cx="4974662" cy="372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450C777-8F96-47B6-BD3B-4932DC0DB6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06"/>
    </mc:Choice>
    <mc:Fallback>
      <p:transition spd="slow" advTm="44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390977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write a story!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824726"/>
            <a:ext cx="6061587" cy="396370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GB" sz="6400" dirty="0">
                <a:latin typeface="SassoonPrimaryInfant" pitchFamily="2" charset="0"/>
              </a:rPr>
              <a:t>Your story will be a 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fiction story. This means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 that you will think of 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ideas from your 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imagination. You will 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become an author! 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2" descr="Goldilocks and the Three Bears (My First Fairy Tales): Amazon.co.uk:  Alperin, Mara, Daubney, Kate: 9781848956834: Books">
            <a:extLst>
              <a:ext uri="{FF2B5EF4-FFF2-40B4-BE49-F238E27FC236}">
                <a16:creationId xmlns:a16="http://schemas.microsoft.com/office/drawing/2014/main" id="{09FF4325-E2A4-46D0-AFCD-461ABE378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670" y="1069565"/>
            <a:ext cx="4117134" cy="471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24DE72B-31D1-4DD8-8C1A-D199FFB37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15"/>
    </mc:Choice>
    <mc:Fallback>
      <p:transition spd="slow" advTm="19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390977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write…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824726"/>
            <a:ext cx="6061587" cy="3963708"/>
          </a:xfrm>
        </p:spPr>
        <p:txBody>
          <a:bodyPr>
            <a:normAutofit fontScale="92500"/>
          </a:bodyPr>
          <a:lstStyle/>
          <a:p>
            <a:pPr algn="l"/>
            <a:r>
              <a:rPr lang="en-GB" sz="6400" dirty="0">
                <a:latin typeface="SassoonPrimaryInfant" pitchFamily="2" charset="0"/>
              </a:rPr>
              <a:t>I would like you to write a narrative story entitled</a:t>
            </a:r>
          </a:p>
          <a:p>
            <a:pPr algn="l"/>
            <a:r>
              <a:rPr lang="en-GB" sz="6400" dirty="0">
                <a:latin typeface="SassoonPrimaryInfant" pitchFamily="2" charset="0"/>
              </a:rPr>
              <a:t> </a:t>
            </a:r>
            <a:r>
              <a:rPr lang="en-GB" sz="6400" dirty="0">
                <a:solidFill>
                  <a:srgbClr val="0070C0"/>
                </a:solidFill>
                <a:latin typeface="SassoonPrimaryInfant" pitchFamily="2" charset="0"/>
              </a:rPr>
              <a:t>‘The Next Day…’. 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" name="Picture 2" descr="Goldilocks and the Three Bears (My First Fairy Tales): Amazon.co.uk:  Alperin, Mara, Daubney, Kate: 9781848956834: Books">
            <a:extLst>
              <a:ext uri="{FF2B5EF4-FFF2-40B4-BE49-F238E27FC236}">
                <a16:creationId xmlns:a16="http://schemas.microsoft.com/office/drawing/2014/main" id="{09FF4325-E2A4-46D0-AFCD-461ABE378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167" y="943943"/>
            <a:ext cx="4117134" cy="471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BE541B-C713-4453-8C0E-D64D8B499061}"/>
              </a:ext>
            </a:extLst>
          </p:cNvPr>
          <p:cNvSpPr txBox="1"/>
          <p:nvPr/>
        </p:nvSpPr>
        <p:spPr>
          <a:xfrm>
            <a:off x="7359445" y="1128130"/>
            <a:ext cx="3568759" cy="830997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The</a:t>
            </a:r>
            <a:r>
              <a:rPr lang="en-GB" sz="4800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E05C9-072B-41E2-90FF-D7B4B5E00B4F}"/>
              </a:ext>
            </a:extLst>
          </p:cNvPr>
          <p:cNvSpPr txBox="1"/>
          <p:nvPr/>
        </p:nvSpPr>
        <p:spPr>
          <a:xfrm>
            <a:off x="8598310" y="1959127"/>
            <a:ext cx="2329894" cy="1569660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</a:rPr>
              <a:t>Next Day…</a:t>
            </a:r>
            <a:r>
              <a:rPr lang="en-GB" sz="4800" dirty="0"/>
              <a:t>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6AF32A0-A70E-4615-B82A-5F02708D9E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9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92"/>
    </mc:Choice>
    <mc:Fallback>
      <p:transition spd="slow" advTm="13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390977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What is a narrative?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824726"/>
            <a:ext cx="6061587" cy="396370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6400" dirty="0">
                <a:latin typeface="SassoonPrimaryInfant" pitchFamily="2" charset="0"/>
              </a:rPr>
              <a:t>A narrative is when you write down ideas or events in order of them happening. 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4E96004-0945-4918-AAE2-774C83529413}"/>
              </a:ext>
            </a:extLst>
          </p:cNvPr>
          <p:cNvGrpSpPr/>
          <p:nvPr/>
        </p:nvGrpSpPr>
        <p:grpSpPr>
          <a:xfrm>
            <a:off x="7378205" y="1485431"/>
            <a:ext cx="4135369" cy="4642297"/>
            <a:chOff x="6970167" y="943943"/>
            <a:chExt cx="4117134" cy="4718869"/>
          </a:xfrm>
        </p:grpSpPr>
        <p:pic>
          <p:nvPicPr>
            <p:cNvPr id="5" name="Picture 2" descr="Goldilocks and the Three Bears (My First Fairy Tales): Amazon.co.uk:  Alperin, Mara, Daubney, Kate: 9781848956834: Books">
              <a:extLst>
                <a:ext uri="{FF2B5EF4-FFF2-40B4-BE49-F238E27FC236}">
                  <a16:creationId xmlns:a16="http://schemas.microsoft.com/office/drawing/2014/main" id="{09FF4325-E2A4-46D0-AFCD-461ABE3780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0167" y="943943"/>
              <a:ext cx="4117134" cy="4718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DBE541B-C713-4453-8C0E-D64D8B499061}"/>
                </a:ext>
              </a:extLst>
            </p:cNvPr>
            <p:cNvSpPr txBox="1"/>
            <p:nvPr/>
          </p:nvSpPr>
          <p:spPr>
            <a:xfrm>
              <a:off x="7359445" y="1128130"/>
              <a:ext cx="3568759" cy="830997"/>
            </a:xfrm>
            <a:prstGeom prst="rect">
              <a:avLst/>
            </a:prstGeom>
            <a:solidFill>
              <a:srgbClr val="CC99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solidFill>
                    <a:schemeClr val="bg1"/>
                  </a:solidFill>
                </a:rPr>
                <a:t>The</a:t>
              </a:r>
              <a:r>
                <a:rPr lang="en-GB" sz="4800" dirty="0"/>
                <a:t> 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5DE05C9-072B-41E2-90FF-D7B4B5E00B4F}"/>
                </a:ext>
              </a:extLst>
            </p:cNvPr>
            <p:cNvSpPr txBox="1"/>
            <p:nvPr/>
          </p:nvSpPr>
          <p:spPr>
            <a:xfrm>
              <a:off x="8598310" y="1959127"/>
              <a:ext cx="2329894" cy="1569660"/>
            </a:xfrm>
            <a:prstGeom prst="rect">
              <a:avLst/>
            </a:prstGeom>
            <a:solidFill>
              <a:srgbClr val="CC99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solidFill>
                    <a:schemeClr val="bg1"/>
                  </a:solidFill>
                </a:rPr>
                <a:t>Next Day…</a:t>
              </a:r>
              <a:r>
                <a:rPr lang="en-GB" sz="4800" dirty="0"/>
                <a:t> </a:t>
              </a:r>
            </a:p>
          </p:txBody>
        </p:sp>
      </p:grp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5E8844C-7621-4EE8-ACA0-EC1BA1DBE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4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72"/>
    </mc:Choice>
    <mc:Fallback>
      <p:transition spd="slow" advTm="39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Learning Objective: </a:t>
            </a:r>
            <a:r>
              <a:rPr lang="en-GB" dirty="0">
                <a:latin typeface="SassoonPrimaryInfant" pitchFamily="2" charset="0"/>
              </a:rPr>
              <a:t>To write a story with a beginning, a middle and an end.</a:t>
            </a:r>
          </a:p>
        </p:txBody>
      </p:sp>
      <p:pic>
        <p:nvPicPr>
          <p:cNvPr id="4" name="Picture 2" descr="Goldilocks and the three bears - Bedtime Story for Children with British  English Audio - video Dailymotion">
            <a:extLst>
              <a:ext uri="{FF2B5EF4-FFF2-40B4-BE49-F238E27FC236}">
                <a16:creationId xmlns:a16="http://schemas.microsoft.com/office/drawing/2014/main" id="{CCF51A6B-226D-4C9B-8F31-756C9CFD5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04" y="3118892"/>
            <a:ext cx="5260696" cy="294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ear Clipart Mom - Three Bears Goldilocks Clipart - Png Download (#4517558)  - PinClipart">
            <a:extLst>
              <a:ext uri="{FF2B5EF4-FFF2-40B4-BE49-F238E27FC236}">
                <a16:creationId xmlns:a16="http://schemas.microsoft.com/office/drawing/2014/main" id="{DC45E538-F3D2-4683-9D4C-7033C775A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29" y="2872623"/>
            <a:ext cx="5675671" cy="361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B95392A-C742-4FB7-A4B4-BF8C1C999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82"/>
    </mc:Choice>
    <mc:Fallback>
      <p:transition spd="slow" advTm="11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214" y="365125"/>
            <a:ext cx="10643586" cy="1325563"/>
          </a:xfrm>
        </p:spPr>
        <p:txBody>
          <a:bodyPr>
            <a:normAutofit fontScale="90000"/>
          </a:bodyPr>
          <a:lstStyle/>
          <a:p>
            <a:r>
              <a:rPr lang="en-GB" sz="5400" dirty="0">
                <a:solidFill>
                  <a:srgbClr val="0070C0"/>
                </a:solidFill>
                <a:latin typeface="SassoonPrimaryInfant" pitchFamily="2" charset="0"/>
              </a:rPr>
              <a:t>What are the important parts of a story?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207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sz="3600" dirty="0">
                <a:latin typeface="SassoonPrimaryInfant" pitchFamily="2" charset="0"/>
              </a:rPr>
              <a:t>The Setting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The Characters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The Beginning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The Middle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The End </a:t>
            </a:r>
          </a:p>
        </p:txBody>
      </p:sp>
      <p:pic>
        <p:nvPicPr>
          <p:cNvPr id="1026" name="Picture 2" descr="Walking Alone in the Woods - North and South Rivers Watershed Association">
            <a:extLst>
              <a:ext uri="{FF2B5EF4-FFF2-40B4-BE49-F238E27FC236}">
                <a16:creationId xmlns:a16="http://schemas.microsoft.com/office/drawing/2014/main" id="{BD8EA1EB-587E-4932-98DC-C884E11F0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941" y="1432708"/>
            <a:ext cx="2224118" cy="148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oldilocks and the Three Bears | Text to Talk">
            <a:extLst>
              <a:ext uri="{FF2B5EF4-FFF2-40B4-BE49-F238E27FC236}">
                <a16:creationId xmlns:a16="http://schemas.microsoft.com/office/drawing/2014/main" id="{51D7C7F6-3464-4898-B1D3-D3BCF2CE2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473" y="1432708"/>
            <a:ext cx="3676825" cy="2754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oldilocks and the Three Bears – Stories Aloud">
            <a:extLst>
              <a:ext uri="{FF2B5EF4-FFF2-40B4-BE49-F238E27FC236}">
                <a16:creationId xmlns:a16="http://schemas.microsoft.com/office/drawing/2014/main" id="{82F1F46E-001B-4A58-BBFE-8B33B3641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922" y="3146054"/>
            <a:ext cx="2833137" cy="159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oon Images: Cartoon Beach Wallpaper | Beach cartoon, Kids background,  Beach clipart">
            <a:extLst>
              <a:ext uri="{FF2B5EF4-FFF2-40B4-BE49-F238E27FC236}">
                <a16:creationId xmlns:a16="http://schemas.microsoft.com/office/drawing/2014/main" id="{A06EE219-8AAB-4420-9F65-C6FC6E10E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473" y="4440288"/>
            <a:ext cx="2736783" cy="205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in a Red Bus Reward Chart bundle! - UK Mums TV">
            <a:extLst>
              <a:ext uri="{FF2B5EF4-FFF2-40B4-BE49-F238E27FC236}">
                <a16:creationId xmlns:a16="http://schemas.microsoft.com/office/drawing/2014/main" id="{916832C2-880A-4EB5-8805-61AED1609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066" y="4968269"/>
            <a:ext cx="3037993" cy="159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34311B7-6928-4E29-A975-B5F8A36AB3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4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844"/>
    </mc:Choice>
    <mc:Fallback>
      <p:transition spd="slow" advTm="57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390977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Beginning…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824726"/>
            <a:ext cx="10835912" cy="396370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6400" dirty="0">
                <a:latin typeface="SassoonPrimaryInfant" pitchFamily="2" charset="0"/>
              </a:rPr>
              <a:t>The next day, Goldilocks felt quite sorry that she had made a mistake and gone into the Bear’s cottage without permission so she went back to see them!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8" name="Picture 7" descr="Bear Clipart Mom - Three Bears Goldilocks Clipart - Png Download (#4517558)  - PinClipart">
            <a:extLst>
              <a:ext uri="{FF2B5EF4-FFF2-40B4-BE49-F238E27FC236}">
                <a16:creationId xmlns:a16="http://schemas.microsoft.com/office/drawing/2014/main" id="{C8F23B1E-1D6C-4970-AA7D-BEA637A00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328" y="4657034"/>
            <a:ext cx="3056635" cy="194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D2D69940-528E-40DF-B066-D38C3B62F2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5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27"/>
    </mc:Choice>
    <mc:Fallback>
      <p:transition spd="slow" advTm="17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390977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Beginning…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709" y="1744827"/>
            <a:ext cx="10835912" cy="3963708"/>
          </a:xfrm>
        </p:spPr>
        <p:txBody>
          <a:bodyPr>
            <a:normAutofit/>
          </a:bodyPr>
          <a:lstStyle/>
          <a:p>
            <a:pPr algn="l"/>
            <a:r>
              <a:rPr lang="en-GB" sz="6400" dirty="0">
                <a:latin typeface="SassoonPrimaryInfant" pitchFamily="2" charset="0"/>
              </a:rPr>
              <a:t>They were happy to see her and they invited her to the cinema to see the Peter Rabbit film.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2050" name="Picture 2" descr="The Puerile Emptiness of “Peter Rabbit” | The New Yorker">
            <a:extLst>
              <a:ext uri="{FF2B5EF4-FFF2-40B4-BE49-F238E27FC236}">
                <a16:creationId xmlns:a16="http://schemas.microsoft.com/office/drawing/2014/main" id="{27C6D808-C02E-48E6-A331-B41A1077A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385" y="4455743"/>
            <a:ext cx="4083496" cy="185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19FD773-0E75-4682-97C3-6F2DC78498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27"/>
    </mc:Choice>
    <mc:Fallback>
      <p:transition spd="slow" advTm="10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195669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Middle…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301601"/>
            <a:ext cx="10587337" cy="3963708"/>
          </a:xfrm>
        </p:spPr>
        <p:txBody>
          <a:bodyPr>
            <a:normAutofit/>
          </a:bodyPr>
          <a:lstStyle/>
          <a:p>
            <a:pPr algn="l"/>
            <a:r>
              <a:rPr lang="en-GB" sz="6000" dirty="0">
                <a:latin typeface="SassoonPrimaryInfant" pitchFamily="2" charset="0"/>
              </a:rPr>
              <a:t>When they came out of the cinema, the sun was shining and it was boiling hot so they decided to go to the beach</a:t>
            </a:r>
            <a:r>
              <a:rPr lang="en-GB" sz="6400" dirty="0">
                <a:latin typeface="SassoonPrimaryInfant" pitchFamily="2" charset="0"/>
              </a:rPr>
              <a:t>..</a:t>
            </a: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404BB5-F014-4DF4-A1D5-9E07BEBD8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190" y="3882897"/>
            <a:ext cx="5288398" cy="255291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F8A3A96-CD5A-483A-9F52-C5CE0331C4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33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44"/>
    </mc:Choice>
    <mc:Fallback>
      <p:transition spd="slow" advTm="21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195669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Middle…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7" y="1301601"/>
            <a:ext cx="7755359" cy="396370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6000" dirty="0">
                <a:latin typeface="SassoonPrimaryInfant" pitchFamily="2" charset="0"/>
              </a:rPr>
              <a:t>They had a great time playing in the sea but when they went to go home, their car had broken down!</a:t>
            </a:r>
            <a:endParaRPr lang="en-GB" sz="6400" dirty="0">
              <a:latin typeface="SassoonPrimaryInfant" pitchFamily="2" charset="0"/>
            </a:endParaRP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3074" name="Picture 2" descr="How to Draw Confused Red Car, Cartoon Cars">
            <a:extLst>
              <a:ext uri="{FF2B5EF4-FFF2-40B4-BE49-F238E27FC236}">
                <a16:creationId xmlns:a16="http://schemas.microsoft.com/office/drawing/2014/main" id="{D66EE4C9-0E8E-45BF-80EC-04F835938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456" y="1447146"/>
            <a:ext cx="3971464" cy="396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84CADCE-59B8-441B-8A26-4F645D058B10}"/>
              </a:ext>
            </a:extLst>
          </p:cNvPr>
          <p:cNvSpPr/>
          <p:nvPr/>
        </p:nvSpPr>
        <p:spPr>
          <a:xfrm>
            <a:off x="10653204" y="5069150"/>
            <a:ext cx="1251751" cy="577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03A5E12-4C1B-4DC0-A2EC-6C91FDD846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889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46"/>
    </mc:Choice>
    <mc:Fallback>
      <p:transition spd="slow" advTm="15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195669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End…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461093"/>
            <a:ext cx="5535942" cy="3963708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6000" dirty="0">
                <a:latin typeface="SassoonPrimaryInfant" pitchFamily="2" charset="0"/>
              </a:rPr>
              <a:t>They were very hot and very thirsty so they decided to get a bus home!</a:t>
            </a:r>
            <a:endParaRPr lang="en-GB" sz="6400" dirty="0">
              <a:latin typeface="SassoonPrimaryInfant" pitchFamily="2" charset="0"/>
            </a:endParaRP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46E362-5DA7-4070-BB1A-C5FCC6FCF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2288" y="1461093"/>
            <a:ext cx="5758481" cy="400398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7965EE4-D91E-4490-93B3-E4E1EF0F70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6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19"/>
    </mc:Choice>
    <mc:Fallback>
      <p:transition spd="slow" advTm="22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195669"/>
            <a:ext cx="9785880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End…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1461093"/>
            <a:ext cx="10187842" cy="3741222"/>
          </a:xfrm>
        </p:spPr>
        <p:txBody>
          <a:bodyPr>
            <a:normAutofit/>
          </a:bodyPr>
          <a:lstStyle/>
          <a:p>
            <a:pPr algn="l"/>
            <a:r>
              <a:rPr lang="en-GB" sz="6000" dirty="0">
                <a:latin typeface="SassoonPrimaryInfant" pitchFamily="2" charset="0"/>
              </a:rPr>
              <a:t>Goldilocks was so happy that she had gone back to see the Bears to say sorry and they stayed good friends forever!</a:t>
            </a:r>
            <a:endParaRPr lang="en-GB" sz="6400" dirty="0">
              <a:latin typeface="SassoonPrimaryInfant" pitchFamily="2" charset="0"/>
            </a:endParaRPr>
          </a:p>
          <a:p>
            <a:pPr algn="l"/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5122" name="Picture 2" descr="Free Transparent Pink Heart, Download Free Clip Art, Free Clip Art on  Clipart Library">
            <a:extLst>
              <a:ext uri="{FF2B5EF4-FFF2-40B4-BE49-F238E27FC236}">
                <a16:creationId xmlns:a16="http://schemas.microsoft.com/office/drawing/2014/main" id="{0CEBE6BE-6713-40FD-B196-AED031B18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279" y="4196252"/>
            <a:ext cx="2527917" cy="252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2D866B4-78F3-485B-AD41-3DA37AB1C6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9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77"/>
    </mc:Choice>
    <mc:Fallback>
      <p:transition spd="slow" advTm="21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SassoonPrimaryInfant" pitchFamily="2" charset="0"/>
              </a:rPr>
              <a:t>Remember…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487" y="1523785"/>
            <a:ext cx="10090212" cy="4086903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SassoonPrimaryInfant" pitchFamily="2" charset="0"/>
              </a:rPr>
              <a:t>Please use capital letters at the start of a sentence.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Remember to use full stops.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Can you try to use some adjectives please?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Read your work to check it makes sense.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</p:txBody>
      </p:sp>
      <p:pic>
        <p:nvPicPr>
          <p:cNvPr id="7170" name="Picture 2" descr="Red checkmark icon - Free red check mark icons">
            <a:extLst>
              <a:ext uri="{FF2B5EF4-FFF2-40B4-BE49-F238E27FC236}">
                <a16:creationId xmlns:a16="http://schemas.microsoft.com/office/drawing/2014/main" id="{4206D567-76DE-4756-A0A1-E5861F86A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2969" y="188692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le:Smiley Face.JPG - Wikimedia Commons">
            <a:extLst>
              <a:ext uri="{FF2B5EF4-FFF2-40B4-BE49-F238E27FC236}">
                <a16:creationId xmlns:a16="http://schemas.microsoft.com/office/drawing/2014/main" id="{35638E9C-93E9-4C52-9893-CCF5E45B4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2791" y="264421"/>
            <a:ext cx="1679152" cy="125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E2BFCE-BBDA-402D-8B24-DA64E1085B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687"/>
    </mc:Choice>
    <mc:Fallback>
      <p:transition spd="slow" advTm="59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1677</TotalTime>
  <Words>304</Words>
  <Application>Microsoft Office PowerPoint</Application>
  <PresentationFormat>Widescreen</PresentationFormat>
  <Paragraphs>48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SassoonPrimaryInfant</vt:lpstr>
      <vt:lpstr>Office Theme</vt:lpstr>
      <vt:lpstr>English</vt:lpstr>
      <vt:lpstr>Let’s write a story!</vt:lpstr>
      <vt:lpstr>Let’s write…</vt:lpstr>
      <vt:lpstr>What is a narrative?</vt:lpstr>
      <vt:lpstr>Learning Objective: To write a story with a beginning, a middle and an end.</vt:lpstr>
      <vt:lpstr>What are the important parts of a story?</vt:lpstr>
      <vt:lpstr>Beginning…</vt:lpstr>
      <vt:lpstr>Beginning…</vt:lpstr>
      <vt:lpstr>Middle…</vt:lpstr>
      <vt:lpstr>Middle…</vt:lpstr>
      <vt:lpstr>End…</vt:lpstr>
      <vt:lpstr>End…</vt:lpstr>
      <vt:lpstr>Remember…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30</cp:revision>
  <dcterms:created xsi:type="dcterms:W3CDTF">2021-01-06T02:13:19Z</dcterms:created>
  <dcterms:modified xsi:type="dcterms:W3CDTF">2021-01-11T21:36:39Z</dcterms:modified>
</cp:coreProperties>
</file>