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89" r:id="rId2"/>
    <p:sldId id="258" r:id="rId3"/>
    <p:sldId id="275" r:id="rId4"/>
    <p:sldId id="277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0E0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6741EF-E352-456B-8945-46DDAF14EDCF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13E9DD-C77D-4CC9-BA88-15E0ECF4B4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F3CCA8-C0F6-484C-9CE2-F0DDED6E5155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BAD945-B3BB-4F06-AE94-4E9E0334E5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257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6050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614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4328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136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0EA183A-3E4D-4C1D-AF9C-34105D8D5D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68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64"/>
    </mc:Choice>
    <mc:Fallback>
      <p:transition spd="slow" advTm="5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/>
              <a:t>Today we are going to be learning 3 colours in French! Listen to each colour and repeat the word.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Why are primary colors important? - Quora">
            <a:extLst>
              <a:ext uri="{FF2B5EF4-FFF2-40B4-BE49-F238E27FC236}">
                <a16:creationId xmlns:a16="http://schemas.microsoft.com/office/drawing/2014/main" id="{07C35822-DB5D-4AE7-8BB5-ADCD2A26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6" y="3371988"/>
            <a:ext cx="28670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F38102-DEFE-41EB-B2FD-092B0EEB92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142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bleu</a:t>
            </a:r>
          </a:p>
        </p:txBody>
      </p:sp>
      <p:pic>
        <p:nvPicPr>
          <p:cNvPr id="2" name="Enregistrement (9)">
            <a:hlinkClick r:id="" action="ppaction://media"/>
            <a:extLst>
              <a:ext uri="{FF2B5EF4-FFF2-40B4-BE49-F238E27FC236}">
                <a16:creationId xmlns:a16="http://schemas.microsoft.com/office/drawing/2014/main" id="{85B5D57B-7D4E-4EBC-AD88-BD756DB796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412" y="578807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rouge</a:t>
            </a:r>
          </a:p>
        </p:txBody>
      </p:sp>
      <p:pic>
        <p:nvPicPr>
          <p:cNvPr id="2" name="Enregistrement (11)">
            <a:hlinkClick r:id="" action="ppaction://media"/>
            <a:extLst>
              <a:ext uri="{FF2B5EF4-FFF2-40B4-BE49-F238E27FC236}">
                <a16:creationId xmlns:a16="http://schemas.microsoft.com/office/drawing/2014/main" id="{A7EF93CB-BC3D-4C0B-AB82-9AE1FF397F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jaune</a:t>
            </a:r>
          </a:p>
        </p:txBody>
      </p:sp>
      <p:pic>
        <p:nvPicPr>
          <p:cNvPr id="2" name="Enregistrement (14)">
            <a:hlinkClick r:id="" action="ppaction://media"/>
            <a:extLst>
              <a:ext uri="{FF2B5EF4-FFF2-40B4-BE49-F238E27FC236}">
                <a16:creationId xmlns:a16="http://schemas.microsoft.com/office/drawing/2014/main" id="{104699F8-60DF-4A16-8A96-39C507791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/>
              <a:t>Let’s practise again! Listen carefully there will be a quiz at the end!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Why are primary colors important? - Quora">
            <a:extLst>
              <a:ext uri="{FF2B5EF4-FFF2-40B4-BE49-F238E27FC236}">
                <a16:creationId xmlns:a16="http://schemas.microsoft.com/office/drawing/2014/main" id="{07C35822-DB5D-4AE7-8BB5-ADCD2A26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6" y="3371988"/>
            <a:ext cx="28670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2B7406-C79D-4061-9BAD-35623F85AA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77398"/>
      </p:ext>
    </p:extLst>
  </p:cSld>
  <p:clrMapOvr>
    <a:masterClrMapping/>
  </p:clrMapOvr>
  <p:transition spd="slow" advTm="86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bleu</a:t>
            </a:r>
          </a:p>
        </p:txBody>
      </p:sp>
      <p:pic>
        <p:nvPicPr>
          <p:cNvPr id="2" name="Enregistrement (9)">
            <a:hlinkClick r:id="" action="ppaction://media"/>
            <a:extLst>
              <a:ext uri="{FF2B5EF4-FFF2-40B4-BE49-F238E27FC236}">
                <a16:creationId xmlns:a16="http://schemas.microsoft.com/office/drawing/2014/main" id="{85B5D57B-7D4E-4EBC-AD88-BD756DB796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412" y="57880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4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rouge</a:t>
            </a:r>
          </a:p>
        </p:txBody>
      </p:sp>
      <p:pic>
        <p:nvPicPr>
          <p:cNvPr id="2" name="Enregistrement (11)">
            <a:hlinkClick r:id="" action="ppaction://media"/>
            <a:extLst>
              <a:ext uri="{FF2B5EF4-FFF2-40B4-BE49-F238E27FC236}">
                <a16:creationId xmlns:a16="http://schemas.microsoft.com/office/drawing/2014/main" id="{A7EF93CB-BC3D-4C0B-AB82-9AE1FF397F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45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jaune</a:t>
            </a:r>
          </a:p>
        </p:txBody>
      </p:sp>
      <p:pic>
        <p:nvPicPr>
          <p:cNvPr id="2" name="Enregistrement (14)">
            <a:hlinkClick r:id="" action="ppaction://media"/>
            <a:extLst>
              <a:ext uri="{FF2B5EF4-FFF2-40B4-BE49-F238E27FC236}">
                <a16:creationId xmlns:a16="http://schemas.microsoft.com/office/drawing/2014/main" id="{104699F8-60DF-4A16-8A96-39C507791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2730" y="57388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76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/>
              <a:t>QUIZ TIME!</a:t>
            </a:r>
            <a:br>
              <a:rPr lang="en-GB" dirty="0"/>
            </a:br>
            <a:r>
              <a:rPr lang="en-GB" dirty="0"/>
              <a:t>Listen to the colour and point to the colour you hear!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Why are primary colors important? - Quora">
            <a:extLst>
              <a:ext uri="{FF2B5EF4-FFF2-40B4-BE49-F238E27FC236}">
                <a16:creationId xmlns:a16="http://schemas.microsoft.com/office/drawing/2014/main" id="{07C35822-DB5D-4AE7-8BB5-ADCD2A26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6" y="3371988"/>
            <a:ext cx="28670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7068BFF-1C58-414F-850E-D3AB5A2784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14982"/>
      </p:ext>
    </p:extLst>
  </p:cSld>
  <p:clrMapOvr>
    <a:masterClrMapping/>
  </p:clrMapOvr>
  <p:transition spd="slow" advTm="192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 err="1"/>
              <a:t>Oú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jaune?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Why are primary colors important? - Quora">
            <a:extLst>
              <a:ext uri="{FF2B5EF4-FFF2-40B4-BE49-F238E27FC236}">
                <a16:creationId xmlns:a16="http://schemas.microsoft.com/office/drawing/2014/main" id="{07C35822-DB5D-4AE7-8BB5-ADCD2A26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6" y="3105657"/>
            <a:ext cx="28670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nregistrement (14)">
            <a:hlinkClick r:id="" action="ppaction://media"/>
            <a:extLst>
              <a:ext uri="{FF2B5EF4-FFF2-40B4-BE49-F238E27FC236}">
                <a16:creationId xmlns:a16="http://schemas.microsoft.com/office/drawing/2014/main" id="{E5023B27-9069-44DA-93F3-7DEB323D80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40737" y="56909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98446"/>
      </p:ext>
    </p:extLst>
  </p:cSld>
  <p:clrMapOvr>
    <a:masterClrMapping/>
  </p:clrMapOvr>
  <p:transition spd="slow" advTm="15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 err="1"/>
              <a:t>Oú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bleu?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Why are primary colors important? - Quora">
            <a:extLst>
              <a:ext uri="{FF2B5EF4-FFF2-40B4-BE49-F238E27FC236}">
                <a16:creationId xmlns:a16="http://schemas.microsoft.com/office/drawing/2014/main" id="{07C35822-DB5D-4AE7-8BB5-ADCD2A26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6" y="3105657"/>
            <a:ext cx="28670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Enregistrement (9)">
            <a:hlinkClick r:id="" action="ppaction://media"/>
            <a:extLst>
              <a:ext uri="{FF2B5EF4-FFF2-40B4-BE49-F238E27FC236}">
                <a16:creationId xmlns:a16="http://schemas.microsoft.com/office/drawing/2014/main" id="{819D1009-B23E-4B62-8EF3-FEA7AC6D33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76247" y="56909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680488"/>
      </p:ext>
    </p:extLst>
  </p:cSld>
  <p:clrMapOvr>
    <a:masterClrMapping/>
  </p:clrMapOvr>
  <p:transition spd="slow" advTm="15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F46F-D65A-40A3-BE36-70F1CACB8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00075"/>
            <a:ext cx="8220075" cy="3365137"/>
          </a:xfrm>
        </p:spPr>
        <p:txBody>
          <a:bodyPr/>
          <a:lstStyle/>
          <a:p>
            <a:pPr algn="ctr"/>
            <a:r>
              <a:rPr lang="en-GB" dirty="0" err="1"/>
              <a:t>Oú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rouge?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Why are primary colors important? - Quora">
            <a:extLst>
              <a:ext uri="{FF2B5EF4-FFF2-40B4-BE49-F238E27FC236}">
                <a16:creationId xmlns:a16="http://schemas.microsoft.com/office/drawing/2014/main" id="{07C35822-DB5D-4AE7-8BB5-ADCD2A26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86" y="3105657"/>
            <a:ext cx="2867025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Enregistrement (11)">
            <a:hlinkClick r:id="" action="ppaction://media"/>
            <a:extLst>
              <a:ext uri="{FF2B5EF4-FFF2-40B4-BE49-F238E27FC236}">
                <a16:creationId xmlns:a16="http://schemas.microsoft.com/office/drawing/2014/main" id="{7CCE30F0-0901-4DF8-9559-E4C56A67BF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49614" y="577056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398388"/>
      </p:ext>
    </p:extLst>
  </p:cSld>
  <p:clrMapOvr>
    <a:masterClrMapping/>
  </p:clrMapOvr>
  <p:transition spd="slow" advTm="15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212</TotalTime>
  <Words>76</Words>
  <Application>Microsoft Office PowerPoint</Application>
  <PresentationFormat>On-screen Show (4:3)</PresentationFormat>
  <Paragraphs>12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Sassoon Infant Rg</vt:lpstr>
      <vt:lpstr>Twinkl</vt:lpstr>
      <vt:lpstr>Twinkl SemiBold</vt:lpstr>
      <vt:lpstr>Office Theme</vt:lpstr>
      <vt:lpstr>PowerPoint Presentation</vt:lpstr>
      <vt:lpstr>Today we are going to be learning 3 colours in French! Listen to each colour and repeat the word.  </vt:lpstr>
      <vt:lpstr>PowerPoint Presentation</vt:lpstr>
      <vt:lpstr>PowerPoint Presentation</vt:lpstr>
      <vt:lpstr>PowerPoint Presentation</vt:lpstr>
      <vt:lpstr>Let’s practise again! Listen carefully there will be a quiz at the end! </vt:lpstr>
      <vt:lpstr>PowerPoint Presentation</vt:lpstr>
      <vt:lpstr>PowerPoint Presentation</vt:lpstr>
      <vt:lpstr>PowerPoint Presentation</vt:lpstr>
      <vt:lpstr>QUIZ TIME! Listen to the colour and point to the colour you hear! </vt:lpstr>
      <vt:lpstr>Oú est jaune? </vt:lpstr>
      <vt:lpstr>Oú est bleu? </vt:lpstr>
      <vt:lpstr>Oú est rouge?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Isabelle Pitman</cp:lastModifiedBy>
  <cp:revision>27</cp:revision>
  <dcterms:created xsi:type="dcterms:W3CDTF">2017-12-14T08:40:36Z</dcterms:created>
  <dcterms:modified xsi:type="dcterms:W3CDTF">2021-01-27T17:47:42Z</dcterms:modified>
</cp:coreProperties>
</file>