
<file path=[Content_Types].xml><?xml version="1.0" encoding="utf-8"?>
<Types xmlns="http://schemas.openxmlformats.org/package/2006/content-types">
  <Default Extension="png" ContentType="image/png"/>
  <Default Extension="m4a" ContentType="audio/mp4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4" r:id="rId2"/>
    <p:sldId id="259" r:id="rId3"/>
    <p:sldId id="260" r:id="rId4"/>
    <p:sldId id="261" r:id="rId5"/>
    <p:sldId id="262" r:id="rId6"/>
    <p:sldId id="263" r:id="rId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86" d="100"/>
          <a:sy n="86" d="100"/>
        </p:scale>
        <p:origin x="562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D64DBC5-7A07-4B39-B10C-7CB38868CBF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C0C8FA58-587C-414D-B973-5EE1C7739CC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8136009-5E2E-453A-A553-B78E124A7AA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6A017A-2099-4E6B-896B-82C4142BA909}" type="datetimeFigureOut">
              <a:rPr lang="en-GB" smtClean="0"/>
              <a:t>10/01/2021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7DDBC70-F0D4-4AD0-9017-3F063872DA1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A4853C4-6A92-4784-B255-C54A3FA7666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F226FE-0802-4366-AA5F-1876EBFEEDA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0912320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683D23F-35EB-4011-995D-AE966C2B976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BF18EEF-200B-4A78-8CBA-4BDD05B4F60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024D38A-08E7-4F08-911C-9DDF2DA309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6A017A-2099-4E6B-896B-82C4142BA909}" type="datetimeFigureOut">
              <a:rPr lang="en-GB" smtClean="0"/>
              <a:t>10/01/2021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7E269AD-B494-43AD-B1D5-D6B980B6490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49469F1-DBFB-4272-937C-0AD52B4F41A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F226FE-0802-4366-AA5F-1876EBFEEDA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1532440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FE81638-810C-4787-8C3D-4D0126F515D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8235DD5-0C72-4AD5-BD22-445035219F6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BBAF86C-D93F-43BC-9BA6-DC59C742025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6A017A-2099-4E6B-896B-82C4142BA909}" type="datetimeFigureOut">
              <a:rPr lang="en-GB" smtClean="0"/>
              <a:t>10/01/2021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160604E-6C3C-413B-9A8F-73639D64944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5EF7E9A-BD2A-4524-90FE-65AAAF670D0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F226FE-0802-4366-AA5F-1876EBFEEDA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8641848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C9B572A-BC6A-4E53-8C33-8DFDB590741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7E2627F-B0C5-4804-A0DD-D0B12EC70277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586920DA-6054-4A75-991C-B8DD94DB53B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A04431EF-B2E8-42ED-B6C5-373E3B3565F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6A017A-2099-4E6B-896B-82C4142BA909}" type="datetimeFigureOut">
              <a:rPr lang="en-GB" smtClean="0"/>
              <a:t>10/01/2021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CBE36D4-DE4A-4AB4-8987-CE290574D01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062E5E1-4FC4-4C8D-B185-A4F7E4E79C5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F226FE-0802-4366-AA5F-1876EBFEEDA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0574021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7507EAA-B21B-47E4-B7DF-19CE8C5A686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86E26C3-6921-40C2-BCB6-B7EF27C1546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19DFFAA1-282E-4F83-BAB4-DAB2808740C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1D7A7803-8FD5-43B8-A61E-F64645B0B942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9E5ACF5E-0060-494E-87FA-0FE9EEC46896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036EF4C8-6A08-4CDB-B3A0-E17995C3EF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6A017A-2099-4E6B-896B-82C4142BA909}" type="datetimeFigureOut">
              <a:rPr lang="en-GB" smtClean="0"/>
              <a:t>10/01/2021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20B737B1-B693-4D6D-B88B-BD64AA83E61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0B73323C-58A7-487D-B251-9B54A1651DB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F226FE-0802-4366-AA5F-1876EBFEEDA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211869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3735DA7-6498-47C9-9630-30EB2DF0733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90F3BE23-898C-4FBD-9DBA-39A1ADC591F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6A017A-2099-4E6B-896B-82C4142BA909}" type="datetimeFigureOut">
              <a:rPr lang="en-GB" smtClean="0"/>
              <a:t>10/01/2021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98A65664-8A69-47EA-A18B-345C342D67E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41CB37AB-996B-4E47-B5F7-311F7D0199C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F226FE-0802-4366-AA5F-1876EBFEEDA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1153898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688EE349-9CCB-4D76-885A-7BC676AA9DD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6A017A-2099-4E6B-896B-82C4142BA909}" type="datetimeFigureOut">
              <a:rPr lang="en-GB" smtClean="0"/>
              <a:t>10/01/2021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796783BE-8C64-4294-8008-253B3512F25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A93CFD8-3E77-40AE-988B-99CADF36032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F226FE-0802-4366-AA5F-1876EBFEEDA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014265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CE54621-B0EB-48C1-9BA3-189F38324A2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13EB315-23CF-426B-B8CD-0B6D26C1EAB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2F662FC2-F1A0-41EA-A909-6FD284189D1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980A24F-52CD-4647-963A-0A8E7F34385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6A017A-2099-4E6B-896B-82C4142BA909}" type="datetimeFigureOut">
              <a:rPr lang="en-GB" smtClean="0"/>
              <a:t>10/01/2021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25174C1-E9B6-4ACD-8E32-9211C6E87E4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F0DC4A9-FF2F-477F-84F3-8C78E5BA101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F226FE-0802-4366-AA5F-1876EBFEEDA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3060102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14C4E2B-AB70-4A2A-905B-5FE2E528362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7ACF7A4D-633D-4FD3-B28B-9B6667DF2B1C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5B87B00-5B82-4FC6-BB10-453F12D4ADB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70AC05C-D26A-4BE1-BE58-B848D8F18E0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6A017A-2099-4E6B-896B-82C4142BA909}" type="datetimeFigureOut">
              <a:rPr lang="en-GB" smtClean="0"/>
              <a:t>10/01/2021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9A2823F-FB92-420B-A33B-CC3E4D20325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7AAEC8A-C705-4422-B83E-0D6888486EA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F226FE-0802-4366-AA5F-1876EBFEEDA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2401534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6660D88-2E05-4392-ABDF-BA62DFD28DF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712C588A-975D-4B0D-9A75-A415263992F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E52870C-F999-4170-BB61-D608E8EB3F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6A017A-2099-4E6B-896B-82C4142BA909}" type="datetimeFigureOut">
              <a:rPr lang="en-GB" smtClean="0"/>
              <a:t>10/01/2021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298615A-3C62-4789-B468-202362E171D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5000F23-EF7F-4F0D-BFF6-1E268B50551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F226FE-0802-4366-AA5F-1876EBFEEDA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9637730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BA20BC57-A400-42EE-BDB9-7F7180643775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324AADC0-B692-4567-9FE0-58CC95FA463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77B02A2-57A6-4A4B-8038-F3D26729FCB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6A017A-2099-4E6B-896B-82C4142BA909}" type="datetimeFigureOut">
              <a:rPr lang="en-GB" smtClean="0"/>
              <a:t>10/01/2021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DF6B0E2-473D-4D45-921F-451383C9C77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C743A93-3B8C-44F7-B3C9-240DF0E6868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F226FE-0802-4366-AA5F-1876EBFEEDA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38880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97115673-BD93-415A-AAB4-4ED4E2B4FA4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55AA5E8-D7E5-4A28-B1AA-90DF52A78E7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F5F2EF0-D9A0-4B03-BA16-EE1E9857F606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86A017A-2099-4E6B-896B-82C4142BA909}" type="datetimeFigureOut">
              <a:rPr lang="en-GB" smtClean="0"/>
              <a:t>10/01/2021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00B70BB-C1B0-42EE-AFA3-DF709538022C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6F51128-B70F-43A7-8199-EF2BAE96134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4F226FE-0802-4366-AA5F-1876EBFEEDA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8837247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2.m4a"/><Relationship Id="rId1" Type="http://schemas.microsoft.com/office/2007/relationships/media" Target="../media/media2.m4a"/><Relationship Id="rId5" Type="http://schemas.openxmlformats.org/officeDocument/2006/relationships/image" Target="../media/image2.png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3.m4a"/><Relationship Id="rId1" Type="http://schemas.microsoft.com/office/2007/relationships/media" Target="../media/media3.m4a"/><Relationship Id="rId5" Type="http://schemas.openxmlformats.org/officeDocument/2006/relationships/image" Target="../media/image2.png"/><Relationship Id="rId4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4.m4a"/><Relationship Id="rId1" Type="http://schemas.microsoft.com/office/2007/relationships/media" Target="../media/media4.m4a"/><Relationship Id="rId5" Type="http://schemas.openxmlformats.org/officeDocument/2006/relationships/image" Target="../media/image2.png"/><Relationship Id="rId4" Type="http://schemas.openxmlformats.org/officeDocument/2006/relationships/image" Target="../media/image5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5.m4a"/><Relationship Id="rId1" Type="http://schemas.microsoft.com/office/2007/relationships/media" Target="../media/media5.m4a"/><Relationship Id="rId5" Type="http://schemas.openxmlformats.org/officeDocument/2006/relationships/image" Target="../media/image2.png"/><Relationship Id="rId4" Type="http://schemas.openxmlformats.org/officeDocument/2006/relationships/image" Target="../media/image6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6.m4a"/><Relationship Id="rId1" Type="http://schemas.microsoft.com/office/2007/relationships/media" Target="../media/media6.m4a"/><Relationship Id="rId5" Type="http://schemas.openxmlformats.org/officeDocument/2006/relationships/image" Target="../media/image2.png"/><Relationship Id="rId4" Type="http://schemas.openxmlformats.org/officeDocument/2006/relationships/image" Target="../media/image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0F2E9334-22C8-42A6-BEF5-EC123639801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0"/>
            <a:ext cx="12191999" cy="6858000"/>
          </a:xfrm>
          <a:prstGeom prst="rect">
            <a:avLst/>
          </a:prstGeom>
        </p:spPr>
      </p:pic>
      <p:pic>
        <p:nvPicPr>
          <p:cNvPr id="6" name="Audio 5">
            <a:hlinkClick r:id="" action="ppaction://media"/>
            <a:extLst>
              <a:ext uri="{FF2B5EF4-FFF2-40B4-BE49-F238E27FC236}">
                <a16:creationId xmlns:a16="http://schemas.microsoft.com/office/drawing/2014/main" id="{0CBC104D-2655-4D19-814D-A12F9D0993E8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569700" y="6235700"/>
            <a:ext cx="406400" cy="406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099465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3411"/>
    </mc:Choice>
    <mc:Fallback xmlns="">
      <p:transition spd="slow" advTm="1341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26A4C96E-1B29-4051-8E52-3179A96708B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4" name="Audio 3">
            <a:hlinkClick r:id="" action="ppaction://media"/>
            <a:extLst>
              <a:ext uri="{FF2B5EF4-FFF2-40B4-BE49-F238E27FC236}">
                <a16:creationId xmlns:a16="http://schemas.microsoft.com/office/drawing/2014/main" id="{6313F6EE-D783-42B4-9749-3FD38EF7F8B4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569700" y="6235700"/>
            <a:ext cx="406400" cy="406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39434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0780"/>
    </mc:Choice>
    <mc:Fallback xmlns="">
      <p:transition spd="slow" advTm="2078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7D04AB7F-3CBD-4EA6-8A34-1E142AE38EF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5" name="Audio 4">
            <a:hlinkClick r:id="" action="ppaction://media"/>
            <a:extLst>
              <a:ext uri="{FF2B5EF4-FFF2-40B4-BE49-F238E27FC236}">
                <a16:creationId xmlns:a16="http://schemas.microsoft.com/office/drawing/2014/main" id="{BB56C659-612A-4EE3-9D71-3CCE205618A4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569700" y="6235700"/>
            <a:ext cx="406400" cy="406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287101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3820"/>
    </mc:Choice>
    <mc:Fallback xmlns="">
      <p:transition spd="slow" advTm="1382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9A3ECD89-75EE-4B35-99BE-87F2C3DD597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3A310322-0AF9-4745-94AE-4A5159A90272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569700" y="6235700"/>
            <a:ext cx="406400" cy="406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280599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4452"/>
    </mc:Choice>
    <mc:Fallback xmlns="">
      <p:transition spd="slow" advTm="1445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34DA6FB1-93E2-4491-AE30-544ABA6752A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50E7A30D-43E4-4300-8131-8C716BED3ACF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569700" y="6235700"/>
            <a:ext cx="406400" cy="406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637440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3269"/>
    </mc:Choice>
    <mc:Fallback xmlns="">
      <p:transition spd="slow" advTm="13269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402179BE-2CB9-4DCA-B739-19A443D8846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0"/>
            <a:ext cx="12191999" cy="6858000"/>
          </a:xfrm>
          <a:prstGeom prst="rect">
            <a:avLst/>
          </a:prstGeom>
        </p:spPr>
      </p:pic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8E0E5DA3-7D12-4547-B0B0-2BECA82F4925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569700" y="6235700"/>
            <a:ext cx="406400" cy="406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533897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9094"/>
    </mc:Choice>
    <mc:Fallback xmlns="">
      <p:transition spd="slow" advTm="909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35</TotalTime>
  <Words>0</Words>
  <Application>Microsoft Office PowerPoint</Application>
  <PresentationFormat>Widescreen</PresentationFormat>
  <Paragraphs>0</Paragraphs>
  <Slides>6</Slides>
  <Notes>0</Notes>
  <HiddenSlides>0</HiddenSlides>
  <MMClips>6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10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Isabelle Pitman</dc:creator>
  <cp:lastModifiedBy>Isabelle Pitman</cp:lastModifiedBy>
  <cp:revision>5</cp:revision>
  <dcterms:created xsi:type="dcterms:W3CDTF">2021-01-09T15:28:17Z</dcterms:created>
  <dcterms:modified xsi:type="dcterms:W3CDTF">2021-01-10T12:47:48Z</dcterms:modified>
</cp:coreProperties>
</file>