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14153-5F9E-4557-AFEB-9423068AE9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C64E33-E264-4B3A-B9D5-7955C11BBB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8F968A-4AAF-44C9-8FF5-D34A73280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5834D-E77F-4884-89C9-39AB44BC7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BEBA3-BF1C-4555-944B-9927C29D0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600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E0ED2-3F9D-486C-A1B3-BE99EEC84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1DCAA-4426-4621-BF00-2274C061ED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A1E32-AD6F-435D-9014-F8F638474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8C2A0-1458-40B8-9418-A62FDF2F8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592F40-6BF4-47DF-9AEC-4DDC6994F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91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C205B-E901-4A2C-A083-B3C475DA4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D0F949-4CA1-4367-81A5-2DDA018B9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7A24D-0BBB-4064-9983-F450D49DA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7E814-FE8F-4343-B870-69329D749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129C3-BBCF-41C5-B5B4-4F5618ACF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180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1FCC8-165F-4025-9159-E747C3699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2000F-6FD4-4988-A502-0E9F792EB2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970EA8-5CC3-4902-BFCA-E78833DCDF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89923C-12A4-4B7D-B8AF-66E3DABCC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8DCC8-A9F2-4BC3-995B-6132B7243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428E47-0E9C-4A26-82DB-837D91712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271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6C807-34AD-4332-8BE9-D8631D339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5582E5-96D4-4671-A311-9DDC6A59D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CFF798-4939-4D2F-ACB5-D92C74D5C4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90F516-C66E-487D-AAC0-784D7D5472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D072F0-FBAF-4A76-83AE-39A7C728A9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E8C028-3614-43AA-B858-B6712E764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BFD215-383C-4DBB-8C78-B9B9E9674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2627AE-8CFB-4A96-B39A-5AEBEFCC7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868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8CD7D-C4B5-4ED5-9574-EEB447442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330840-32E5-469C-9E91-AD527386B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E67DE9-ED6A-4BEA-A0AC-6C318490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8FBAD6-1AD6-4A9C-A3B7-73E040204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650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0C85A4-6DBE-4430-B8C6-E7BFEAA3D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B6E5EE-DFD9-4102-978E-3F5A78F84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0627CF-07DC-4C36-96AB-DEE082687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333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0F412-6B1A-4670-B913-B94A85633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F47596-1BC8-4EFF-8B82-66A3D63935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2FB9A4-C3D9-47B4-B5C2-A624C2AAFE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BE295B-F81A-4A2B-9737-D3DFD3A56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EFA05A-267E-405B-955E-FFCC73D9C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B9BCAC-F3A5-4BD8-918F-A813268ED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735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3D343-2ABD-4217-B338-B0B04FC7D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DCC03-4423-44D5-BAED-C02618F9FA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0E96B0-678E-4005-9140-D890363D2E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6EE748-581F-4D70-BBCF-D5FE960EF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F43DAB-EA9A-4FB5-B85C-CA049FD32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1121C0-E9ED-4728-9EE9-30EC0C35D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323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3A038-D01D-462F-A555-CD281EF29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7CF307-50D4-48F9-916E-A7ECDB6CF2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105954-FCF3-49AA-BFA0-82389B47A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0DB2FD-EDDC-4C0D-ACF6-1384FAE0A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9DA537-7F90-4032-A91D-77357B0B2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360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6BB03E-36DE-45FD-9C77-32C2C0C867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3B3621-048E-49CD-AACE-82E6249F11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0DC502-15BD-474C-8AAB-9A4C827CE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26C58-78B3-4AB0-9FF8-A9F55F31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BDA7C-6248-4901-95AD-9A04293B4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805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B794EA-F1CD-4FCC-826C-783467F41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D103C2-1B84-4A78-8026-3E923FF4B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90E57-B45B-4295-A42E-838AF730D1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B0343-7D42-4441-A672-EB2ACA176FA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4625F2-860F-4E7F-9677-6B5BD06F00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83306-AA29-4662-A97C-0F9FD53D77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D8BE4-CE54-474D-9B95-24F66E53F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172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785AFC-8570-4EF9-8CB1-EB47D566D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587" y="428625"/>
            <a:ext cx="10410825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35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D37F33-14FB-40E9-956E-D24FC5F785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156" y="557212"/>
            <a:ext cx="2914650" cy="5743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A34551-1E91-4321-B853-B414A3F8E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815" y="557211"/>
            <a:ext cx="2952750" cy="5743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55B75E-E157-412A-9A3B-1E6E5D11A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8742" y="2415188"/>
            <a:ext cx="3553136" cy="233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87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0DF75C-5345-4EBE-82C6-6E5513E1D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8745" y="661387"/>
            <a:ext cx="5210175" cy="594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F30A73B-127D-44D3-BC85-17CE4290E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097" y="1935675"/>
            <a:ext cx="3844586" cy="298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48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072ECD-A165-4E12-8231-3E941A222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346" y="549676"/>
            <a:ext cx="6048375" cy="6096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D3442C3-8B86-4A9E-8378-1281CAB82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060" y="1659338"/>
            <a:ext cx="3076575" cy="387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829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7724F9-A07E-4235-B6D5-81E6F17989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5952"/>
            <a:ext cx="12192000" cy="620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72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2020-11-07T10:31:39Z</dcterms:created>
  <dcterms:modified xsi:type="dcterms:W3CDTF">2020-11-07T10:36:23Z</dcterms:modified>
</cp:coreProperties>
</file>