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67" r:id="rId11"/>
  </p:sldIdLst>
  <p:sldSz cx="9144000" cy="6858000" type="screen4x3"/>
  <p:notesSz cx="6858000" cy="9144000"/>
  <p:embeddedFontLs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Twinkl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082B0"/>
    <a:srgbClr val="E7004E"/>
    <a:srgbClr val="18A0DB"/>
    <a:srgbClr val="4DB1E3"/>
    <a:srgbClr val="DE1E5A"/>
    <a:srgbClr val="BC0105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-1086" y="-90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6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6.png"/><Relationship Id="rId7" Type="http://schemas.openxmlformats.org/officeDocument/2006/relationships/slide" Target="slide5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11.png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5.png"/><Relationship Id="rId10" Type="http://schemas.openxmlformats.org/officeDocument/2006/relationships/slide" Target="slide5.xml"/><Relationship Id="rId4" Type="http://schemas.openxmlformats.org/officeDocument/2006/relationships/image" Target="../media/image11.png"/><Relationship Id="rId9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0.png"/><Relationship Id="rId7" Type="http://schemas.openxmlformats.org/officeDocument/2006/relationships/image" Target="../media/image1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11" Type="http://schemas.openxmlformats.org/officeDocument/2006/relationships/slide" Target="slide6.xml"/><Relationship Id="rId5" Type="http://schemas.openxmlformats.org/officeDocument/2006/relationships/image" Target="../media/image6.png"/><Relationship Id="rId10" Type="http://schemas.openxmlformats.org/officeDocument/2006/relationships/slide" Target="slide8.xml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slide" Target="slide9.xml"/><Relationship Id="rId3" Type="http://schemas.openxmlformats.org/officeDocument/2006/relationships/image" Target="../media/image16.png"/><Relationship Id="rId7" Type="http://schemas.openxmlformats.org/officeDocument/2006/relationships/image" Target="../media/image9.png"/><Relationship Id="rId12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11" Type="http://schemas.openxmlformats.org/officeDocument/2006/relationships/image" Target="../media/image8.png"/><Relationship Id="rId5" Type="http://schemas.openxmlformats.org/officeDocument/2006/relationships/image" Target="../media/image11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4.png"/><Relationship Id="rId14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Speech Bubble: Rectangle with Corners Rounded 1"/>
          <p:cNvSpPr/>
          <p:nvPr/>
        </p:nvSpPr>
        <p:spPr>
          <a:xfrm>
            <a:off x="1824487" y="765175"/>
            <a:ext cx="5495026" cy="1578634"/>
          </a:xfrm>
          <a:prstGeom prst="wedgeRoundRectCallout">
            <a:avLst>
              <a:gd name="adj1" fmla="val -20687"/>
              <a:gd name="adj2" fmla="val 78892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  <a:latin typeface="Twinkl" pitchFamily="50" charset="0"/>
              </a:rPr>
              <a:t>We are off on an Easter egg hunt!</a:t>
            </a:r>
          </a:p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  <a:latin typeface="Twinkl" pitchFamily="50" charset="0"/>
              </a:rPr>
              <a:t>Can you help us find the hidden Easter eggs?</a:t>
            </a:r>
          </a:p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  <a:latin typeface="Twinkl" pitchFamily="50" charset="0"/>
              </a:rPr>
              <a:t>Where are they hidden?</a:t>
            </a:r>
          </a:p>
        </p:txBody>
      </p:sp>
      <p:sp>
        <p:nvSpPr>
          <p:cNvPr id="5" name="Oval 4">
            <a:hlinkClick r:id="rId3" action="ppaction://hlinksldjump"/>
          </p:cNvPr>
          <p:cNvSpPr/>
          <p:nvPr/>
        </p:nvSpPr>
        <p:spPr>
          <a:xfrm>
            <a:off x="7539486" y="5291466"/>
            <a:ext cx="1285336" cy="1285336"/>
          </a:xfrm>
          <a:prstGeom prst="ellipse">
            <a:avLst/>
          </a:prstGeom>
          <a:solidFill>
            <a:srgbClr val="E7004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Play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g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1352" y="4270074"/>
            <a:ext cx="687488" cy="873523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Where Is the Easter Egg?</a:t>
            </a:r>
          </a:p>
        </p:txBody>
      </p:sp>
      <p:sp>
        <p:nvSpPr>
          <p:cNvPr id="2" name="first text box"/>
          <p:cNvSpPr/>
          <p:nvPr/>
        </p:nvSpPr>
        <p:spPr>
          <a:xfrm>
            <a:off x="755650" y="1454032"/>
            <a:ext cx="7596188" cy="752414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bg1"/>
                </a:solidFill>
              </a:rPr>
              <a:t>Can you tell a friend where the Easter egg is hidden?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click me"/>
          <p:cNvSpPr/>
          <p:nvPr/>
        </p:nvSpPr>
        <p:spPr>
          <a:xfrm>
            <a:off x="2404612" y="2400340"/>
            <a:ext cx="2503819" cy="1466323"/>
          </a:xfrm>
          <a:prstGeom prst="wedgeRoundRectCallout">
            <a:avLst>
              <a:gd name="adj1" fmla="val -34260"/>
              <a:gd name="adj2" fmla="val 80937"/>
              <a:gd name="adj3" fmla="val 16667"/>
            </a:avLst>
          </a:prstGeom>
          <a:solidFill>
            <a:srgbClr val="E700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  <a:latin typeface="Twinkl" pitchFamily="50" charset="0"/>
              </a:rPr>
              <a:t>Click me to see where the egg is hidden. </a:t>
            </a:r>
          </a:p>
        </p:txBody>
      </p:sp>
      <p:sp>
        <p:nvSpPr>
          <p:cNvPr id="8" name="answer"/>
          <p:cNvSpPr/>
          <p:nvPr/>
        </p:nvSpPr>
        <p:spPr>
          <a:xfrm>
            <a:off x="2404612" y="2409962"/>
            <a:ext cx="2503819" cy="1466323"/>
          </a:xfrm>
          <a:prstGeom prst="wedgeRoundRectCallout">
            <a:avLst>
              <a:gd name="adj1" fmla="val -34260"/>
              <a:gd name="adj2" fmla="val 80937"/>
              <a:gd name="adj3" fmla="val 16667"/>
            </a:avLst>
          </a:prstGeom>
          <a:solidFill>
            <a:srgbClr val="E700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altLang="en-US" sz="2000" dirty="0">
                <a:solidFill>
                  <a:schemeClr val="bg1"/>
                </a:solidFill>
              </a:rPr>
              <a:t>The egg was hidden </a:t>
            </a:r>
            <a:r>
              <a:rPr lang="en-GB" altLang="en-US" sz="2000" b="1" dirty="0">
                <a:solidFill>
                  <a:schemeClr val="bg1"/>
                </a:solidFill>
              </a:rPr>
              <a:t>behind</a:t>
            </a:r>
            <a:r>
              <a:rPr lang="en-GB" altLang="en-US" sz="2000" dirty="0">
                <a:solidFill>
                  <a:schemeClr val="bg1"/>
                </a:solidFill>
              </a:rPr>
              <a:t> a bush.</a:t>
            </a:r>
            <a:endParaRPr lang="en-GB" sz="2000" dirty="0">
              <a:solidFill>
                <a:schemeClr val="bg1"/>
              </a:solidFill>
            </a:endParaRPr>
          </a:p>
        </p:txBody>
      </p:sp>
      <p:pic>
        <p:nvPicPr>
          <p:cNvPr id="4" name="bush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723" y="4609530"/>
            <a:ext cx="3732161" cy="14832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014538"/>
            <a:ext cx="1968616" cy="3078287"/>
          </a:xfrm>
          <a:prstGeom prst="rect">
            <a:avLst/>
          </a:prstGeom>
        </p:spPr>
      </p:pic>
      <p:pic>
        <p:nvPicPr>
          <p:cNvPr id="11" name="basket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884" y="3987980"/>
            <a:ext cx="1749954" cy="2104845"/>
          </a:xfrm>
          <a:prstGeom prst="rect">
            <a:avLst/>
          </a:prstGeom>
        </p:spPr>
      </p:pic>
      <p:sp>
        <p:nvSpPr>
          <p:cNvPr id="12" name="Arrow: Right 11">
            <a:hlinkClick r:id="rId6" action="ppaction://hlinksldjump"/>
          </p:cNvPr>
          <p:cNvSpPr/>
          <p:nvPr/>
        </p:nvSpPr>
        <p:spPr>
          <a:xfrm>
            <a:off x="7988061" y="6131644"/>
            <a:ext cx="997890" cy="494282"/>
          </a:xfrm>
          <a:prstGeom prst="rightArrow">
            <a:avLst>
              <a:gd name="adj1" fmla="val 60471"/>
              <a:gd name="adj2" fmla="val 50000"/>
            </a:avLst>
          </a:prstGeom>
          <a:solidFill>
            <a:srgbClr val="A082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14" name="Arrow: Right 13">
            <a:hlinkClick r:id="rId7" action="ppaction://hlinksldjump"/>
          </p:cNvPr>
          <p:cNvSpPr/>
          <p:nvPr/>
        </p:nvSpPr>
        <p:spPr>
          <a:xfrm flipH="1">
            <a:off x="138023" y="6131644"/>
            <a:ext cx="1006516" cy="498555"/>
          </a:xfrm>
          <a:prstGeom prst="rightArrow">
            <a:avLst>
              <a:gd name="adj1" fmla="val 60471"/>
              <a:gd name="adj2" fmla="val 50000"/>
            </a:avLst>
          </a:prstGeom>
          <a:solidFill>
            <a:srgbClr val="A082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9296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59259E-6 L 0.25573 0.0821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78" y="4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351" y="4674149"/>
            <a:ext cx="3218959" cy="1418676"/>
          </a:xfrm>
          <a:prstGeom prst="rect">
            <a:avLst/>
          </a:prstGeom>
        </p:spPr>
      </p:pic>
      <p:pic>
        <p:nvPicPr>
          <p:cNvPr id="10" name="eg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3617" y="4830790"/>
            <a:ext cx="687488" cy="873523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Where Is the Easter Egg?</a:t>
            </a:r>
          </a:p>
        </p:txBody>
      </p:sp>
      <p:sp>
        <p:nvSpPr>
          <p:cNvPr id="2" name="first text box"/>
          <p:cNvSpPr/>
          <p:nvPr/>
        </p:nvSpPr>
        <p:spPr>
          <a:xfrm>
            <a:off x="755650" y="1454032"/>
            <a:ext cx="7596188" cy="752414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bg1"/>
                </a:solidFill>
              </a:rPr>
              <a:t>Can you tell a friend where the Easter egg is hidden?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click me"/>
          <p:cNvSpPr/>
          <p:nvPr/>
        </p:nvSpPr>
        <p:spPr>
          <a:xfrm>
            <a:off x="2404612" y="2400340"/>
            <a:ext cx="2503819" cy="1466323"/>
          </a:xfrm>
          <a:prstGeom prst="wedgeRoundRectCallout">
            <a:avLst>
              <a:gd name="adj1" fmla="val -34260"/>
              <a:gd name="adj2" fmla="val 80937"/>
              <a:gd name="adj3" fmla="val 16667"/>
            </a:avLst>
          </a:prstGeom>
          <a:solidFill>
            <a:srgbClr val="E700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  <a:latin typeface="Twinkl" pitchFamily="50" charset="0"/>
              </a:rPr>
              <a:t>Click me to see where the egg is hidden. </a:t>
            </a:r>
          </a:p>
        </p:txBody>
      </p:sp>
      <p:sp>
        <p:nvSpPr>
          <p:cNvPr id="8" name="answer"/>
          <p:cNvSpPr/>
          <p:nvPr/>
        </p:nvSpPr>
        <p:spPr>
          <a:xfrm>
            <a:off x="2404612" y="2409962"/>
            <a:ext cx="2503819" cy="1466323"/>
          </a:xfrm>
          <a:prstGeom prst="wedgeRoundRectCallout">
            <a:avLst>
              <a:gd name="adj1" fmla="val -34260"/>
              <a:gd name="adj2" fmla="val 80937"/>
              <a:gd name="adj3" fmla="val 16667"/>
            </a:avLst>
          </a:prstGeom>
          <a:solidFill>
            <a:srgbClr val="E700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altLang="en-US" sz="2000" dirty="0">
                <a:solidFill>
                  <a:schemeClr val="bg1"/>
                </a:solidFill>
              </a:rPr>
              <a:t>The egg was hidden </a:t>
            </a:r>
            <a:r>
              <a:rPr lang="en-GB" altLang="en-US" sz="2000" b="1" dirty="0">
                <a:solidFill>
                  <a:schemeClr val="bg1"/>
                </a:solidFill>
              </a:rPr>
              <a:t>on</a:t>
            </a:r>
            <a:r>
              <a:rPr lang="en-GB" altLang="en-US" sz="2000" dirty="0">
                <a:solidFill>
                  <a:schemeClr val="bg1"/>
                </a:solidFill>
              </a:rPr>
              <a:t> the table.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0690" y="4186444"/>
            <a:ext cx="672280" cy="8539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938" y="2901051"/>
            <a:ext cx="1008100" cy="3191774"/>
          </a:xfrm>
          <a:prstGeom prst="rect">
            <a:avLst/>
          </a:prstGeom>
        </p:spPr>
      </p:pic>
      <p:pic>
        <p:nvPicPr>
          <p:cNvPr id="11" name="basket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884" y="3987980"/>
            <a:ext cx="1749954" cy="2104845"/>
          </a:xfrm>
          <a:prstGeom prst="rect">
            <a:avLst/>
          </a:prstGeom>
        </p:spPr>
      </p:pic>
      <p:sp>
        <p:nvSpPr>
          <p:cNvPr id="13" name="Arrow: Right 12">
            <a:hlinkClick r:id="rId7" action="ppaction://hlinksldjump"/>
          </p:cNvPr>
          <p:cNvSpPr/>
          <p:nvPr/>
        </p:nvSpPr>
        <p:spPr>
          <a:xfrm>
            <a:off x="7988061" y="6131644"/>
            <a:ext cx="997890" cy="494282"/>
          </a:xfrm>
          <a:prstGeom prst="rightArrow">
            <a:avLst>
              <a:gd name="adj1" fmla="val 60471"/>
              <a:gd name="adj2" fmla="val 50000"/>
            </a:avLst>
          </a:prstGeom>
          <a:solidFill>
            <a:srgbClr val="A082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14" name="Arrow: Right 13">
            <a:hlinkClick r:id="rId8" action="ppaction://hlinksldjump"/>
          </p:cNvPr>
          <p:cNvSpPr/>
          <p:nvPr/>
        </p:nvSpPr>
        <p:spPr>
          <a:xfrm flipH="1">
            <a:off x="138023" y="6131644"/>
            <a:ext cx="1006516" cy="498555"/>
          </a:xfrm>
          <a:prstGeom prst="rightArrow">
            <a:avLst>
              <a:gd name="adj1" fmla="val 60471"/>
              <a:gd name="adj2" fmla="val 50000"/>
            </a:avLst>
          </a:prstGeom>
          <a:solidFill>
            <a:srgbClr val="A082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446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81481E-6 L 0.31354 0.0895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4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g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3617" y="4830790"/>
            <a:ext cx="687488" cy="873523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Where </a:t>
            </a:r>
            <a:r>
              <a:rPr lang="en-GB" sz="3600" dirty="0"/>
              <a:t>I</a:t>
            </a:r>
            <a:r>
              <a:rPr lang="en-GB" sz="3600" dirty="0">
                <a:latin typeface="+mn-lt"/>
              </a:rPr>
              <a:t>s the Easter Egg?</a:t>
            </a:r>
          </a:p>
        </p:txBody>
      </p:sp>
      <p:sp>
        <p:nvSpPr>
          <p:cNvPr id="2" name="first text box"/>
          <p:cNvSpPr/>
          <p:nvPr/>
        </p:nvSpPr>
        <p:spPr>
          <a:xfrm>
            <a:off x="755650" y="1454032"/>
            <a:ext cx="7596188" cy="752414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bg1"/>
                </a:solidFill>
              </a:rPr>
              <a:t>Can you tell a friend where the Easter egg is hidden?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click me"/>
          <p:cNvSpPr/>
          <p:nvPr/>
        </p:nvSpPr>
        <p:spPr>
          <a:xfrm>
            <a:off x="2240712" y="2400340"/>
            <a:ext cx="2503819" cy="1466323"/>
          </a:xfrm>
          <a:prstGeom prst="wedgeRoundRectCallout">
            <a:avLst>
              <a:gd name="adj1" fmla="val -34260"/>
              <a:gd name="adj2" fmla="val 80937"/>
              <a:gd name="adj3" fmla="val 16667"/>
            </a:avLst>
          </a:prstGeom>
          <a:solidFill>
            <a:srgbClr val="E700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  <a:latin typeface="Twinkl" pitchFamily="50" charset="0"/>
              </a:rPr>
              <a:t>Click me to see where the egg is hidden. </a:t>
            </a:r>
          </a:p>
        </p:txBody>
      </p:sp>
      <p:sp>
        <p:nvSpPr>
          <p:cNvPr id="8" name="answer"/>
          <p:cNvSpPr/>
          <p:nvPr/>
        </p:nvSpPr>
        <p:spPr>
          <a:xfrm>
            <a:off x="2240344" y="2409962"/>
            <a:ext cx="2503819" cy="1466323"/>
          </a:xfrm>
          <a:prstGeom prst="wedgeRoundRectCallout">
            <a:avLst>
              <a:gd name="adj1" fmla="val -34260"/>
              <a:gd name="adj2" fmla="val 80937"/>
              <a:gd name="adj3" fmla="val 16667"/>
            </a:avLst>
          </a:prstGeom>
          <a:solidFill>
            <a:srgbClr val="E700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altLang="en-US" sz="2000" dirty="0">
                <a:solidFill>
                  <a:schemeClr val="bg1"/>
                </a:solidFill>
              </a:rPr>
              <a:t>The egg was hidden </a:t>
            </a:r>
            <a:r>
              <a:rPr lang="en-GB" altLang="en-US" sz="2000" b="1" dirty="0">
                <a:solidFill>
                  <a:schemeClr val="bg1"/>
                </a:solidFill>
              </a:rPr>
              <a:t>under</a:t>
            </a:r>
            <a:r>
              <a:rPr lang="en-GB" altLang="en-US" sz="2000" dirty="0">
                <a:solidFill>
                  <a:schemeClr val="bg1"/>
                </a:solidFill>
              </a:rPr>
              <a:t> the bench.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081" y="4956508"/>
            <a:ext cx="672280" cy="8539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403" y="3954441"/>
            <a:ext cx="3096883" cy="213838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815" y="2359101"/>
            <a:ext cx="1212529" cy="382150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5415428"/>
            <a:ext cx="602386" cy="765175"/>
          </a:xfrm>
          <a:prstGeom prst="rect">
            <a:avLst/>
          </a:prstGeom>
        </p:spPr>
      </p:pic>
      <p:pic>
        <p:nvPicPr>
          <p:cNvPr id="11" name="basket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884" y="3987980"/>
            <a:ext cx="1749954" cy="2104845"/>
          </a:xfrm>
          <a:prstGeom prst="rect">
            <a:avLst/>
          </a:prstGeom>
        </p:spPr>
      </p:pic>
      <p:sp>
        <p:nvSpPr>
          <p:cNvPr id="14" name="Arrow: Right 13">
            <a:hlinkClick r:id="rId8" action="ppaction://hlinksldjump"/>
          </p:cNvPr>
          <p:cNvSpPr/>
          <p:nvPr/>
        </p:nvSpPr>
        <p:spPr>
          <a:xfrm>
            <a:off x="7988061" y="6131644"/>
            <a:ext cx="997890" cy="494282"/>
          </a:xfrm>
          <a:prstGeom prst="rightArrow">
            <a:avLst>
              <a:gd name="adj1" fmla="val 60471"/>
              <a:gd name="adj2" fmla="val 50000"/>
            </a:avLst>
          </a:prstGeom>
          <a:solidFill>
            <a:srgbClr val="A082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15" name="Arrow: Right 14">
            <a:hlinkClick r:id="rId9" action="ppaction://hlinksldjump"/>
          </p:cNvPr>
          <p:cNvSpPr/>
          <p:nvPr/>
        </p:nvSpPr>
        <p:spPr>
          <a:xfrm flipH="1">
            <a:off x="138023" y="6131644"/>
            <a:ext cx="1006516" cy="498555"/>
          </a:xfrm>
          <a:prstGeom prst="rightArrow">
            <a:avLst>
              <a:gd name="adj1" fmla="val 60471"/>
              <a:gd name="adj2" fmla="val 50000"/>
            </a:avLst>
          </a:prstGeom>
          <a:solidFill>
            <a:srgbClr val="A082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5613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7 L 0.26163 -0.0881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73" y="-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957" y="5366500"/>
            <a:ext cx="680907" cy="864916"/>
          </a:xfrm>
          <a:prstGeom prst="rect">
            <a:avLst/>
          </a:prstGeom>
        </p:spPr>
      </p:pic>
      <p:pic>
        <p:nvPicPr>
          <p:cNvPr id="10" name="eg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3617" y="4830790"/>
            <a:ext cx="687488" cy="873523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Where </a:t>
            </a:r>
            <a:r>
              <a:rPr lang="en-GB" sz="3600" dirty="0"/>
              <a:t>I</a:t>
            </a:r>
            <a:r>
              <a:rPr lang="en-GB" sz="3600" dirty="0">
                <a:latin typeface="+mn-lt"/>
              </a:rPr>
              <a:t>s the Easter Egg?</a:t>
            </a:r>
          </a:p>
        </p:txBody>
      </p:sp>
      <p:sp>
        <p:nvSpPr>
          <p:cNvPr id="2" name="first text box"/>
          <p:cNvSpPr/>
          <p:nvPr/>
        </p:nvSpPr>
        <p:spPr>
          <a:xfrm>
            <a:off x="755650" y="1454032"/>
            <a:ext cx="7596188" cy="752414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bg1"/>
                </a:solidFill>
              </a:rPr>
              <a:t>Can you tell a friend where the Easter egg is hidden?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click me"/>
          <p:cNvSpPr/>
          <p:nvPr/>
        </p:nvSpPr>
        <p:spPr>
          <a:xfrm>
            <a:off x="2240712" y="2400340"/>
            <a:ext cx="2503819" cy="1466323"/>
          </a:xfrm>
          <a:prstGeom prst="wedgeRoundRectCallout">
            <a:avLst>
              <a:gd name="adj1" fmla="val -34260"/>
              <a:gd name="adj2" fmla="val 80937"/>
              <a:gd name="adj3" fmla="val 16667"/>
            </a:avLst>
          </a:prstGeom>
          <a:solidFill>
            <a:srgbClr val="E700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  <a:latin typeface="Twinkl" pitchFamily="50" charset="0"/>
              </a:rPr>
              <a:t>Click me to see where the egg is hidden. </a:t>
            </a:r>
          </a:p>
        </p:txBody>
      </p:sp>
      <p:sp>
        <p:nvSpPr>
          <p:cNvPr id="8" name="answer"/>
          <p:cNvSpPr/>
          <p:nvPr/>
        </p:nvSpPr>
        <p:spPr>
          <a:xfrm>
            <a:off x="2240344" y="2409962"/>
            <a:ext cx="2503819" cy="1466323"/>
          </a:xfrm>
          <a:prstGeom prst="wedgeRoundRectCallout">
            <a:avLst>
              <a:gd name="adj1" fmla="val -34260"/>
              <a:gd name="adj2" fmla="val 80937"/>
              <a:gd name="adj3" fmla="val 16667"/>
            </a:avLst>
          </a:prstGeom>
          <a:solidFill>
            <a:srgbClr val="E700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altLang="en-US" sz="2000" dirty="0">
                <a:solidFill>
                  <a:schemeClr val="bg1"/>
                </a:solidFill>
              </a:rPr>
              <a:t>The egg was hidden </a:t>
            </a:r>
            <a:r>
              <a:rPr lang="en-GB" altLang="en-US" sz="2000" b="1" dirty="0">
                <a:solidFill>
                  <a:schemeClr val="bg1"/>
                </a:solidFill>
              </a:rPr>
              <a:t>next to </a:t>
            </a:r>
            <a:r>
              <a:rPr lang="en-GB" altLang="en-US" sz="2000" dirty="0">
                <a:solidFill>
                  <a:schemeClr val="bg1"/>
                </a:solidFill>
              </a:rPr>
              <a:t>the flowers.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081" y="4956508"/>
            <a:ext cx="672280" cy="8539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231" y="4884963"/>
            <a:ext cx="602386" cy="7651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233" y="4018748"/>
            <a:ext cx="1679944" cy="220856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254" y="2448338"/>
            <a:ext cx="1220310" cy="3676417"/>
          </a:xfrm>
          <a:prstGeom prst="rect">
            <a:avLst/>
          </a:prstGeom>
        </p:spPr>
      </p:pic>
      <p:pic>
        <p:nvPicPr>
          <p:cNvPr id="11" name="basket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884" y="3987980"/>
            <a:ext cx="1749954" cy="2104845"/>
          </a:xfrm>
          <a:prstGeom prst="rect">
            <a:avLst/>
          </a:prstGeom>
        </p:spPr>
      </p:pic>
      <p:sp>
        <p:nvSpPr>
          <p:cNvPr id="15" name="Arrow: Right 14">
            <a:hlinkClick r:id="rId9" action="ppaction://hlinksldjump"/>
          </p:cNvPr>
          <p:cNvSpPr/>
          <p:nvPr/>
        </p:nvSpPr>
        <p:spPr>
          <a:xfrm>
            <a:off x="7988061" y="6131644"/>
            <a:ext cx="997890" cy="494282"/>
          </a:xfrm>
          <a:prstGeom prst="rightArrow">
            <a:avLst>
              <a:gd name="adj1" fmla="val 60471"/>
              <a:gd name="adj2" fmla="val 50000"/>
            </a:avLst>
          </a:prstGeom>
          <a:solidFill>
            <a:srgbClr val="A082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16" name="Arrow: Right 15">
            <a:hlinkClick r:id="rId10" action="ppaction://hlinksldjump"/>
          </p:cNvPr>
          <p:cNvSpPr/>
          <p:nvPr/>
        </p:nvSpPr>
        <p:spPr>
          <a:xfrm flipH="1">
            <a:off x="138023" y="6131644"/>
            <a:ext cx="1006516" cy="498555"/>
          </a:xfrm>
          <a:prstGeom prst="rightArrow">
            <a:avLst>
              <a:gd name="adj1" fmla="val 60471"/>
              <a:gd name="adj2" fmla="val 50000"/>
            </a:avLst>
          </a:prstGeom>
          <a:solidFill>
            <a:srgbClr val="A082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3723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0.11788 -0.0754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85" y="-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2364" y="4079801"/>
            <a:ext cx="2083653" cy="189220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542" y="5418012"/>
            <a:ext cx="603924" cy="7671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8036" y="4884963"/>
            <a:ext cx="680907" cy="864916"/>
          </a:xfrm>
          <a:prstGeom prst="rect">
            <a:avLst/>
          </a:prstGeom>
        </p:spPr>
      </p:pic>
      <p:pic>
        <p:nvPicPr>
          <p:cNvPr id="10" name="eg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3617" y="4830790"/>
            <a:ext cx="687488" cy="873523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Where </a:t>
            </a:r>
            <a:r>
              <a:rPr lang="en-GB" sz="3600" dirty="0"/>
              <a:t>I</a:t>
            </a:r>
            <a:r>
              <a:rPr lang="en-GB" sz="3600" dirty="0">
                <a:latin typeface="+mn-lt"/>
              </a:rPr>
              <a:t>s the Easter Egg?</a:t>
            </a:r>
          </a:p>
        </p:txBody>
      </p:sp>
      <p:sp>
        <p:nvSpPr>
          <p:cNvPr id="2" name="first text box"/>
          <p:cNvSpPr/>
          <p:nvPr/>
        </p:nvSpPr>
        <p:spPr>
          <a:xfrm>
            <a:off x="755650" y="1454032"/>
            <a:ext cx="7596188" cy="752414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bg1"/>
                </a:solidFill>
              </a:rPr>
              <a:t>Can you tell a friend where the Easter egg is hidden?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click me"/>
          <p:cNvSpPr/>
          <p:nvPr/>
        </p:nvSpPr>
        <p:spPr>
          <a:xfrm>
            <a:off x="2240712" y="2400340"/>
            <a:ext cx="2503819" cy="1466323"/>
          </a:xfrm>
          <a:prstGeom prst="wedgeRoundRectCallout">
            <a:avLst>
              <a:gd name="adj1" fmla="val -34260"/>
              <a:gd name="adj2" fmla="val 80937"/>
              <a:gd name="adj3" fmla="val 16667"/>
            </a:avLst>
          </a:prstGeom>
          <a:solidFill>
            <a:srgbClr val="E700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  <a:latin typeface="Twinkl" pitchFamily="50" charset="0"/>
              </a:rPr>
              <a:t>Click me to see where the egg is hidden. </a:t>
            </a:r>
          </a:p>
        </p:txBody>
      </p:sp>
      <p:sp>
        <p:nvSpPr>
          <p:cNvPr id="8" name="answer"/>
          <p:cNvSpPr/>
          <p:nvPr/>
        </p:nvSpPr>
        <p:spPr>
          <a:xfrm>
            <a:off x="2240344" y="2409962"/>
            <a:ext cx="2503819" cy="1466323"/>
          </a:xfrm>
          <a:prstGeom prst="wedgeRoundRectCallout">
            <a:avLst>
              <a:gd name="adj1" fmla="val -34260"/>
              <a:gd name="adj2" fmla="val 80937"/>
              <a:gd name="adj3" fmla="val 16667"/>
            </a:avLst>
          </a:prstGeom>
          <a:solidFill>
            <a:srgbClr val="E700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altLang="en-US" sz="2000" dirty="0">
                <a:solidFill>
                  <a:schemeClr val="bg1"/>
                </a:solidFill>
              </a:rPr>
              <a:t>The egg was hidden </a:t>
            </a:r>
            <a:r>
              <a:rPr lang="en-GB" altLang="en-US" sz="2000" b="1" dirty="0">
                <a:solidFill>
                  <a:schemeClr val="bg1"/>
                </a:solidFill>
              </a:rPr>
              <a:t>in front of </a:t>
            </a:r>
            <a:r>
              <a:rPr lang="en-GB" altLang="en-US" sz="2000" dirty="0">
                <a:solidFill>
                  <a:schemeClr val="bg1"/>
                </a:solidFill>
              </a:rPr>
              <a:t>the watering can.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081" y="4956508"/>
            <a:ext cx="672280" cy="8539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231" y="4884963"/>
            <a:ext cx="602386" cy="765175"/>
          </a:xfrm>
          <a:prstGeom prst="rect">
            <a:avLst/>
          </a:prstGeom>
        </p:spPr>
      </p:pic>
      <p:pic>
        <p:nvPicPr>
          <p:cNvPr id="11" name="basket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884" y="3987980"/>
            <a:ext cx="1749954" cy="210484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783" y="3876285"/>
            <a:ext cx="1655662" cy="2210190"/>
          </a:xfrm>
          <a:prstGeom prst="rect">
            <a:avLst/>
          </a:prstGeom>
        </p:spPr>
      </p:pic>
      <p:sp>
        <p:nvSpPr>
          <p:cNvPr id="16" name="Arrow: Right 15">
            <a:hlinkClick r:id="rId10" action="ppaction://hlinksldjump"/>
          </p:cNvPr>
          <p:cNvSpPr/>
          <p:nvPr/>
        </p:nvSpPr>
        <p:spPr>
          <a:xfrm>
            <a:off x="7988061" y="6131644"/>
            <a:ext cx="997890" cy="494282"/>
          </a:xfrm>
          <a:prstGeom prst="rightArrow">
            <a:avLst>
              <a:gd name="adj1" fmla="val 60471"/>
              <a:gd name="adj2" fmla="val 50000"/>
            </a:avLst>
          </a:prstGeom>
          <a:solidFill>
            <a:srgbClr val="A082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17" name="Arrow: Right 16">
            <a:hlinkClick r:id="rId11" action="ppaction://hlinksldjump"/>
          </p:cNvPr>
          <p:cNvSpPr/>
          <p:nvPr/>
        </p:nvSpPr>
        <p:spPr>
          <a:xfrm flipH="1">
            <a:off x="138023" y="6131644"/>
            <a:ext cx="1006516" cy="498555"/>
          </a:xfrm>
          <a:prstGeom prst="rightArrow">
            <a:avLst>
              <a:gd name="adj1" fmla="val 60471"/>
              <a:gd name="adj2" fmla="val 50000"/>
            </a:avLst>
          </a:prstGeom>
          <a:solidFill>
            <a:srgbClr val="A082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0551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0.32031 -0.1428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07" y="-7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Where </a:t>
            </a:r>
            <a:r>
              <a:rPr lang="en-GB" sz="3600" dirty="0"/>
              <a:t>Are</a:t>
            </a:r>
            <a:r>
              <a:rPr lang="en-GB" sz="3600" dirty="0">
                <a:latin typeface="+mn-lt"/>
              </a:rPr>
              <a:t> the Easter Eggs?</a:t>
            </a:r>
          </a:p>
        </p:txBody>
      </p:sp>
      <p:sp>
        <p:nvSpPr>
          <p:cNvPr id="2" name="first text box"/>
          <p:cNvSpPr/>
          <p:nvPr/>
        </p:nvSpPr>
        <p:spPr>
          <a:xfrm>
            <a:off x="755650" y="1454032"/>
            <a:ext cx="7596188" cy="6759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bg1"/>
                </a:solidFill>
              </a:rPr>
              <a:t>Can you tell a friend where the Easter eggs are hidden?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answer"/>
          <p:cNvSpPr/>
          <p:nvPr/>
        </p:nvSpPr>
        <p:spPr>
          <a:xfrm>
            <a:off x="4724959" y="2409962"/>
            <a:ext cx="2503819" cy="1466323"/>
          </a:xfrm>
          <a:prstGeom prst="wedgeRoundRectCallout">
            <a:avLst>
              <a:gd name="adj1" fmla="val -34260"/>
              <a:gd name="adj2" fmla="val 80937"/>
              <a:gd name="adj3" fmla="val 16667"/>
            </a:avLst>
          </a:prstGeom>
          <a:solidFill>
            <a:srgbClr val="E700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altLang="en-US" sz="2000" dirty="0">
                <a:solidFill>
                  <a:schemeClr val="bg1"/>
                </a:solidFill>
              </a:rPr>
              <a:t>The eggs are </a:t>
            </a:r>
            <a:r>
              <a:rPr lang="en-GB" altLang="en-US" sz="2000" b="1" dirty="0">
                <a:solidFill>
                  <a:schemeClr val="bg1"/>
                </a:solidFill>
              </a:rPr>
              <a:t>in</a:t>
            </a:r>
            <a:r>
              <a:rPr lang="en-GB" altLang="en-US" sz="2000" dirty="0">
                <a:solidFill>
                  <a:schemeClr val="bg1"/>
                </a:solidFill>
              </a:rPr>
              <a:t> the Easter basket. 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373371" y="4075758"/>
            <a:ext cx="1749954" cy="2104845"/>
            <a:chOff x="6373371" y="4075758"/>
            <a:chExt cx="1749954" cy="2104845"/>
          </a:xfrm>
        </p:grpSpPr>
        <p:grpSp>
          <p:nvGrpSpPr>
            <p:cNvPr id="3" name="Group 2"/>
            <p:cNvGrpSpPr/>
            <p:nvPr/>
          </p:nvGrpSpPr>
          <p:grpSpPr>
            <a:xfrm>
              <a:off x="6466813" y="4667500"/>
              <a:ext cx="1563069" cy="1283934"/>
              <a:chOff x="6718036" y="4526532"/>
              <a:chExt cx="1563069" cy="1283934"/>
            </a:xfrm>
          </p:grpSpPr>
          <p:pic>
            <p:nvPicPr>
              <p:cNvPr id="14" name="Picture 13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04220" y="4526532"/>
                <a:ext cx="603924" cy="767129"/>
              </a:xfrm>
              <a:prstGeom prst="rect">
                <a:avLst/>
              </a:prstGeom>
            </p:spPr>
          </p:pic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718036" y="4884963"/>
                <a:ext cx="680907" cy="864916"/>
              </a:xfrm>
              <a:prstGeom prst="rect">
                <a:avLst/>
              </a:prstGeom>
            </p:spPr>
          </p:pic>
          <p:pic>
            <p:nvPicPr>
              <p:cNvPr id="10" name="egg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93617" y="4830790"/>
                <a:ext cx="687488" cy="873523"/>
              </a:xfrm>
              <a:prstGeom prst="rect">
                <a:avLst/>
              </a:prstGeom>
            </p:spPr>
          </p:pic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65081" y="4956508"/>
                <a:ext cx="672280" cy="853958"/>
              </a:xfrm>
              <a:prstGeom prst="rect">
                <a:avLst/>
              </a:prstGeom>
            </p:spPr>
          </p:pic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91231" y="4884963"/>
                <a:ext cx="602386" cy="765175"/>
              </a:xfrm>
              <a:prstGeom prst="rect">
                <a:avLst/>
              </a:prstGeom>
            </p:spPr>
          </p:pic>
        </p:grpSp>
        <p:pic>
          <p:nvPicPr>
            <p:cNvPr id="11" name="basket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3371" y="4075758"/>
              <a:ext cx="1749954" cy="2104845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670312" y="2359101"/>
            <a:ext cx="4054647" cy="3961425"/>
            <a:chOff x="605610" y="2359101"/>
            <a:chExt cx="4054647" cy="3961425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610" y="2448338"/>
              <a:ext cx="1220310" cy="3676417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7728" y="2359101"/>
              <a:ext cx="1212529" cy="3821502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43446" y="3249227"/>
              <a:ext cx="898131" cy="2843598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8313" y="3442561"/>
              <a:ext cx="1694888" cy="2650264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7293" y="5179231"/>
              <a:ext cx="854948" cy="1141295"/>
            </a:xfrm>
            <a:prstGeom prst="rect">
              <a:avLst/>
            </a:prstGeom>
          </p:spPr>
        </p:pic>
      </p:grpSp>
      <p:sp>
        <p:nvSpPr>
          <p:cNvPr id="20" name="Arrow: Down 19"/>
          <p:cNvSpPr/>
          <p:nvPr/>
        </p:nvSpPr>
        <p:spPr>
          <a:xfrm rot="18734242">
            <a:off x="5924216" y="3990675"/>
            <a:ext cx="275208" cy="591742"/>
          </a:xfrm>
          <a:prstGeom prst="downArrow">
            <a:avLst/>
          </a:prstGeom>
          <a:solidFill>
            <a:srgbClr val="E700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Arrow: Right 22">
            <a:hlinkClick r:id="rId13" action="ppaction://hlinksldjump"/>
          </p:cNvPr>
          <p:cNvSpPr/>
          <p:nvPr/>
        </p:nvSpPr>
        <p:spPr>
          <a:xfrm>
            <a:off x="7988061" y="6131644"/>
            <a:ext cx="997890" cy="494282"/>
          </a:xfrm>
          <a:prstGeom prst="rightArrow">
            <a:avLst>
              <a:gd name="adj1" fmla="val 60471"/>
              <a:gd name="adj2" fmla="val 50000"/>
            </a:avLst>
          </a:prstGeom>
          <a:solidFill>
            <a:srgbClr val="A082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finish</a:t>
            </a:r>
            <a:endParaRPr lang="en-GB" dirty="0"/>
          </a:p>
        </p:txBody>
      </p:sp>
      <p:sp>
        <p:nvSpPr>
          <p:cNvPr id="24" name="Arrow: Right 23">
            <a:hlinkClick r:id="rId14" action="ppaction://hlinksldjump"/>
          </p:cNvPr>
          <p:cNvSpPr/>
          <p:nvPr/>
        </p:nvSpPr>
        <p:spPr>
          <a:xfrm flipH="1">
            <a:off x="138023" y="6131644"/>
            <a:ext cx="1006516" cy="498555"/>
          </a:xfrm>
          <a:prstGeom prst="rightArrow">
            <a:avLst>
              <a:gd name="adj1" fmla="val 60471"/>
              <a:gd name="adj2" fmla="val 50000"/>
            </a:avLst>
          </a:prstGeom>
          <a:solidFill>
            <a:srgbClr val="A082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5752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514" y="2055902"/>
            <a:ext cx="5559999" cy="4252823"/>
          </a:xfrm>
          <a:prstGeom prst="rect">
            <a:avLst/>
          </a:prstGeom>
        </p:spPr>
      </p:pic>
      <p:sp>
        <p:nvSpPr>
          <p:cNvPr id="2" name="Speech Bubble: Rectangle with Corners Rounded 1"/>
          <p:cNvSpPr/>
          <p:nvPr/>
        </p:nvSpPr>
        <p:spPr>
          <a:xfrm>
            <a:off x="1824487" y="765175"/>
            <a:ext cx="5495026" cy="1291386"/>
          </a:xfrm>
          <a:prstGeom prst="wedgeRoundRectCallout">
            <a:avLst>
              <a:gd name="adj1" fmla="val -20373"/>
              <a:gd name="adj2" fmla="val 99600"/>
              <a:gd name="adj3" fmla="val 16667"/>
            </a:avLst>
          </a:prstGeom>
          <a:solidFill>
            <a:srgbClr val="A082B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  <a:latin typeface="Twinkl" pitchFamily="50" charset="0"/>
              </a:rPr>
              <a:t>That was a fun Easter egg hunt! Thank you for helping us find and collect all the eggs. </a:t>
            </a:r>
          </a:p>
        </p:txBody>
      </p:sp>
    </p:spTree>
    <p:extLst>
      <p:ext uri="{BB962C8B-B14F-4D97-AF65-F5344CB8AC3E}">
        <p14:creationId xmlns:p14="http://schemas.microsoft.com/office/powerpoint/2010/main" val="2337801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139</TotalTime>
  <Words>267</Words>
  <Application>Microsoft Office PowerPoint</Application>
  <PresentationFormat>On-screen Show (4:3)</PresentationFormat>
  <Paragraphs>40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Where Is the Easter Egg?</vt:lpstr>
      <vt:lpstr>Where Is the Easter Egg?</vt:lpstr>
      <vt:lpstr>Where Is the Easter Egg?</vt:lpstr>
      <vt:lpstr>Where Is the Easter Egg?</vt:lpstr>
      <vt:lpstr>Where Is the Easter Egg?</vt:lpstr>
      <vt:lpstr>Where Are the Easter Eggs?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jwest</cp:lastModifiedBy>
  <cp:revision>19</cp:revision>
  <dcterms:created xsi:type="dcterms:W3CDTF">2019-03-06T16:26:47Z</dcterms:created>
  <dcterms:modified xsi:type="dcterms:W3CDTF">2020-03-24T12:37:12Z</dcterms:modified>
</cp:coreProperties>
</file>