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aveSubsetFonts="1">
  <p:sldMasterIdLst>
    <p:sldMasterId id="2147483648" r:id="rId1"/>
  </p:sldMasterIdLst>
  <p:notesMasterIdLst>
    <p:notesMasterId r:id="rId11"/>
  </p:notesMasterIdLst>
  <p:sldIdLst>
    <p:sldId id="645" r:id="rId2"/>
    <p:sldId id="674" r:id="rId3"/>
    <p:sldId id="644" r:id="rId4"/>
    <p:sldId id="256" r:id="rId5"/>
    <p:sldId id="257" r:id="rId6"/>
    <p:sldId id="261" r:id="rId7"/>
    <p:sldId id="265" r:id="rId8"/>
    <p:sldId id="675" r:id="rId9"/>
    <p:sldId id="673" r:id="rId10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oe Bagley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1861" autoAdjust="0"/>
    <p:restoredTop sz="95261" autoAdjust="0"/>
  </p:normalViewPr>
  <p:slideViewPr>
    <p:cSldViewPr snapToGrid="0">
      <p:cViewPr varScale="1">
        <p:scale>
          <a:sx n="99" d="100"/>
          <a:sy n="99" d="100"/>
        </p:scale>
        <p:origin x="208" y="6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BFE5DD7-E1F6-834D-87DF-AE9AE5859F4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982FF6-ED03-D14D-89DD-34DABBB1408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811ECA9-6414-2E4F-8C4A-01229B25262D}" type="datetimeFigureOut">
              <a:rPr lang="en-GB"/>
              <a:pPr>
                <a:defRPr/>
              </a:pPr>
              <a:t>18/01/2021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4B5CF81-84CC-5F40-A080-A06D6D4FC65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B0786DC-5C30-A94F-98F4-35BCFD0F3D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CD20E8-95CC-8749-8649-C50186EB737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759CD9-2E74-5943-94D1-EBC59EE029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9C195A9-76B4-7C4D-B014-58D65A5FA83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Image Placeholder 1">
            <a:extLst>
              <a:ext uri="{FF2B5EF4-FFF2-40B4-BE49-F238E27FC236}">
                <a16:creationId xmlns:a16="http://schemas.microsoft.com/office/drawing/2014/main" id="{2B9A119A-E550-D54B-97E0-282E77BD150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2" name="Notes Placeholder 2">
            <a:extLst>
              <a:ext uri="{FF2B5EF4-FFF2-40B4-BE49-F238E27FC236}">
                <a16:creationId xmlns:a16="http://schemas.microsoft.com/office/drawing/2014/main" id="{1C17F3ED-6F48-3748-8855-AAFE295DA54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0483" name="Slide Number Placeholder 3">
            <a:extLst>
              <a:ext uri="{FF2B5EF4-FFF2-40B4-BE49-F238E27FC236}">
                <a16:creationId xmlns:a16="http://schemas.microsoft.com/office/drawing/2014/main" id="{6C4C480C-62F2-8C49-A358-62161FF817C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991376B-1998-BC4C-8600-DB9AE8C893B5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Image Placeholder 1">
            <a:extLst>
              <a:ext uri="{FF2B5EF4-FFF2-40B4-BE49-F238E27FC236}">
                <a16:creationId xmlns:a16="http://schemas.microsoft.com/office/drawing/2014/main" id="{1978AB59-E716-3E45-85F7-D5AF434F6E0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4" name="Notes Placeholder 2">
            <a:extLst>
              <a:ext uri="{FF2B5EF4-FFF2-40B4-BE49-F238E27FC236}">
                <a16:creationId xmlns:a16="http://schemas.microsoft.com/office/drawing/2014/main" id="{6EBD2B99-1AE6-A348-B0C3-D77AC0E0F2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49155" name="Slide Number Placeholder 3">
            <a:extLst>
              <a:ext uri="{FF2B5EF4-FFF2-40B4-BE49-F238E27FC236}">
                <a16:creationId xmlns:a16="http://schemas.microsoft.com/office/drawing/2014/main" id="{E3CC6623-C996-9641-934A-EFC54BC5384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6B1378E-9FA3-4C43-8266-ABE609A90CC2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B99E6F-B994-774C-A70E-7F29796F0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460B3-D0A0-F147-BAA6-85D03FC76A56}" type="datetimeFigureOut">
              <a:rPr lang="en-GB"/>
              <a:pPr>
                <a:defRPr/>
              </a:pPr>
              <a:t>18/01/2021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31E603-AB48-724A-869B-744254A23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971696-E568-CF4A-9A36-EF98B59575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42297B-6FA6-A04A-A16D-7BAA23CB354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0803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164D55-9EFA-9C4D-80D6-0BD38C6DC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1BB0A-E7AE-9343-ACAE-9A594B4C6762}" type="datetimeFigureOut">
              <a:rPr lang="en-GB"/>
              <a:pPr>
                <a:defRPr/>
              </a:pPr>
              <a:t>18/01/2021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8FC8CE-AD55-B64C-8306-7164CA486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394DA8-28BE-0342-AB9F-7EDB3FDF4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064EE-A8CA-2E4C-B878-3002B536FDE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2007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439C3C-491A-B646-A4AD-9445F6903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019BD3-3BC5-334F-8589-8CA91EFD6664}" type="datetimeFigureOut">
              <a:rPr lang="en-GB"/>
              <a:pPr>
                <a:defRPr/>
              </a:pPr>
              <a:t>18/01/2021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A74367-F359-7245-8590-73D3F00DA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4705F-5DA9-AA4B-AD60-4C6CA6738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7534C-6A31-704E-9326-AC469FC528A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1445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0A9EB2E-E889-B647-B5DD-38495DF43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73614C-D8BE-7A4B-9DA5-D799EF4CDDB1}" type="datetimeFigureOut">
              <a:rPr lang="en-GB"/>
              <a:pPr>
                <a:defRPr/>
              </a:pPr>
              <a:t>18/01/2021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18E0692-D036-E243-8F6F-C20BDE7074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D07FB18-A99C-2846-89F0-6A1C4C57B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FE0D7-D7D5-814F-B3B4-FE116043841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7248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53C3579-63A9-9B40-ABC4-453E80D655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45367-2341-3640-B94D-5E56BAE982AC}" type="datetimeFigureOut">
              <a:rPr lang="en-GB"/>
              <a:pPr>
                <a:defRPr/>
              </a:pPr>
              <a:t>18/01/2021</a:t>
            </a:fld>
            <a:endParaRPr lang="en-GB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61C3330-1A5A-CC4D-A7A4-99F8000B73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75A30AC-2AD0-3641-861B-B85FC3572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E36C3-0E14-8948-9A65-36E48B80AA9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11247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E49C533-B46D-6146-9022-84B5152D3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08D85-D0AF-4F44-B748-F93AAF370E51}" type="datetimeFigureOut">
              <a:rPr lang="en-GB"/>
              <a:pPr>
                <a:defRPr/>
              </a:pPr>
              <a:t>18/01/2021</a:t>
            </a:fld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558384B-F9F9-7247-9C37-9FE4C60CD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EA4F920-3C64-CC46-99F9-1C8C7AFD3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413E0-7531-F542-A33C-D61EDCFEC3C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9523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6695FD3D-E326-2649-91F0-0D0971A491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97BEA-A0F6-BF45-8EDD-E9D1F546A359}" type="datetimeFigureOut">
              <a:rPr lang="en-GB"/>
              <a:pPr>
                <a:defRPr/>
              </a:pPr>
              <a:t>18/01/2021</a:t>
            </a:fld>
            <a:endParaRPr lang="en-GB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A5AA86C-317E-1943-BA57-262486405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4BDEA8C-424E-7842-A5D8-2686BA273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CCCAE2-B9CE-F140-8334-CE165F7F168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5056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67DA068-A8FC-4944-B955-A62804A0C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D29CB-692C-BD48-90D0-3DB548A432DB}" type="datetimeFigureOut">
              <a:rPr lang="en-GB"/>
              <a:pPr>
                <a:defRPr/>
              </a:pPr>
              <a:t>18/01/2021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1B611AA-2FB6-2C45-B93F-1D2350780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EFAA946-42A8-2E44-83A4-E6F51F56B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DF952-A183-0F44-884F-00A4E5B63B0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540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906D419-56D7-A042-879B-5C95E7B93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CA0DB-DB2E-1D4F-8CD6-55D2DBB52AC9}" type="datetimeFigureOut">
              <a:rPr lang="en-GB"/>
              <a:pPr>
                <a:defRPr/>
              </a:pPr>
              <a:t>18/01/2021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AE37DE7-F810-EC4B-9FA6-7619F0A09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78982C8-8A54-C740-B17F-A4D420675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3CB75-E853-8248-8CD1-FECDCA0EF31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4401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808AF9-CF97-C347-9470-524A58CA1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E6E953-2B48-BD42-BDB0-163E82A660A6}" type="datetimeFigureOut">
              <a:rPr lang="en-GB"/>
              <a:pPr>
                <a:defRPr/>
              </a:pPr>
              <a:t>18/01/2021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F3D833-9660-4443-9C35-4C44CA480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07D06C-9A12-554F-8237-18020004E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9D878-1246-4241-8633-49A7493E5CA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4959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F3A894-0EA7-6245-9AE4-E24B74017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1FBED-6223-7049-BF23-269A9FF53B61}" type="datetimeFigureOut">
              <a:rPr lang="en-GB"/>
              <a:pPr>
                <a:defRPr/>
              </a:pPr>
              <a:t>18/01/2021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704DBA-8341-6444-92ED-1EFE8DEDF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E683A3-7974-8F4E-803A-2D3278691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E834B-8F6F-6F4B-889E-7396653412A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6581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770F9BBB-2CD8-F747-92A9-53DFFA696E2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7D8E49A-81C6-F04F-8D42-6F8EC730E4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34271-571B-B647-93FE-4B3F0ECB3B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A4DD602-1B08-FD41-A72A-641B3E3EC47E}" type="datetimeFigureOut">
              <a:rPr lang="en-GB"/>
              <a:pPr>
                <a:defRPr/>
              </a:pPr>
              <a:t>18/01/2021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E0BE3-07B6-5745-B291-DCD7170694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60A2E4-657E-4947-A68F-88AE309D9E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8917EA0-D7FF-A146-AEA0-29C6C5FCE4D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www.bbc.co.uk/programmes/p017w1hb%20-%20How%20to%20make%202D%20shapes" TargetMode="Externa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2.png"/><Relationship Id="rId2" Type="http://schemas.microsoft.com/office/2007/relationships/media" Target="../media/media5.m4a"/><Relationship Id="rId1" Type="http://schemas.openxmlformats.org/officeDocument/2006/relationships/tags" Target="../tags/tag1.xml"/><Relationship Id="rId6" Type="http://schemas.openxmlformats.org/officeDocument/2006/relationships/slide" Target="slide6.xml"/><Relationship Id="rId5" Type="http://schemas.openxmlformats.org/officeDocument/2006/relationships/slide" Target="slide7.xml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2.png"/><Relationship Id="rId2" Type="http://schemas.microsoft.com/office/2007/relationships/media" Target="../media/media6.m4a"/><Relationship Id="rId1" Type="http://schemas.openxmlformats.org/officeDocument/2006/relationships/tags" Target="../tags/tag2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3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slide" Target="slide6.xml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7" Type="http://schemas.openxmlformats.org/officeDocument/2006/relationships/image" Target="../media/image2.png"/><Relationship Id="rId2" Type="http://schemas.microsoft.com/office/2007/relationships/media" Target="../media/media9.m4a"/><Relationship Id="rId1" Type="http://schemas.openxmlformats.org/officeDocument/2006/relationships/tags" Target="../tags/tag5.xml"/><Relationship Id="rId6" Type="http://schemas.openxmlformats.org/officeDocument/2006/relationships/image" Target="../media/image4.tiff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F5B4BE5-DAC4-C344-9AC4-5C36C48966D7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7412" name="Title 1">
            <a:extLst>
              <a:ext uri="{FF2B5EF4-FFF2-40B4-BE49-F238E27FC236}">
                <a16:creationId xmlns:a16="http://schemas.microsoft.com/office/drawing/2014/main" id="{7E17419B-0142-8947-B35B-1592ED4FF1D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 sz="6600" dirty="0">
                <a:latin typeface="Comic Sans MS" panose="030F0902030302020204" pitchFamily="66" charset="0"/>
              </a:rPr>
              <a:t>Tuesday</a:t>
            </a:r>
            <a:br>
              <a:rPr lang="en-US" altLang="en-US" sz="6600" dirty="0">
                <a:latin typeface="Comic Sans MS" panose="030F0902030302020204" pitchFamily="66" charset="0"/>
              </a:rPr>
            </a:br>
            <a:r>
              <a:rPr lang="en-US" altLang="en-US" sz="6600" dirty="0">
                <a:latin typeface="Comic Sans MS" panose="030F0902030302020204" pitchFamily="66" charset="0"/>
              </a:rPr>
              <a:t>19</a:t>
            </a:r>
            <a:r>
              <a:rPr lang="en-US" altLang="en-US" sz="6600" baseline="30000" dirty="0">
                <a:latin typeface="Comic Sans MS" panose="030F0902030302020204" pitchFamily="66" charset="0"/>
              </a:rPr>
              <a:t>th</a:t>
            </a:r>
            <a:r>
              <a:rPr lang="en-US" altLang="en-US" sz="6600" dirty="0">
                <a:latin typeface="Comic Sans MS" panose="030F0902030302020204" pitchFamily="66" charset="0"/>
              </a:rPr>
              <a:t> January 2021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0BB513A-FA0B-C64C-A689-9EE15304D8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55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5B5433B-A34D-3248-BAD7-54A7B4D442A9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8436" name="Title 1">
            <a:extLst>
              <a:ext uri="{FF2B5EF4-FFF2-40B4-BE49-F238E27FC236}">
                <a16:creationId xmlns:a16="http://schemas.microsoft.com/office/drawing/2014/main" id="{C2887018-234B-8249-B097-4FACA6DB1B9E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676400" y="866775"/>
            <a:ext cx="8991600" cy="2387600"/>
          </a:xfrm>
        </p:spPr>
        <p:txBody>
          <a:bodyPr/>
          <a:lstStyle/>
          <a:p>
            <a:pPr eaLnBrk="1" hangingPunct="1"/>
            <a:r>
              <a:rPr lang="en-US" altLang="en-US" sz="5400" dirty="0">
                <a:latin typeface="Comic Sans MS" panose="030F0902030302020204" pitchFamily="66" charset="0"/>
              </a:rPr>
              <a:t>L.O: To continue a pattern of 2D shapes. 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7176C6B-D0E7-6048-8BC4-BECFEC26F2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70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5">
            <a:extLst>
              <a:ext uri="{FF2B5EF4-FFF2-40B4-BE49-F238E27FC236}">
                <a16:creationId xmlns:a16="http://schemas.microsoft.com/office/drawing/2014/main" id="{BB00BBB8-CB40-9F4D-9F81-CE8DF4352E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22E84AD7-29C6-9F4D-8533-4708C37C17A0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459" name="TextBox 1">
            <a:extLst>
              <a:ext uri="{FF2B5EF4-FFF2-40B4-BE49-F238E27FC236}">
                <a16:creationId xmlns:a16="http://schemas.microsoft.com/office/drawing/2014/main" id="{43859AF5-3940-BC4D-9AA6-B7DBC24FD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946150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>
                <a:latin typeface="Comic Sans MS" panose="030F0902030302020204" pitchFamily="66" charset="0"/>
              </a:rPr>
              <a:t>Starter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07C06A9-89D2-2F49-9453-A1EB4BB2B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BB02488-837A-1B41-9449-D964E291B1D7}"/>
              </a:ext>
            </a:extLst>
          </p:cNvPr>
          <p:cNvSpPr txBox="1"/>
          <p:nvPr/>
        </p:nvSpPr>
        <p:spPr>
          <a:xfrm>
            <a:off x="3721396" y="2650793"/>
            <a:ext cx="7315200" cy="3721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7"/>
              </a:rPr>
              <a:t>https://www.bbc.co.uk/programmes/p017w1hb </a:t>
            </a:r>
            <a:endParaRPr lang="en-US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CE4F382-802F-CE46-9A72-E9BCDBA588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159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AE13C6FD-8A2C-B24F-90B8-77BB1EE18BEF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50" name="Rectangle 2">
            <a:extLst>
              <a:ext uri="{FF2B5EF4-FFF2-40B4-BE49-F238E27FC236}">
                <a16:creationId xmlns:a16="http://schemas.microsoft.com/office/drawing/2014/main" id="{4F340E6A-8316-154D-A520-76D92881A0B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351088" y="2133601"/>
            <a:ext cx="7772400" cy="1470025"/>
          </a:xfrm>
        </p:spPr>
        <p:txBody>
          <a:bodyPr/>
          <a:lstStyle/>
          <a:p>
            <a:pPr eaLnBrk="1" hangingPunct="1">
              <a:defRPr/>
            </a:pPr>
            <a:r>
              <a:rPr lang="en-US" sz="9600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Patterns</a:t>
            </a:r>
          </a:p>
        </p:txBody>
      </p:sp>
      <p:sp>
        <p:nvSpPr>
          <p:cNvPr id="13314" name="Rectangle 5">
            <a:extLst>
              <a:ext uri="{FF2B5EF4-FFF2-40B4-BE49-F238E27FC236}">
                <a16:creationId xmlns:a16="http://schemas.microsoft.com/office/drawing/2014/main" id="{282E009F-12BB-0843-B5DD-38123BC41D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5050" y="4675190"/>
            <a:ext cx="863600" cy="792162"/>
          </a:xfrm>
          <a:prstGeom prst="rect">
            <a:avLst/>
          </a:prstGeom>
          <a:solidFill>
            <a:srgbClr val="0000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3315" name="Rectangle 7">
            <a:extLst>
              <a:ext uri="{FF2B5EF4-FFF2-40B4-BE49-F238E27FC236}">
                <a16:creationId xmlns:a16="http://schemas.microsoft.com/office/drawing/2014/main" id="{4CEE0FF6-9276-3640-B34A-E6151E5EF4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8995" y="4675190"/>
            <a:ext cx="863600" cy="792162"/>
          </a:xfrm>
          <a:prstGeom prst="rect">
            <a:avLst/>
          </a:prstGeom>
          <a:solidFill>
            <a:srgbClr val="0000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3316" name="Rectangle 8">
            <a:extLst>
              <a:ext uri="{FF2B5EF4-FFF2-40B4-BE49-F238E27FC236}">
                <a16:creationId xmlns:a16="http://schemas.microsoft.com/office/drawing/2014/main" id="{3ABFF34A-1392-1E42-822E-B129798124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46655" y="4673216"/>
            <a:ext cx="863600" cy="792162"/>
          </a:xfrm>
          <a:prstGeom prst="rect">
            <a:avLst/>
          </a:prstGeom>
          <a:solidFill>
            <a:srgbClr val="0000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3317" name="Rectangle 10">
            <a:extLst>
              <a:ext uri="{FF2B5EF4-FFF2-40B4-BE49-F238E27FC236}">
                <a16:creationId xmlns:a16="http://schemas.microsoft.com/office/drawing/2014/main" id="{29D48633-80FC-EE42-9D5A-DB12C52488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2434" y="4675190"/>
            <a:ext cx="863600" cy="792162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3318" name="Rectangle 11">
            <a:extLst>
              <a:ext uri="{FF2B5EF4-FFF2-40B4-BE49-F238E27FC236}">
                <a16:creationId xmlns:a16="http://schemas.microsoft.com/office/drawing/2014/main" id="{0146D7E9-CB71-E549-8305-072260B59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92825" y="4675190"/>
            <a:ext cx="863600" cy="792162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1" name="Rectangle 11">
            <a:extLst>
              <a:ext uri="{FF2B5EF4-FFF2-40B4-BE49-F238E27FC236}">
                <a16:creationId xmlns:a16="http://schemas.microsoft.com/office/drawing/2014/main" id="{328E92FF-52CE-E947-9357-0A6CF96B5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35212" y="4673216"/>
            <a:ext cx="863600" cy="792162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D074896-EEA1-4342-8D9F-21C2F83792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576966"/>
      </p:ext>
    </p:extLst>
  </p:cSld>
  <p:clrMapOvr>
    <a:masterClrMapping/>
  </p:clrMapOvr>
  <p:transition advClick="0" advTm="179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9A9AEEBF-55C3-8442-A4DF-8AFBFDF5F4DE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074" name="Rectangle 2">
            <a:extLst>
              <a:ext uri="{FF2B5EF4-FFF2-40B4-BE49-F238E27FC236}">
                <a16:creationId xmlns:a16="http://schemas.microsoft.com/office/drawing/2014/main" id="{99044DAB-7AAB-6345-AFE3-570C86FAEB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7200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What comes next?</a:t>
            </a:r>
          </a:p>
        </p:txBody>
      </p:sp>
      <p:sp>
        <p:nvSpPr>
          <p:cNvPr id="3076" name="AutoShape 4">
            <a:extLst>
              <a:ext uri="{FF2B5EF4-FFF2-40B4-BE49-F238E27FC236}">
                <a16:creationId xmlns:a16="http://schemas.microsoft.com/office/drawing/2014/main" id="{3BF38170-A0C7-C640-A0D5-42762D805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2852738"/>
            <a:ext cx="1225550" cy="1295400"/>
          </a:xfrm>
          <a:prstGeom prst="star5">
            <a:avLst/>
          </a:prstGeom>
          <a:solidFill>
            <a:srgbClr val="FFFF00"/>
          </a:solidFill>
          <a:ln w="31750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en-GB">
              <a:latin typeface="Arial" charset="0"/>
            </a:endParaRPr>
          </a:p>
        </p:txBody>
      </p:sp>
      <p:sp>
        <p:nvSpPr>
          <p:cNvPr id="3077" name="AutoShape 5">
            <a:extLst>
              <a:ext uri="{FF2B5EF4-FFF2-40B4-BE49-F238E27FC236}">
                <a16:creationId xmlns:a16="http://schemas.microsoft.com/office/drawing/2014/main" id="{E4B87ED7-2AC7-0545-B87A-178C68D0A0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826" y="2852738"/>
            <a:ext cx="1152525" cy="1223962"/>
          </a:xfrm>
          <a:prstGeom prst="star5">
            <a:avLst/>
          </a:prstGeom>
          <a:solidFill>
            <a:srgbClr val="FFFF00"/>
          </a:solidFill>
          <a:ln w="31750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en-GB">
              <a:latin typeface="Arial" charset="0"/>
            </a:endParaRPr>
          </a:p>
        </p:txBody>
      </p:sp>
      <p:sp>
        <p:nvSpPr>
          <p:cNvPr id="3078" name="AutoShape 6">
            <a:extLst>
              <a:ext uri="{FF2B5EF4-FFF2-40B4-BE49-F238E27FC236}">
                <a16:creationId xmlns:a16="http://schemas.microsoft.com/office/drawing/2014/main" id="{C1CA3389-B998-DD43-B97C-C581954419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5775" y="2852738"/>
            <a:ext cx="1296988" cy="1223962"/>
          </a:xfrm>
          <a:prstGeom prst="star5">
            <a:avLst/>
          </a:prstGeom>
          <a:solidFill>
            <a:srgbClr val="FFFF00"/>
          </a:solidFill>
          <a:ln w="31750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en-GB">
              <a:latin typeface="Arial" charset="0"/>
            </a:endParaRPr>
          </a:p>
        </p:txBody>
      </p:sp>
      <p:sp>
        <p:nvSpPr>
          <p:cNvPr id="14341" name="Oval 7">
            <a:extLst>
              <a:ext uri="{FF2B5EF4-FFF2-40B4-BE49-F238E27FC236}">
                <a16:creationId xmlns:a16="http://schemas.microsoft.com/office/drawing/2014/main" id="{8F18C4CD-F6ED-5D44-BA77-CCCE99DB0F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7713" y="3284539"/>
            <a:ext cx="792162" cy="720725"/>
          </a:xfrm>
          <a:prstGeom prst="ellipse">
            <a:avLst/>
          </a:prstGeom>
          <a:solidFill>
            <a:srgbClr val="3366FF"/>
          </a:solidFill>
          <a:ln w="3175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4342" name="Oval 8">
            <a:extLst>
              <a:ext uri="{FF2B5EF4-FFF2-40B4-BE49-F238E27FC236}">
                <a16:creationId xmlns:a16="http://schemas.microsoft.com/office/drawing/2014/main" id="{8D85287B-C184-5B49-B259-D71F1B0048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64201" y="3357564"/>
            <a:ext cx="792163" cy="720725"/>
          </a:xfrm>
          <a:prstGeom prst="ellipse">
            <a:avLst/>
          </a:prstGeom>
          <a:solidFill>
            <a:srgbClr val="3366FF"/>
          </a:solidFill>
          <a:ln w="3175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4343" name="Rectangle 9">
            <a:extLst>
              <a:ext uri="{FF2B5EF4-FFF2-40B4-BE49-F238E27FC236}">
                <a16:creationId xmlns:a16="http://schemas.microsoft.com/office/drawing/2014/main" id="{64604F24-5AFF-6A4F-AB64-84EB741EFA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3563" y="2852739"/>
            <a:ext cx="1657350" cy="1368425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3082" name="AutoShape 10">
            <a:hlinkClick r:id="rId5" action="ppaction://hlinksldjump"/>
            <a:extLst>
              <a:ext uri="{FF2B5EF4-FFF2-40B4-BE49-F238E27FC236}">
                <a16:creationId xmlns:a16="http://schemas.microsoft.com/office/drawing/2014/main" id="{175EE107-3F57-F244-BDC6-A394969721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5084763"/>
            <a:ext cx="1225550" cy="1295400"/>
          </a:xfrm>
          <a:prstGeom prst="star5">
            <a:avLst/>
          </a:prstGeom>
          <a:solidFill>
            <a:srgbClr val="FFFF00"/>
          </a:solidFill>
          <a:ln w="31750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en-GB">
              <a:latin typeface="Arial" charset="0"/>
            </a:endParaRPr>
          </a:p>
        </p:txBody>
      </p:sp>
      <p:sp>
        <p:nvSpPr>
          <p:cNvPr id="14345" name="Oval 11">
            <a:hlinkClick r:id="rId6" action="ppaction://hlinksldjump"/>
            <a:extLst>
              <a:ext uri="{FF2B5EF4-FFF2-40B4-BE49-F238E27FC236}">
                <a16:creationId xmlns:a16="http://schemas.microsoft.com/office/drawing/2014/main" id="{D496A758-FFF9-F645-950C-C2FE372ACE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3613" y="5445126"/>
            <a:ext cx="792162" cy="720725"/>
          </a:xfrm>
          <a:prstGeom prst="ellipse">
            <a:avLst/>
          </a:prstGeom>
          <a:solidFill>
            <a:srgbClr val="3366FF"/>
          </a:solidFill>
          <a:ln w="3175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4346" name="Rectangle 12">
            <a:extLst>
              <a:ext uri="{FF2B5EF4-FFF2-40B4-BE49-F238E27FC236}">
                <a16:creationId xmlns:a16="http://schemas.microsoft.com/office/drawing/2014/main" id="{215AA441-CEDD-AC4E-883C-BDBA8E87AE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388" y="2420939"/>
            <a:ext cx="8640762" cy="2232025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6BE734D-BD5A-4A44-98B9-54AC8CC93F6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23013579"/>
      </p:ext>
    </p:extLst>
  </p:cSld>
  <p:clrMapOvr>
    <a:masterClrMapping/>
  </p:clrMapOvr>
  <p:transition advClick="0" advTm="2383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357 -0.04491 L 0.41016 -0.3194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23" y="-13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434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C10B657-F6FB-CF43-9258-9927BD4BFCE7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170" name="Rectangle 2">
            <a:extLst>
              <a:ext uri="{FF2B5EF4-FFF2-40B4-BE49-F238E27FC236}">
                <a16:creationId xmlns:a16="http://schemas.microsoft.com/office/drawing/2014/main" id="{E16E49B0-817A-194C-ACC9-067A9E36009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What comes next?</a:t>
            </a:r>
          </a:p>
        </p:txBody>
      </p:sp>
      <p:sp>
        <p:nvSpPr>
          <p:cNvPr id="15362" name="Oval 6">
            <a:extLst>
              <a:ext uri="{FF2B5EF4-FFF2-40B4-BE49-F238E27FC236}">
                <a16:creationId xmlns:a16="http://schemas.microsoft.com/office/drawing/2014/main" id="{A8B7C9B2-9668-7842-9310-E3F388133D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5914" y="3141664"/>
            <a:ext cx="503237" cy="719137"/>
          </a:xfrm>
          <a:prstGeom prst="ellipse">
            <a:avLst/>
          </a:prstGeom>
          <a:solidFill>
            <a:srgbClr val="FF0000"/>
          </a:solidFill>
          <a:ln w="31750">
            <a:solidFill>
              <a:srgbClr val="8000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5363" name="Rectangle 8">
            <a:extLst>
              <a:ext uri="{FF2B5EF4-FFF2-40B4-BE49-F238E27FC236}">
                <a16:creationId xmlns:a16="http://schemas.microsoft.com/office/drawing/2014/main" id="{95C64A40-049B-444D-9FFF-79111E748C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28025" y="2708276"/>
            <a:ext cx="865188" cy="1368425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5364" name="AutoShape 9">
            <a:extLst>
              <a:ext uri="{FF2B5EF4-FFF2-40B4-BE49-F238E27FC236}">
                <a16:creationId xmlns:a16="http://schemas.microsoft.com/office/drawing/2014/main" id="{8EB5ACBC-FEE9-0C44-A03C-4D378CF97C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2176" y="3213101"/>
            <a:ext cx="574675" cy="720725"/>
          </a:xfrm>
          <a:prstGeom prst="triangle">
            <a:avLst>
              <a:gd name="adj" fmla="val 50000"/>
            </a:avLst>
          </a:prstGeom>
          <a:solidFill>
            <a:srgbClr val="993366"/>
          </a:solidFill>
          <a:ln w="25400">
            <a:solidFill>
              <a:srgbClr val="80008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5365" name="Oval 10">
            <a:extLst>
              <a:ext uri="{FF2B5EF4-FFF2-40B4-BE49-F238E27FC236}">
                <a16:creationId xmlns:a16="http://schemas.microsoft.com/office/drawing/2014/main" id="{B969EF13-3C61-184B-BFC9-17E8596FE0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9738" y="3284539"/>
            <a:ext cx="647700" cy="719137"/>
          </a:xfrm>
          <a:prstGeom prst="ellipse">
            <a:avLst/>
          </a:prstGeom>
          <a:solidFill>
            <a:srgbClr val="FF0000"/>
          </a:solidFill>
          <a:ln w="31750">
            <a:solidFill>
              <a:srgbClr val="8000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5366" name="Oval 11">
            <a:extLst>
              <a:ext uri="{FF2B5EF4-FFF2-40B4-BE49-F238E27FC236}">
                <a16:creationId xmlns:a16="http://schemas.microsoft.com/office/drawing/2014/main" id="{7121784A-BFF1-1047-8253-77834C971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51313" y="3284539"/>
            <a:ext cx="576262" cy="719137"/>
          </a:xfrm>
          <a:prstGeom prst="ellipse">
            <a:avLst/>
          </a:prstGeom>
          <a:solidFill>
            <a:srgbClr val="FF0000"/>
          </a:solidFill>
          <a:ln w="31750">
            <a:solidFill>
              <a:srgbClr val="8000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5367" name="AutoShape 12">
            <a:extLst>
              <a:ext uri="{FF2B5EF4-FFF2-40B4-BE49-F238E27FC236}">
                <a16:creationId xmlns:a16="http://schemas.microsoft.com/office/drawing/2014/main" id="{38A113AF-BBF0-FD46-8A0D-5E6011D90B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2039" y="3213101"/>
            <a:ext cx="574675" cy="720725"/>
          </a:xfrm>
          <a:prstGeom prst="triangle">
            <a:avLst>
              <a:gd name="adj" fmla="val 50000"/>
            </a:avLst>
          </a:prstGeom>
          <a:solidFill>
            <a:srgbClr val="993366"/>
          </a:solidFill>
          <a:ln w="25400">
            <a:solidFill>
              <a:srgbClr val="80008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5368" name="Oval 16">
            <a:hlinkClick r:id="rId5" action="ppaction://hlinksldjump"/>
            <a:extLst>
              <a:ext uri="{FF2B5EF4-FFF2-40B4-BE49-F238E27FC236}">
                <a16:creationId xmlns:a16="http://schemas.microsoft.com/office/drawing/2014/main" id="{33346D3D-E965-C742-9D0F-91026A0FFD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6726" y="3284538"/>
            <a:ext cx="576263" cy="647700"/>
          </a:xfrm>
          <a:prstGeom prst="ellipse">
            <a:avLst/>
          </a:prstGeom>
          <a:solidFill>
            <a:srgbClr val="FF0000"/>
          </a:solidFill>
          <a:ln w="31750">
            <a:solidFill>
              <a:srgbClr val="8000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5369" name="AutoShape 17">
            <a:hlinkClick r:id="rId6" action="ppaction://hlinksldjump"/>
            <a:extLst>
              <a:ext uri="{FF2B5EF4-FFF2-40B4-BE49-F238E27FC236}">
                <a16:creationId xmlns:a16="http://schemas.microsoft.com/office/drawing/2014/main" id="{F5DA5DFD-8D3E-C641-8073-82A6FE44E0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67439" y="3213101"/>
            <a:ext cx="574675" cy="720725"/>
          </a:xfrm>
          <a:prstGeom prst="triangle">
            <a:avLst>
              <a:gd name="adj" fmla="val 50000"/>
            </a:avLst>
          </a:prstGeom>
          <a:solidFill>
            <a:srgbClr val="993366"/>
          </a:solidFill>
          <a:ln w="25400">
            <a:solidFill>
              <a:srgbClr val="80008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5370" name="Rectangle 19">
            <a:extLst>
              <a:ext uri="{FF2B5EF4-FFF2-40B4-BE49-F238E27FC236}">
                <a16:creationId xmlns:a16="http://schemas.microsoft.com/office/drawing/2014/main" id="{89CE9D46-9807-4344-8EA7-9834D73BAE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0014" y="2205038"/>
            <a:ext cx="6911975" cy="2303462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5372" name="AutoShape 17">
            <a:hlinkClick r:id="rId6" action="ppaction://hlinksldjump"/>
            <a:extLst>
              <a:ext uri="{FF2B5EF4-FFF2-40B4-BE49-F238E27FC236}">
                <a16:creationId xmlns:a16="http://schemas.microsoft.com/office/drawing/2014/main" id="{3B1A35DB-887E-F84C-852B-CC392AF6A1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35864" y="3213101"/>
            <a:ext cx="574675" cy="720725"/>
          </a:xfrm>
          <a:prstGeom prst="triangle">
            <a:avLst>
              <a:gd name="adj" fmla="val 50000"/>
            </a:avLst>
          </a:prstGeom>
          <a:solidFill>
            <a:srgbClr val="993366"/>
          </a:solidFill>
          <a:ln w="25400">
            <a:solidFill>
              <a:srgbClr val="80008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5373" name="Oval 16">
            <a:hlinkClick r:id="rId5" action="ppaction://hlinksldjump"/>
            <a:extLst>
              <a:ext uri="{FF2B5EF4-FFF2-40B4-BE49-F238E27FC236}">
                <a16:creationId xmlns:a16="http://schemas.microsoft.com/office/drawing/2014/main" id="{210382F1-A929-9645-A18B-0D5FD5DFFA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2176" y="5300663"/>
            <a:ext cx="576263" cy="647700"/>
          </a:xfrm>
          <a:prstGeom prst="ellipse">
            <a:avLst/>
          </a:prstGeom>
          <a:solidFill>
            <a:srgbClr val="FF0000"/>
          </a:solidFill>
          <a:ln w="31750">
            <a:solidFill>
              <a:srgbClr val="8000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5374" name="AutoShape 17">
            <a:hlinkClick r:id="rId6" action="ppaction://hlinksldjump"/>
            <a:extLst>
              <a:ext uri="{FF2B5EF4-FFF2-40B4-BE49-F238E27FC236}">
                <a16:creationId xmlns:a16="http://schemas.microsoft.com/office/drawing/2014/main" id="{855208ED-935B-F949-8391-E4AC935104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5776" y="5300664"/>
            <a:ext cx="574675" cy="720725"/>
          </a:xfrm>
          <a:prstGeom prst="triangle">
            <a:avLst>
              <a:gd name="adj" fmla="val 50000"/>
            </a:avLst>
          </a:prstGeom>
          <a:solidFill>
            <a:srgbClr val="993366"/>
          </a:solidFill>
          <a:ln w="25400">
            <a:solidFill>
              <a:srgbClr val="80008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A0A4E0B-D859-444B-A1D1-359C46A3CEC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937820"/>
      </p:ext>
    </p:extLst>
  </p:cSld>
  <p:clrMapOvr>
    <a:masterClrMapping/>
  </p:clrMapOvr>
  <p:transition advClick="0" advTm="278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57 -0.00764 L 0.41172 -0.30394 " pathEditMode="relative" ptsTypes="AA">
                                      <p:cBhvr>
                                        <p:cTn id="10" dur="2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537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56B8DFD1-EE00-8F48-B4C6-4315F596DC8B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194" name="Rectangle 2">
            <a:extLst>
              <a:ext uri="{FF2B5EF4-FFF2-40B4-BE49-F238E27FC236}">
                <a16:creationId xmlns:a16="http://schemas.microsoft.com/office/drawing/2014/main" id="{3C235AD2-0DBC-3540-A977-EF7378DC7F7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What comes next?</a:t>
            </a:r>
          </a:p>
        </p:txBody>
      </p:sp>
      <p:sp>
        <p:nvSpPr>
          <p:cNvPr id="17413" name="Rectangle 13">
            <a:extLst>
              <a:ext uri="{FF2B5EF4-FFF2-40B4-BE49-F238E27FC236}">
                <a16:creationId xmlns:a16="http://schemas.microsoft.com/office/drawing/2014/main" id="{F1EEFA7B-FB91-F24E-91DB-43AB10F09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56588" y="2852739"/>
            <a:ext cx="1223962" cy="1368425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7416" name="Rectangle 17">
            <a:extLst>
              <a:ext uri="{FF2B5EF4-FFF2-40B4-BE49-F238E27FC236}">
                <a16:creationId xmlns:a16="http://schemas.microsoft.com/office/drawing/2014/main" id="{C92EDEFB-B319-C344-9BD6-FAD3A73746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389" y="2420938"/>
            <a:ext cx="8785225" cy="2087562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7" name="Right Triangle 16">
            <a:extLst>
              <a:ext uri="{FF2B5EF4-FFF2-40B4-BE49-F238E27FC236}">
                <a16:creationId xmlns:a16="http://schemas.microsoft.com/office/drawing/2014/main" id="{790565CC-040A-6045-B5E0-6A1893944950}"/>
              </a:ext>
            </a:extLst>
          </p:cNvPr>
          <p:cNvSpPr/>
          <p:nvPr/>
        </p:nvSpPr>
        <p:spPr>
          <a:xfrm rot="2801702">
            <a:off x="2054191" y="2978262"/>
            <a:ext cx="1079772" cy="1071688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>
            <a:extLst>
              <a:ext uri="{FF2B5EF4-FFF2-40B4-BE49-F238E27FC236}">
                <a16:creationId xmlns:a16="http://schemas.microsoft.com/office/drawing/2014/main" id="{727A4FE8-A408-4841-B669-C266DD826321}"/>
              </a:ext>
            </a:extLst>
          </p:cNvPr>
          <p:cNvSpPr/>
          <p:nvPr/>
        </p:nvSpPr>
        <p:spPr>
          <a:xfrm rot="2801702">
            <a:off x="5757895" y="2978262"/>
            <a:ext cx="1079772" cy="1071688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Triangle 18">
            <a:extLst>
              <a:ext uri="{FF2B5EF4-FFF2-40B4-BE49-F238E27FC236}">
                <a16:creationId xmlns:a16="http://schemas.microsoft.com/office/drawing/2014/main" id="{001F836A-77C2-7242-8653-19665CED86ED}"/>
              </a:ext>
            </a:extLst>
          </p:cNvPr>
          <p:cNvSpPr/>
          <p:nvPr/>
        </p:nvSpPr>
        <p:spPr>
          <a:xfrm rot="2801702">
            <a:off x="2054191" y="4978797"/>
            <a:ext cx="1079772" cy="1071688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riangle 19">
            <a:extLst>
              <a:ext uri="{FF2B5EF4-FFF2-40B4-BE49-F238E27FC236}">
                <a16:creationId xmlns:a16="http://schemas.microsoft.com/office/drawing/2014/main" id="{0F9E0DAE-87D4-E746-A5F1-E7E014117C7D}"/>
              </a:ext>
            </a:extLst>
          </p:cNvPr>
          <p:cNvSpPr/>
          <p:nvPr/>
        </p:nvSpPr>
        <p:spPr>
          <a:xfrm>
            <a:off x="2864783" y="2829677"/>
            <a:ext cx="1232452" cy="1197211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riangle 20">
            <a:extLst>
              <a:ext uri="{FF2B5EF4-FFF2-40B4-BE49-F238E27FC236}">
                <a16:creationId xmlns:a16="http://schemas.microsoft.com/office/drawing/2014/main" id="{2F9678A8-8C7D-1D4B-A49D-C18AB0255AFD}"/>
              </a:ext>
            </a:extLst>
          </p:cNvPr>
          <p:cNvSpPr/>
          <p:nvPr/>
        </p:nvSpPr>
        <p:spPr>
          <a:xfrm>
            <a:off x="6741044" y="2829676"/>
            <a:ext cx="1232452" cy="1197211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90ED1C3D-F027-3144-B76A-23142AF0DBB3}"/>
              </a:ext>
            </a:extLst>
          </p:cNvPr>
          <p:cNvSpPr/>
          <p:nvPr/>
        </p:nvSpPr>
        <p:spPr>
          <a:xfrm>
            <a:off x="2957373" y="4900124"/>
            <a:ext cx="1232452" cy="1197211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riangle 3">
            <a:extLst>
              <a:ext uri="{FF2B5EF4-FFF2-40B4-BE49-F238E27FC236}">
                <a16:creationId xmlns:a16="http://schemas.microsoft.com/office/drawing/2014/main" id="{640CFBC7-6A68-7645-AE93-BCBE04FF48FA}"/>
              </a:ext>
            </a:extLst>
          </p:cNvPr>
          <p:cNvSpPr/>
          <p:nvPr/>
        </p:nvSpPr>
        <p:spPr>
          <a:xfrm>
            <a:off x="4545496" y="2753698"/>
            <a:ext cx="410817" cy="1467466"/>
          </a:xfrm>
          <a:prstGeom prst="triangl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riangle 23">
            <a:extLst>
              <a:ext uri="{FF2B5EF4-FFF2-40B4-BE49-F238E27FC236}">
                <a16:creationId xmlns:a16="http://schemas.microsoft.com/office/drawing/2014/main" id="{0DED68F6-0C5A-C744-BB30-2C4A99068F30}"/>
              </a:ext>
            </a:extLst>
          </p:cNvPr>
          <p:cNvSpPr/>
          <p:nvPr/>
        </p:nvSpPr>
        <p:spPr>
          <a:xfrm>
            <a:off x="4740051" y="4671120"/>
            <a:ext cx="410817" cy="1467466"/>
          </a:xfrm>
          <a:prstGeom prst="triangl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03160A1-74BD-A24B-9176-343BA757416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94350425"/>
      </p:ext>
    </p:extLst>
  </p:cSld>
  <p:clrMapOvr>
    <a:masterClrMapping/>
  </p:clrMapOvr>
  <p:transition advClick="0" advTm="357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812 0.00093 L 0.32578 -0.2939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83" y="-1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56B8DFD1-EE00-8F48-B4C6-4315F596DC8B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194" name="Rectangle 2">
            <a:extLst>
              <a:ext uri="{FF2B5EF4-FFF2-40B4-BE49-F238E27FC236}">
                <a16:creationId xmlns:a16="http://schemas.microsoft.com/office/drawing/2014/main" id="{3C235AD2-0DBC-3540-A977-EF7378DC7F7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What comes next?</a:t>
            </a:r>
          </a:p>
        </p:txBody>
      </p:sp>
      <p:sp>
        <p:nvSpPr>
          <p:cNvPr id="17413" name="Rectangle 13">
            <a:extLst>
              <a:ext uri="{FF2B5EF4-FFF2-40B4-BE49-F238E27FC236}">
                <a16:creationId xmlns:a16="http://schemas.microsoft.com/office/drawing/2014/main" id="{F1EEFA7B-FB91-F24E-91DB-43AB10F09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56588" y="2852739"/>
            <a:ext cx="1223962" cy="1368425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7416" name="Rectangle 17">
            <a:extLst>
              <a:ext uri="{FF2B5EF4-FFF2-40B4-BE49-F238E27FC236}">
                <a16:creationId xmlns:a16="http://schemas.microsoft.com/office/drawing/2014/main" id="{C92EDEFB-B319-C344-9BD6-FAD3A73746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389" y="2420938"/>
            <a:ext cx="8785225" cy="2087562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7418" name="Rectangle 5">
            <a:extLst>
              <a:ext uri="{FF2B5EF4-FFF2-40B4-BE49-F238E27FC236}">
                <a16:creationId xmlns:a16="http://schemas.microsoft.com/office/drawing/2014/main" id="{982BD887-A9D7-DD42-9A74-5BD935F250B3}"/>
              </a:ext>
            </a:extLst>
          </p:cNvPr>
          <p:cNvSpPr>
            <a:spLocks noChangeArrowheads="1"/>
          </p:cNvSpPr>
          <p:nvPr/>
        </p:nvSpPr>
        <p:spPr bwMode="auto">
          <a:xfrm rot="1953923">
            <a:off x="2050594" y="3235969"/>
            <a:ext cx="564426" cy="523168"/>
          </a:xfrm>
          <a:prstGeom prst="rect">
            <a:avLst/>
          </a:prstGeom>
          <a:solidFill>
            <a:srgbClr val="0000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7419" name="Rectangle 5">
            <a:hlinkClick r:id="rId5" action="ppaction://hlinksldjump"/>
            <a:extLst>
              <a:ext uri="{FF2B5EF4-FFF2-40B4-BE49-F238E27FC236}">
                <a16:creationId xmlns:a16="http://schemas.microsoft.com/office/drawing/2014/main" id="{B7B3E81F-BE61-634C-9EEC-0CDD2FF978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2225" y="3156548"/>
            <a:ext cx="608116" cy="729046"/>
          </a:xfrm>
          <a:prstGeom prst="rect">
            <a:avLst/>
          </a:prstGeom>
          <a:solidFill>
            <a:srgbClr val="92D050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89CC831B-FDAA-3440-A066-B9577B095BAA}"/>
              </a:ext>
            </a:extLst>
          </p:cNvPr>
          <p:cNvSpPr/>
          <p:nvPr/>
        </p:nvSpPr>
        <p:spPr>
          <a:xfrm>
            <a:off x="3803374" y="3125191"/>
            <a:ext cx="622852" cy="7447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gular Pentagon 2">
            <a:extLst>
              <a:ext uri="{FF2B5EF4-FFF2-40B4-BE49-F238E27FC236}">
                <a16:creationId xmlns:a16="http://schemas.microsoft.com/office/drawing/2014/main" id="{EB5E290F-9959-2045-82FE-F64D19EFC026}"/>
              </a:ext>
            </a:extLst>
          </p:cNvPr>
          <p:cNvSpPr/>
          <p:nvPr/>
        </p:nvSpPr>
        <p:spPr>
          <a:xfrm>
            <a:off x="4550544" y="3006202"/>
            <a:ext cx="933475" cy="863713"/>
          </a:xfrm>
          <a:prstGeom prst="pent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5">
            <a:extLst>
              <a:ext uri="{FF2B5EF4-FFF2-40B4-BE49-F238E27FC236}">
                <a16:creationId xmlns:a16="http://schemas.microsoft.com/office/drawing/2014/main" id="{1F0E4250-3704-9142-867E-900F6638BACD}"/>
              </a:ext>
            </a:extLst>
          </p:cNvPr>
          <p:cNvSpPr>
            <a:spLocks noChangeArrowheads="1"/>
          </p:cNvSpPr>
          <p:nvPr/>
        </p:nvSpPr>
        <p:spPr bwMode="auto">
          <a:xfrm rot="1953923">
            <a:off x="5813786" y="3235968"/>
            <a:ext cx="564426" cy="523168"/>
          </a:xfrm>
          <a:prstGeom prst="rect">
            <a:avLst/>
          </a:prstGeom>
          <a:solidFill>
            <a:srgbClr val="0000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36668F9D-D8F2-0E43-9B24-9207758D45A1}"/>
              </a:ext>
            </a:extLst>
          </p:cNvPr>
          <p:cNvSpPr>
            <a:spLocks noChangeArrowheads="1"/>
          </p:cNvSpPr>
          <p:nvPr/>
        </p:nvSpPr>
        <p:spPr bwMode="auto">
          <a:xfrm rot="1953923">
            <a:off x="2050594" y="5177412"/>
            <a:ext cx="564426" cy="523168"/>
          </a:xfrm>
          <a:prstGeom prst="rect">
            <a:avLst/>
          </a:prstGeom>
          <a:solidFill>
            <a:srgbClr val="0000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8" name="Rectangle 5">
            <a:hlinkClick r:id="rId5" action="ppaction://hlinksldjump"/>
            <a:extLst>
              <a:ext uri="{FF2B5EF4-FFF2-40B4-BE49-F238E27FC236}">
                <a16:creationId xmlns:a16="http://schemas.microsoft.com/office/drawing/2014/main" id="{20BCA1C0-3387-CA4E-90E2-2A008D5C49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5265" y="3156548"/>
            <a:ext cx="608116" cy="729046"/>
          </a:xfrm>
          <a:prstGeom prst="rect">
            <a:avLst/>
          </a:prstGeom>
          <a:solidFill>
            <a:srgbClr val="92D050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9" name="Rectangle 5">
            <a:hlinkClick r:id="rId5" action="ppaction://hlinksldjump"/>
            <a:extLst>
              <a:ext uri="{FF2B5EF4-FFF2-40B4-BE49-F238E27FC236}">
                <a16:creationId xmlns:a16="http://schemas.microsoft.com/office/drawing/2014/main" id="{466E6E5C-5DA5-ED44-8663-60018EC2F4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4869" y="5082312"/>
            <a:ext cx="608116" cy="729046"/>
          </a:xfrm>
          <a:prstGeom prst="rect">
            <a:avLst/>
          </a:prstGeom>
          <a:solidFill>
            <a:srgbClr val="92D050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D716BA42-0A61-6D46-B247-1A87817A346B}"/>
              </a:ext>
            </a:extLst>
          </p:cNvPr>
          <p:cNvSpPr/>
          <p:nvPr/>
        </p:nvSpPr>
        <p:spPr>
          <a:xfrm>
            <a:off x="7520111" y="3092357"/>
            <a:ext cx="622852" cy="7447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7636030-F57A-C640-BF3B-BEACDBEFCFFD}"/>
              </a:ext>
            </a:extLst>
          </p:cNvPr>
          <p:cNvSpPr/>
          <p:nvPr/>
        </p:nvSpPr>
        <p:spPr>
          <a:xfrm>
            <a:off x="4042323" y="5026124"/>
            <a:ext cx="622852" cy="7447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gular Pentagon 21">
            <a:extLst>
              <a:ext uri="{FF2B5EF4-FFF2-40B4-BE49-F238E27FC236}">
                <a16:creationId xmlns:a16="http://schemas.microsoft.com/office/drawing/2014/main" id="{95133858-AE0F-7544-A9B8-39C64316AD15}"/>
              </a:ext>
            </a:extLst>
          </p:cNvPr>
          <p:cNvSpPr/>
          <p:nvPr/>
        </p:nvSpPr>
        <p:spPr>
          <a:xfrm>
            <a:off x="4900026" y="4907135"/>
            <a:ext cx="933475" cy="863713"/>
          </a:xfrm>
          <a:prstGeom prst="pent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E1F7669-2F70-4447-BDA9-7409F2C907B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7626189"/>
      </p:ext>
    </p:extLst>
  </p:cSld>
  <p:clrMapOvr>
    <a:masterClrMapping/>
  </p:clrMapOvr>
  <p:transition advClick="0" advTm="482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105 0.00417 L 0.28256 -0.2585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76" y="-1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EAB94207-71FB-DA41-A0C1-A7294F0FCD26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8130" name="TextBox 4">
            <a:extLst>
              <a:ext uri="{FF2B5EF4-FFF2-40B4-BE49-F238E27FC236}">
                <a16:creationId xmlns:a16="http://schemas.microsoft.com/office/drawing/2014/main" id="{D5AE3514-90E6-2943-AFCE-CA8D1EA274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400" y="647700"/>
            <a:ext cx="230663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200" dirty="0">
                <a:latin typeface="Comic Sans MS" panose="030F0902030302020204" pitchFamily="66" charset="0"/>
              </a:rPr>
              <a:t>Task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FF3D65-BF88-A144-B4D7-8BACC4E9B2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03650" y="558800"/>
            <a:ext cx="4584700" cy="57404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1D68162-202E-DE48-A149-AAEE25807BE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348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5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7|7.4|1.3|0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13592</TotalTime>
  <Words>57</Words>
  <Application>Microsoft Macintosh PowerPoint</Application>
  <PresentationFormat>Widescreen</PresentationFormat>
  <Paragraphs>114</Paragraphs>
  <Slides>9</Slides>
  <Notes>2</Notes>
  <HiddenSlides>0</HiddenSlides>
  <MMClips>9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Calibri</vt:lpstr>
      <vt:lpstr>Arial</vt:lpstr>
      <vt:lpstr>Calibri Light</vt:lpstr>
      <vt:lpstr>Twinkl</vt:lpstr>
      <vt:lpstr>Comic Sans MS</vt:lpstr>
      <vt:lpstr>Arial Rounded MT Bold</vt:lpstr>
      <vt:lpstr>Office Theme</vt:lpstr>
      <vt:lpstr>Tuesday 19th January 2021</vt:lpstr>
      <vt:lpstr>L.O: To continue a pattern of 2D shapes. </vt:lpstr>
      <vt:lpstr>PowerPoint Presentation</vt:lpstr>
      <vt:lpstr>Patterns</vt:lpstr>
      <vt:lpstr>What comes next?</vt:lpstr>
      <vt:lpstr>What comes next?</vt:lpstr>
      <vt:lpstr>What comes next?</vt:lpstr>
      <vt:lpstr>What comes next?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1 - PRESENTATION - Place value (within 50) - week 5</dc:title>
  <dc:creator>PRIMARY STARS EDUCATION</dc:creator>
  <cp:lastModifiedBy>Zoe Bagley</cp:lastModifiedBy>
  <cp:revision>659</cp:revision>
  <dcterms:created xsi:type="dcterms:W3CDTF">2018-08-10T10:44:35Z</dcterms:created>
  <dcterms:modified xsi:type="dcterms:W3CDTF">2021-01-18T19:51:33Z</dcterms:modified>
</cp:coreProperties>
</file>