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Action1.xml" ContentType="application/vnd.ms-office.inkAction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ink/ink1.xml" ContentType="application/inkml+xml"/>
  <Override PartName="/ppt/ink/inkAction2.xml" ContentType="application/vnd.ms-office.inkAction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ink/inkAction3.xml" ContentType="application/vnd.ms-office.inkAction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ink/inkAction4.xml" ContentType="application/vnd.ms-office.inkAction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ink/inkAction5.xml" ContentType="application/vnd.ms-office.inkAction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ink/inkAction6.xml" ContentType="application/vnd.ms-office.inkAction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ink/inkAction7.xml" ContentType="application/vnd.ms-office.inkAction+xml"/>
  <Override PartName="/ppt/tags/tag10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400" r:id="rId2"/>
    <p:sldId id="586" r:id="rId3"/>
    <p:sldId id="587" r:id="rId4"/>
    <p:sldId id="592" r:id="rId5"/>
    <p:sldId id="530" r:id="rId6"/>
    <p:sldId id="590" r:id="rId7"/>
    <p:sldId id="591" r:id="rId8"/>
    <p:sldId id="544" r:id="rId9"/>
    <p:sldId id="583" r:id="rId10"/>
    <p:sldId id="584" r:id="rId11"/>
    <p:sldId id="585" r:id="rId12"/>
    <p:sldId id="541" r:id="rId13"/>
    <p:sldId id="59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FF"/>
    <a:srgbClr val="FFAFFF"/>
    <a:srgbClr val="00FF00"/>
    <a:srgbClr val="8CC3EC"/>
    <a:srgbClr val="E7E6E6"/>
    <a:srgbClr val="FFCDCD"/>
    <a:srgbClr val="FF9900"/>
    <a:srgbClr val="EDF1F9"/>
    <a:srgbClr val="85B9E1"/>
    <a:srgbClr val="85BA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428" autoAdjust="0"/>
    <p:restoredTop sz="94389" autoAdjust="0"/>
  </p:normalViewPr>
  <p:slideViewPr>
    <p:cSldViewPr snapToGrid="0">
      <p:cViewPr varScale="1">
        <p:scale>
          <a:sx n="64" d="100"/>
          <a:sy n="64" d="100"/>
        </p:scale>
        <p:origin x="254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1612.54919" units="1/cm"/>
          <inkml:channelProperty channel="Y" name="resolution" value="1612.54919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1-02-25T15:46:33.985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9508 11256 28 0</inkml:trace>
</inkml:ink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25T15:26:11.323"/>
    </inkml:context>
    <inkml:brush xml:id="br0">
      <inkml:brushProperty name="width" value="0.05292" units="cm"/>
      <inkml:brushProperty name="height" value="0.05292" units="cm"/>
      <inkml:brushProperty name="color" value="#FFC000"/>
    </inkml:brush>
  </inkml:definitions>
  <iact:action type="add" startTime="27979">
    <iact:property name="dataType"/>
    <iact:actionData xml:id="d0">
      <inkml:trace xmlns:inkml="http://www.w3.org/2003/InkML" xml:id="stk0" contextRef="#ctx0" brushRef="#br0">2195 6657 0,'24'0'445,"-1"0"-427,1 0 32,0 0-17,-1 0-11,1 0-14,-1 0-1,1 0 9,0 0-8,-1 0 6,1 0-6,-1 0 0,1 0 8,0 0-8,23 0 7,-24 0-7,1 0 7,23 0-7,-23 0 14,-1 0-14,1 0 32,0 0-11,-1 0 43,1 0-35,-1 0-31,1 0 18,0 0-7,-1 0 12,1 0 264</inkml:trace>
    </iact:actionData>
  </iact:action>
  <iact:action type="add" startTime="34965">
    <iact:property name="dataType"/>
    <iact:actionData xml:id="d1">
      <inkml:trace xmlns:inkml="http://www.w3.org/2003/InkML" xml:id="stk1" contextRef="#ctx0" brushRef="#br0">7647 5996 0,'24'0'166,"-1"0"-157,24 0-2,-23 0 2,0 0-1,23 0-2,24 0 3,-24 0-2,0 0 0,0-24 1,24 24 0,-47 0-1,23 0 1,-24 0 0,25 0 0,-1 0 0,-24 0 0,1 0-1,0 0 1,23 0 1,0 0-3,-23 0 3,23 0-3,24 0 11,-48 0-8,1 0-3,23 0 2,-23 0 0,23 0-1,0 0 2,-23 0-2,23 0 1,0 0 7,0 0-8,0 0 8,-23 0 0,0 0-6,-1 0-2,1 0 9,-1 0-7,1 0-2,0 0 23,-1 0-14,1 0 114,-1 0-114,1 24-1,0-24 1,-1 0-8,1 0 0,-1 0-1,1 0 8,0 0 24,-1 0-17</inkml:trace>
    </iact:actionData>
  </iact:action>
  <iact:action type="add" startTime="37361">
    <iact:property name="dataType"/>
    <iact:actionData xml:id="d2">
      <inkml:trace xmlns:inkml="http://www.w3.org/2003/InkML" xml:id="stk2" contextRef="#ctx0" brushRef="#br0">11848 6633 0,'23'0'45,"1"0"-7,0 0-16,-1 0-6,1 0-9,-1 0 1,1 0 0,0 0 0,23 0 0,0 0 0,-23 0-1,46 0 1,1 0-1,-24 0 2,24 0-2,0 0 2,0 0-2,-24 0-1,24 0 3,-24-24-3,0 24 3,24 0-1,-47 0 1,23 0-3,-24 0 1,25 0 1,-1 0 0,-24 0-1,1 0 1,0 0 0,46 0 1,-22 0-3,-25 0 2,24 0 0,24 0-1,-47 0 1,23 0-1,0 0 1,0 0 0,1 0 0,-1 0 0,0 0 0,24 0-2,-48 0 2,25 0 0,-1 0 1,0 0-3,0 0 3,-23 0-2,47 0 0,-1 0 2,-46 0-2,47 0 1,-24 0-1,0 0 2,0 0-2,24 0 1,-47 0-1,47 0 1,-48 0 0,48 24-1,-24-24 1,-23 0 0,23 24-1,24-24 1,-48 0-1,25 23 2,22-23-1,1 0 8,-24 24-10,-23-24 2,23 0 0,-23 0-1,23 0 1,0 0 0,-23 24 0,23-24-1,-23 0 1,-1 0 0,1 0 0,-1 0-1,1 0 2,0 0-3,-1 0 11,1 0-11,-1 0 2,1 0 8,0 0-8,-1 0 6,1 0-5,-1 0 7,1 0 30</inkml:trace>
    </iact:actionData>
  </iact:action>
  <iact:action type="add" startTime="39726">
    <iact:property name="dataType"/>
    <iact:actionData xml:id="d3">
      <inkml:trace xmlns:inkml="http://www.w3.org/2003/InkML" xml:id="stk3" contextRef="#ctx0" brushRef="#br0">17913 6491 0,'24'-23'137,"47"23"-131,-24-24 3,118 24-3,0-23 2,0-1 2,71 24-3,0 0 0,0 0 1,-94 0-1,118 0 1,-142 0-1,-48 0 3,1 0-4,24 0 3,-72 0-3,1 0 4,23 0-4,-23 0 10,-1 0 6,1 0 18,-1 0-11,1 0-4,0 0-3,-1 0-13,1 0-3,-1 0 3,1 0-3,0 0 5,-1 0-6,1 0 3,-1 0 0,1 0-1,0 0 0,-1 0 1,1 0 0,23 0 8,-23 0 0,-1 0 14,1 0 0</inkml:trace>
    </iact:actionData>
  </iact:action>
  <iact:action type="add" startTime="42290">
    <iact:property name="dataType"/>
    <iact:actionData xml:id="d4">
      <inkml:trace xmlns:inkml="http://www.w3.org/2003/InkML" xml:id="stk4" contextRef="#ctx0" brushRef="#br0">22539 6775 0,'23'0'129,"25"0"-120,-25 0-3,48 0 2,0 0 1,-48 0-1,48 0-2,-47 0 2,70 0-1,-23 0 1,23 0 0,-23 0 0,24 0-1,-1 0 1,-23 0 0,-24 0 0,47 0-1,-23 23 2,-47-23-2,23 0 0,0 0 0,-23 24 2,23-24-2,-23 0 2,23 0-1,0 0-2,-23 0 3,46 0-2,1 0 2,-24 0-3,24 0 3,24 0-1,-48 0 0,24 0-1,-1 24 1,-22-24 0,46 0 11,-47 0-14,0 0 1,-23 0 2,23 0 0,0 0-1,-23 0 1,23 0 0,-23 0-1,23 0 2,0 0-1,0 0-1,1 0 2,-1 0-3,0 0 1,0 0 1,-23 0-1,-1 0 2,48 0-2,-24 0 8,-23 0-6,23 0-3,-23 0 2,23 0 8,-23 0-9,-1 0 0,1 0 1,-1 0 8,1 0 16,0 0-18,-1 0-5,1 0-3,-1 0 2,25 0 0,-25 0-1,1 0 1,23 0 0,-23 0 0,-1 0 1,1 0-2,-1 0 1,1 0-1,0 0 8,-1 0-8,1 0 1,-1 0 1,25 0-2,-1 0 1,-24 0 0,25 0 0,22 0 0,-46 0 0,23 0-1,-23 0 4,23 0-7,-23 0 6,-1 0-5,24 0 11,-23 0-1,0 0-7,-1 0-1,1 0 1,-1 0-1,1 0 9,0 0 15,-1 0-24</inkml:trace>
    </iact:actionData>
  </iact:action>
  <iact:action type="add" startTime="46402">
    <iact:property name="dataType"/>
    <iact:actionData xml:id="d5">
      <inkml:trace xmlns:inkml="http://www.w3.org/2003/InkML" xml:id="stk5" contextRef="#ctx0" brushRef="#br0">28038 7861 0,'23'0'355,"1"0"-348,0 0 8,-1 0-6,1 0-2,-1 0 0,1 0 2,0 0-2,23 0 0,-24 0 1,25 0 0,-25 0 0,24 0 2,-23 0-5,0 0 2,23 0 2,-24 0-3,1 0 3,23 0-1,-23 23 0,-1-23-2,1 0 2,0 0 0,23 0 0,-24 0-2,1 0 3,70 0 7,-46 0-10,-25 0 2,1 0 0,23 0 0,-23 0 0,23 0-1,-24 0 1,1 0-1,23 0 1,-23 0 8,-1 0-8,1 0 7,0 0-7,-1 0 0,1 0-1,23 0 3,-23 0-4,23 0 1,-24 0 2,25 0-3,-1 0 2,-24 0 0,48 24-1,-24-24 1,-23 0 0,0 0 0,-1 0-1,24 0 1,-23 0 1,0 0-2,23 0 1,-24 23-1,1-23 0,23 0 2,0 0 6,-23 0-5,0 0-4,23 0 1,-24 0 1,25 0-1,-25 0 1,1 0 8,-1 24-8,1-24-2,0 0 2,-1 0 8,-23 24-9,24-24 2,-1 0-2,1 0 0,23 0 1,-23 0 0,-1 0 0,25 0 1,-25 0-3,1 0 2,23 0-1,0 0 9,-23 0-9,-1 0 1,1 0 0,0 0-1,23 0 1,-24 0 0,1 0 0,0 0-1,-1 0 1,24 0 0,1 0 0,-1 0 7,-24 0-6,1 0-3,23 0 2,-23 23 0,23-23-1,24 0 1,-24 0 9,24 0-11,-24 24 9,-23-24-4,23 0-6,0 0 3,-23 23-1,23-23 2,-24 0-2,1 24 1,0-24-2,-1 0 2,24 0 9,-23 0-1,0 0 14,-1 0-6,1 0 38,-1 0-47,1 0-7,0 0-1,-1 0 0,1 0 2,23 0-3,-23 0 3,23 0-2,0 0 4,0 0 3,-23 0 0,-1 0 16,1 0-7</inkml:trace>
    </iact:actionData>
  </iact:action>
  <iact:action type="add" startTime="52834">
    <iact:property name="dataType"/>
    <iact:actionData xml:id="d6">
      <inkml:trace xmlns:inkml="http://www.w3.org/2003/InkML" xml:id="stk6" contextRef="#ctx0" brushRef="#br0">3847 17161 0,'24'0'516,"-1"0"-478,1 0 16,0 0-15,-1 0 154,1 0-171,-1 0 1,1 0 0,0 0-15,-24 24-1,23-24 2,1 0-2,-1 0 2,1 0 13,0 0-15,-1 0 9,1 24 0,-1-24-2,1 0 2,0 0-7,-24 23 5,23-23-7,1 0 1,-1 0 9,1 0-3,0 0-6,-1 0 15,1 0-16,-1 0 26,1 0-19,0 0-6,-1 0 24,1 0-26,-1 0 18,1 0-9,0 0-8,-1 0 17,1 0-9,-24 24-6,23-24 6,1 0 0,0 0-8,-1 0 16,1 0-15,-1 0 9,1 0-10,0 0 1,-1 0 15,1 0-17,-1 0 9,1 0-6,0 0 6,-1 0-8,1 0 3,-1 0 12,1 0-13,0 0 5,-1 0-6,1 0 6,-1 0 3,1 0-8,0 0 13,-1 0-15,1 0 1,-1 0 15,1 0-15,0 0 6,-1 0 3,1 0-10,-1 0 16,1 0-15,0 0 39,-1 0-10,1 0-12,23 0-4,-23 0-5,23 0-9,-24 0 10,1 0-10,0 0 1,-1 0 14,1 0 1</inkml:trace>
    </iact:actionData>
  </iact:action>
  <iact:action type="add" startTime="58504">
    <iact:property name="dataType"/>
    <iact:actionData xml:id="d7">
      <inkml:trace xmlns:inkml="http://www.w3.org/2003/InkML" xml:id="stk7" contextRef="#ctx0" brushRef="#br0">9252 16170 0,'23'0'130,"1"-24"-115,23 24-7,24 0 6,-24 0 3,0 0-10,-23 0 1,0 0-1,23 0 2,-24 0-2,1 0 2,0 0-3,23 0 3,-24 0-2,1 0 2,23 0-3,0 0 9,-23 0-7,23 0-1,0 0 1,-23 0 0,23 0 1,0 0-3,-23 0 3,47 0-1,-48 0-1,1 0 0,23 0 2,0 0-2,-23 0 0,23 0 2,0 0-3,1 0 10,22 0-8,-46 0-1,23 0 2,0 0-1,1 0 4,22 0-8,-22 0 5,-1 0-3,24 0 1,-24 0 0,24 0 0,-24 0 1,-24 0-1,48 0 1,-47 0 0,23 0 0,0 0 0,0 0 8,-23 0-8,0 0 7,-1 0-8,1 0 8,23 0-7,-23 0 0,46 0 10,-46 0-13,23 0 3,-23 0 8,-1 0-9,1 0 1,0 0 30,-1 0 1</inkml:trace>
    </iact:actionData>
  </iact:action>
  <iact:action type="add" startTime="61817">
    <iact:property name="dataType"/>
    <iact:actionData xml:id="d8">
      <inkml:trace xmlns:inkml="http://www.w3.org/2003/InkML" xml:id="stk8" contextRef="#ctx0" brushRef="#br0">14987 15745 0,'0'24'137,"47"-24"-130,24 0 8,-48 0-5,24 0-5,24 0 4,0 23-1,0-23 0,0 24-1,-1-24 0,-22 0 1,22 23-1,-22-23 2,-1 0-2,0 0 1,0 24 0,0-24 1,1 0-3,-1 0 3,0 0-3,0 0 1,-23 0 0,23 24 2,0-24-2,-23 23 1,23-23 0,0 0-1,-23 0 2,-1 24-2,1-24 1,23 0-1,0 0 0,-23 0 2,23 23-1,0-23-1,-23 0 0,47 0 1,-24 24 0,-23-24 0,23 0-1,-23 0 2,46 0-2,-46 0 0,0 0 1,23 0 0,-24 0 0,1 0 0,0 0-1,-1 24 1,1-24-1,23 0 2,-23 0-2,-1 0 0,1 0 3,23 0-3,24 0 1,-48 0-1,48 0 1,-24 0-1,-23 0 1,23 0-1,-23 0 1,23 0 7,-23 0-6,-1 0 21,1 0 2</inkml:trace>
    </iact:actionData>
  </iact:action>
  <iact:action type="add" startTime="64258">
    <iact:property name="dataType"/>
    <iact:actionData xml:id="d9">
      <inkml:trace xmlns:inkml="http://www.w3.org/2003/InkML" xml:id="stk9" contextRef="#ctx0" brushRef="#br0">21312 16666 0,'23'0'253,"1"0"-246,-1 0 2,1 0-3,23 0 11,-23 0-10,-1 0 0,25 0 2,-1 0 5,0 0-6,-23 0 0,23 0-1,-24 0 2,48 0-2,-24 0 0,-23 0 2,23 0-2,0 0 0,-23 0 2,23 0-3,-23 0 4,23 0-4,24 0 13,-24 0-14,-23 0 2,23 0 2,0 0-3,0 0 4,24 23-3,0-23 0,0 0 2,23 0-3,0 0 2,-23 0 0,-24 0 2,48 0-4,-48 0 3,-23 0-2,23 0 0,0 0 1,-23 0-2,23 0 4,0 0 4,-23 0-7,-1 0 1,24 0-1,-23 0 2,23 0-2,0 0 0,-23 0 1,23 0-1,0 0 1,1 0 1,-1 0-3,0 0 11,-23 0-9,23 0-1,-24 0 1,1 0-1,0 0 1,-1 0-1,1 0 1,23 0-1,0 0 10,-23 0-10,23 0 10,-23 0-11,-1 0 1,24 0 1,-23 0 8,0 0-9,-1 0 10,1 0-10,-1 0 8</inkml:trace>
    </iact:actionData>
  </iact:action>
  <iact:action type="add" startTime="67193">
    <iact:property name="dataType"/>
    <iact:actionData xml:id="d10">
      <inkml:trace xmlns:inkml="http://www.w3.org/2003/InkML" xml:id="stk10" contextRef="#ctx0" brushRef="#br0">27448 16241 0,'23'0'153,"1"23"-146,23-23 0,0 0 2,-23 0-2,23 0 0,-23 0 0,47 0 2,-24 0-1,-24 0-1,48 0 1,0 0 0,-47 0-1,46 0 0,-46 0 2,47 0-2,-24 0 1,0 0-1,0 0 1,24 0-1,-24 0 2,1 0-1,-1 0 0,0 0-2,24 0 3,0 0-1,-24 0 0,24 0-1,-24 0 0,0 0 1,24-23 0,-24 23 0,-23 0 0,23 0 0,0 0-2,0 0 2,0 0 0,-23 0 0,23-24-1,0 24 1,-23 0 1,47 0-2,-48 0 0,25 0 1,-1 0 0,0 0 0,0 0-1,0 0 1,1 0 0,-1 0 0,-24 0-1,1 0 1,0 0-1,-1 0 1,1 0 0,-1 0 0,1 0 8,0 0-8,-1 0 6,1 0-5,23 0-3,-23 0 2,23 0 0,-24 0 0,25-24-1,-1 24 1,0 0-1,0 0 3,48 0 9,-48 0-14,-24 0 2,25-23-1,-1 23 3,-24 0-3,25-24 4,22 24-5,-46 0 5,23 0-4,24 0 1,-47 0 2,46 0-2,-46 0 2,23-23-3,-23 23 2,-1 0 0,1 0-1,0 0 1,-1 0 7,1 0 25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25T16:03:51.024"/>
    </inkml:context>
    <inkml:brush xml:id="br0">
      <inkml:brushProperty name="width" value="0.08819" units="cm"/>
      <inkml:brushProperty name="height" value="0.35278" units="cm"/>
      <inkml:brushProperty name="tip" value="rectangle"/>
      <inkml:brushProperty name="rasterOp" value="maskPen"/>
    </inkml:brush>
  </inkml:definitions>
  <iact:action type="add" startTime="19860">
    <iact:property name="dataType"/>
    <iact:actionData xml:id="d0">
      <inkml:trace xmlns:inkml="http://www.w3.org/2003/InkML" xml:id="stk0" contextRef="#ctx0" brushRef="#br0">14939 6279 0,'24'0'174,"23"0"-165,-23 0 0,-1 0-3,1 0 1,23 0 1,0 0 0,-23 0 0,23 0-1,-23 0 1,-1 0-1,1 0 1,0 0 0,-1 0 0,1 0 0,-1 0 15,1 0-16,0 0 1,-1 0 7,1 0-6,-1 0-2,1 0 8,0 0-7,23 0 9,-24 0-10,1 0 15,0 0-6,-1 0 22</inkml:trace>
    </iact:actionData>
  </iact:action>
  <iact:action type="add" startTime="21160">
    <iact:property name="dataType"/>
    <iact:actionData xml:id="d1">
      <inkml:trace xmlns:inkml="http://www.w3.org/2003/InkML" xml:id="stk1" contextRef="#ctx0" brushRef="#br0">16898 4272 0,'0'24'37,"24"0"-29,-24-1 0,0 25-1,0-1 9,0-24-8,0 25-1,0-1 0,24-24 1,-24 48 0,0-24 0,0-23 0,0 47-1,0-48 1,0 25 0,0-1 0,0-24-1,0 25 2,0-25-2,0 1 1,0-1-2,0 1 10,0 23-1,0-23-6,0 0-2,0-1 1,0 1-1,0-1 1,0 1 0,0 0 7,23-24 1,-23 23-9</inkml:trace>
    </iact:actionData>
  </iact:action>
  <iact:action type="add" startTime="22407">
    <iact:property name="dataType"/>
    <iact:actionData xml:id="d2">
      <inkml:trace xmlns:inkml="http://www.w3.org/2003/InkML" xml:id="stk2" contextRef="#ctx0" brushRef="#br0">18149 5972 0,'24'0'6,"-1"24"2,1-24 1,47 23-3,0 1 2,-24 0 0,24-1 0,23-23-1,-23 0 1,-24 24-1,0-24 2,-23 0-2,-1 0 0,1 0 2,23 0-2,-23 0 24,-1 0-23,1 0 84</inkml:trace>
    </iact:actionData>
  </iact:action>
  <iact:action type="add" startTime="23477">
    <iact:property name="dataType"/>
    <iact:actionData xml:id="d3">
      <inkml:trace xmlns:inkml="http://www.w3.org/2003/InkML" xml:id="stk3" contextRef="#ctx0" brushRef="#br0">17040 7341 0,'0'24'7,"0"-1"1,0 25-1,0-25 0,0 25 1,0 22 0,0-46-1,0 23 1,0-23 0,0 23 0,0 0 0,0-23-1,0-1 2,0 1-3,0 0 9,0-1-7,0 1 1,0-1 6,0 1-8,0 0 18,0-1-19,0 1 9,0-1 16</inkml:trace>
    </iact:actionData>
  </iact:action>
  <iact:action type="add" startTime="41263">
    <iact:property name="dataType"/>
    <iact:actionData xml:id="d4">
      <inkml:trace xmlns:inkml="http://www.w3.org/2003/InkML" xml:id="stk4" contextRef="#ctx0" brushRef="#br0">15813 10127 0,'23'0'179,"-23"23"-172,24 1 1,-1 0-1,1-24 1,0 23-1,-1 1 1,-23-1 0,47-23-1,-23 24 1,-24 0 0,47-1-1,-23-23 2,-24 24-2,23-1 2,1-23-3,0 24 3,-1 0-3,-23-1 2,24-23 0,-1 24 8,-23-1-8,24-23-1,0 24 9,-24 0 0,23-24-10,-23 23 3,24-23-3,-24 24 42,23-24-2</inkml:trace>
    </iact:actionData>
  </iact:action>
  <iact:action type="add" startTime="42314">
    <iact:property name="dataType"/>
    <iact:actionData xml:id="d5">
      <inkml:trace xmlns:inkml="http://www.w3.org/2003/InkML" xml:id="stk5" contextRef="#ctx0" brushRef="#br0">17276 10646 0,'24'24'4,"-1"-24"4,1 23 0,23-23 9,-23 0-11,-1 0 3,1 0-3,-1 0 3,25 0-3,-25 0 5,1 0-4,23 0-2,-23 0 3,23 0 0,-24 0 0,1 0-1,0 0 1,-1 0 0,1 0 0,-1 0-1,1 0 2,0 0-3,-1 0 2,1 0-1,-1 0 10,1 0-10,0 0 9,-1 0-9,1-23 1,-1 23 7,1 0 1,0 0 22</inkml:trace>
    </iact:actionData>
  </iact:action>
  <iact:action type="add" startTime="43390">
    <iact:property name="dataType"/>
    <iact:actionData xml:id="d6">
      <inkml:trace xmlns:inkml="http://www.w3.org/2003/InkML" xml:id="stk6" contextRef="#ctx0" brushRef="#br0">16615 12039 0,'0'23'7,"0"1"15,0 0-14,0-1-1,0 1 1,0-1-1,0 25 1,0-1 0,0-23 0,0 23 0,0-24-1,0 1 1,0 23 0,0-23 6,0-1-6,0 1 32,0 0-17</inkml:trace>
    </iact:actionData>
  </iact:action>
  <iact:action type="add" startTime="56259">
    <iact:property name="dataType"/>
    <iact:actionData xml:id="d7">
      <inkml:trace xmlns:inkml="http://www.w3.org/2003/InkML" xml:id="stk7" contextRef="#ctx0" brushRef="#br0">15695 13951 0,'23'0'130,"1"24"-115,-1-24-8,1 47 10,0 0-11,23-47 3,-24 47-3,-23 0 3,48-23-2,-25 0 1,1 23 0,23-24-1,-47 25 1,24-25-1,-1 1 1,1 23-1,-1 0 10,1-23-9,0-24-1,-24 23 1,0 1-1,23 0 1,1-24 15,-24 23-15,0 1 7,23-24 24</inkml:trace>
    </iact:actionData>
  </iact:action>
  <iact:action type="add" startTime="57236">
    <iact:property name="dataType"/>
    <iact:actionData xml:id="d8">
      <inkml:trace xmlns:inkml="http://www.w3.org/2003/InkML" xml:id="stk8" contextRef="#ctx0" brushRef="#br0">17465 14494 0,'23'0'7,"1"0"9,0 0-10,23 0 3,-24 0-2,48 0 2,0 0-3,0-24 2,23 24 0,1-23 0,-25-1-1,-46 24 0,47-24 1,-48 24 0,1-23 0,0 23 0,-1 0 0,1 0-1,-1 0 24,1 0-16</inkml:trace>
    </iact:actionData>
  </iact:action>
  <iact:action type="add" startTime="58153">
    <iact:property name="dataType"/>
    <iact:actionData xml:id="d9">
      <inkml:trace xmlns:inkml="http://www.w3.org/2003/InkML" xml:id="stk9" contextRef="#ctx0" brushRef="#br0">18220 15981 0,'0'24'52,"0"-1"-29,0 1-8,47-1 1,-23 1 0,-1-24-10,1 0 3,-24 24-2,24-1 1,-1-23-1,1 0 17,-1 0-2,1 0 9,-24 24 77,47-24-100,-47 23 0,24-23-1,23 24 1,0 0 7,-23-24-6,-24 23 5,23-23-6,1 24 8,0-24 15</inkml:trace>
    </iact:actionData>
  </iact:action>
  <iact:action type="add" startTime="59361">
    <iact:property name="dataType"/>
    <iact:actionData xml:id="d10">
      <inkml:trace xmlns:inkml="http://www.w3.org/2003/InkML" xml:id="stk10" contextRef="#ctx0" brushRef="#br0">17205 16760 0,'0'0'0,"-23"47"5,-1-23 3,24 23 0,0 0 0,-24-23-1,24 23 1,-23 24 0,23-47 1,0 23-3,0-24 2,0 25 0,0-1-1,0 0 10,0-23-11,0-1 3,0 24-2,0-23 0,0 0 2,0-1-2,0 1 1,0-1 8,0 1-10,0 0 33,0-1-7</inkml:trace>
    </iact:actionData>
  </iact:action>
  <iact:action type="add" startTime="60739">
    <iact:property name="dataType"/>
    <iact:actionData xml:id="d11">
      <inkml:trace xmlns:inkml="http://www.w3.org/2003/InkML" xml:id="stk11" contextRef="#ctx0" brushRef="#br0">15836 15485 0,'0'24'37,"0"0"-14,0-1-16,-23 1 0,-1-24 2,0 23-2,-23 25 1,-24-25 0,1 24-1,22 1 1,-22-25 0,-1 1-1,0 23 1,47-23-1,-46-1 2,22 1-2,1-1 1,24 1-1,-1-24 1,0 24 0,1-1 0,-1-23 0,1 0-1,23 24 24,-24-24-23,0 0 14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25T16:03:51.024"/>
    </inkml:context>
    <inkml:brush xml:id="br0">
      <inkml:brushProperty name="width" value="0.08819" units="cm"/>
      <inkml:brushProperty name="height" value="0.35278" units="cm"/>
      <inkml:brushProperty name="tip" value="rectangle"/>
      <inkml:brushProperty name="rasterOp" value="maskPen"/>
    </inkml:brush>
  </inkml:definitions>
  <iact:action type="add" startTime="14233">
    <iact:property name="dataType"/>
    <iact:actionData xml:id="d0">
      <inkml:trace xmlns:inkml="http://www.w3.org/2003/InkML" xml:id="stk0" contextRef="#ctx0" brushRef="#br0">15246 5406 0,'24'0'114,"-1"0"-90,25 0-17,-1 23 8,0 1-6,-47 23-2,47-47 1,-23 24 0,-1-1-1,1 1 0,0-24 1,-1 23 1,-23 1 6,24-24-8,-1 0 9,-23 24 14,24-24-14,0 0 30</inkml:trace>
    </iact:actionData>
  </iact:action>
  <iact:action type="add" startTime="15397">
    <iact:property name="dataType"/>
    <iact:actionData xml:id="d1">
      <inkml:trace xmlns:inkml="http://www.w3.org/2003/InkML" xml:id="stk1" contextRef="#ctx0" brushRef="#br0">16898 4603 0,'0'24'50,"0"-1"-41,0 48-2,0-47 1,0 46 1,0 1-2,0-47 0,0 47 2,0-48-3,0 1 3,0-1-2,0 25 0,0-25 17,0 1-16,0 0 24</inkml:trace>
    </iact:actionData>
  </iact:action>
  <iact:action type="add" startTime="16173">
    <iact:property name="dataType"/>
    <iact:actionData xml:id="d2">
      <inkml:trace xmlns:inkml="http://www.w3.org/2003/InkML" xml:id="stk2" contextRef="#ctx0" brushRef="#br0">17937 5712 0,'23'0'21,"1"0"-4,23 0-3,-23 0-5,23 0-2,0 0 0,-23 0 1,47 0 0,-24 0-1,0-23 1,0 23 0,0 0-1,-23-24 2,0 24-2,-1 0 0,1 0 11</inkml:trace>
    </iact:actionData>
  </iact:action>
  <iact:action type="add" startTime="17428">
    <iact:property name="dataType"/>
    <iact:actionData xml:id="d3">
      <inkml:trace xmlns:inkml="http://www.w3.org/2003/InkML" xml:id="stk3" contextRef="#ctx0" brushRef="#br0">18102 7034 0,'47'0'6,"-23"0"2,-1 0-1,1 24 0,23 0 2,-23-1-3,-1 1 2,-23-1 0,48 1-1,-48 0 1,23-24 0,1 23 0,-1 1 23,1-24-8,-24 23-8</inkml:trace>
    </iact:actionData>
  </iact:action>
  <iact:action type="add" startTime="18397">
    <iact:property name="dataType"/>
    <iact:actionData xml:id="d4">
      <inkml:trace xmlns:inkml="http://www.w3.org/2003/InkML" xml:id="stk4" contextRef="#ctx0" brushRef="#br0">17064 7530 0,'0'47'6,"-24"1"1,24-1 2,0 0-2,-24-23 0,24 46 1,0-22 1,0-1-2,0 24 1,-23-1-1,23-46 2,0 23-2,0 0 0,0-23 1,0 0-1,0-1 1,0 1 8,0 0-1,0-1 8</inkml:trace>
    </iact:actionData>
  </iact:action>
  <iact:action type="add" startTime="19296">
    <iact:property name="dataType"/>
    <iact:actionData xml:id="d5">
      <inkml:trace xmlns:inkml="http://www.w3.org/2003/InkML" xml:id="stk5" contextRef="#ctx0" brushRef="#br0">16025 6964 0,'0'0'1,"-47"0"14,23 0-8,1 0 1,-25 0-2,1 0 2,47 23 0,-71-23-1,48 24 1,-24 23 0,-1-47 0,25 0 0,-24 24 0,-1-1-1,1 1 1,24-1-1,-25 1 1,1 0 0,0-1 7,23-23-7,24 24 0,-23-24-1,-1 0 17,1 0-8</inkml:trace>
    </iact:actionData>
  </iact:action>
  <iact:action type="add" startTime="34063">
    <iact:property name="dataType"/>
    <iact:actionData xml:id="d6">
      <inkml:trace xmlns:inkml="http://www.w3.org/2003/InkML" xml:id="stk6" contextRef="#ctx0" brushRef="#br0">18149 9442 0,'0'-23'7,"0"46"70,0 24-63,-23-23-4,23 0-5,0-1 3,0 1 0,0-1-1,0 1 1,0 0 0,0-1-1,0 1 1,0-1 16,0 1-9,0 0 8</inkml:trace>
    </iact:actionData>
  </iact:action>
  <iact:action type="add" startTime="34986">
    <iact:property name="dataType"/>
    <iact:actionData xml:id="d7">
      <inkml:trace xmlns:inkml="http://www.w3.org/2003/InkML" xml:id="stk7" contextRef="#ctx0" brushRef="#br0">18031 10670 0,'0'0'1,"0"47"3,0 0 4,0 0 0,0 24 0,0 0-1,0-24 1,0 48 0,0-25 0,0-22 0,0 22-1,0 1 2,0-24-2,0 1 0,0-1 1,0-23 0,0-1-1,0 1 1,0-1-1,0 1 1,0 0 0,0-1 7,0 1 8,0-1 8,0 1-22,0 0 6,0-1-8,0 1 0,0-1 9,0 1-8,0 0-1</inkml:trace>
    </iact:actionData>
  </iact:action>
  <iact:action type="add" startTime="37556">
    <iact:property name="dataType"/>
    <iact:actionData xml:id="d8">
      <inkml:trace xmlns:inkml="http://www.w3.org/2003/InkML" xml:id="stk8" contextRef="#ctx0" brushRef="#br0">19919 10741 0,'0'23'83,"24"-23"-61,23 0-14,-23 0 0,23 0 0,0 0-1,-23 0 2,46 0-2,-22 0 9,-25 0-8,1 0 7,-1 0-1,1 0 10,0 0 15</inkml:trace>
    </iact:actionData>
  </iact:action>
  <iact:action type="add" startTime="39117">
    <iact:property name="dataType"/>
    <iact:actionData xml:id="d9">
      <inkml:trace xmlns:inkml="http://www.w3.org/2003/InkML" xml:id="stk9" contextRef="#ctx0" brushRef="#br0">13453 10764 0,'47'0'46,"-24"0"-40,1 0 3,0 0-2,-1 0 0,1 0 2,-1 0-2,1 0 9,0 0-9,-1 0 1,1 0 23,-1 0-7,1 0-2,0 0-14,-1 0-1,24 0 17,-23 0-1,0 0 7,-1 0-7</inkml:trace>
    </iact:actionData>
  </iact:action>
  <iact:action type="add" startTime="52129">
    <iact:property name="dataType"/>
    <iact:actionData xml:id="d10">
      <inkml:trace xmlns:inkml="http://www.w3.org/2003/InkML" xml:id="stk10" contextRef="#ctx0" brushRef="#br0">16969 13432 0,'0'0'0,"0"47"5,0-24 4,0 1-2,0 23 1,0-23-1,0 23 1,0-23 0,-23-1-1,23 24 1,0 1 8,0-25-9,0 1 1,0 0 0,0-1 0,0 1 24,0-1-11,0 1 148</inkml:trace>
    </iact:actionData>
  </iact:action>
  <iact:action type="add" startTime="53291">
    <iact:property name="dataType"/>
    <iact:actionData xml:id="d11">
      <inkml:trace xmlns:inkml="http://www.w3.org/2003/InkML" xml:id="stk11" contextRef="#ctx0" brushRef="#br0">17559 14258 0,'24'0'13,"-1"0"3,1 0-9,0 0 0,-1 0 1,1 0 0,23 0 0,-23-24 0,-1 24-1,24-23 0,-47-1 2,48 24-2,-25 0 1,-23-24-1,24 1 1,-1 23 0,1 0 0,0 0 7,-24-24-7,23 24-1,-23-23 8,24 23 2,-1 0 21</inkml:trace>
    </iact:actionData>
  </iact:action>
  <iact:action type="add" startTime="54421">
    <iact:property name="dataType"/>
    <iact:actionData xml:id="d12">
      <inkml:trace xmlns:inkml="http://www.w3.org/2003/InkML" xml:id="stk12" contextRef="#ctx0" brushRef="#br0">18196 15485 0,'24'0'6,"0"0"2,-1 0 8,1 0-9,23 24 16,-23-24-15,-1 0 0,1 0 0,-1 0-1,1 24 1,0-24-1,-1 0 1,24 0 8,-23 0-9,0 0 9,-1 0-9,1 0 9,-1 0-1,1 0 0</inkml:trace>
    </iact:actionData>
  </iact:action>
  <iact:action type="add" startTime="55475">
    <iact:property name="dataType"/>
    <iact:actionData xml:id="d13">
      <inkml:trace xmlns:inkml="http://www.w3.org/2003/InkML" xml:id="stk13" contextRef="#ctx0" brushRef="#br0">17819 16241 0,'0'23'13,"0"1"5,23-24-12,1 47 2,0-23-1,23 23 9,-24 0-9,25 0 9,-25-23-8,-23 0 0,24-1-1,23 1 1,-23-1 15,-24 1-7,23-24-9,-23 24 1,24-24 7</inkml:trace>
    </iact:actionData>
  </iact:action>
  <iact:action type="add" startTime="56530">
    <iact:property name="dataType"/>
    <iact:actionData xml:id="d14">
      <inkml:trace xmlns:inkml="http://www.w3.org/2003/InkML" xml:id="stk14" contextRef="#ctx0" brushRef="#br0">16922 16736 0,'0'0'0,"0"24"6,0 0 2,0-1-1,-24 1 9,24-1-9,0 1 1,0 23 1,0 0 5,0-23-7,0 0 2,0-1-2,0 1 1,0 0 8,0-1-9,0 1 8,0-1 8,0 1 0</inkml:trace>
    </iact:actionData>
  </iact:action>
  <iact:action type="add" startTime="57591">
    <iact:property name="dataType"/>
    <iact:actionData xml:id="d15">
      <inkml:trace xmlns:inkml="http://www.w3.org/2003/InkML" xml:id="stk15" contextRef="#ctx0" brushRef="#br0">16143 16193 0,'0'0'1,"-24"0"5,1 0 1,23 24 8,-24-24-6,1 0-3,23 24 2,-24-1 0,0 1-1,1-24 3,23 47-4,-47 0 3,23-47-2,0 24 1,24 23-2,-23-47 2,-24 47 0,47-23 0,-24-24-1,0 24 2,24-1-1,-23 1-1,-1-24 8,24 23 1,-23-23-8,23 24 7</inkml:trace>
    </iact:actionData>
  </iact:action>
  <iact:action type="add" startTime="58885">
    <iact:property name="dataType"/>
    <iact:actionData xml:id="d16">
      <inkml:trace xmlns:inkml="http://www.w3.org/2003/InkML" xml:id="stk16" contextRef="#ctx0" brushRef="#br0">15152 15438 0,'0'0'0,"47"-24"14,0 24 1,-23 0-8,23 0 8,-23 0-8,-1 0 9,1-23-8,-1 23-1,1 0 1,0 0 0,-1 0 0,24 0 8,-23 0-1,0 0-1,-1 0 3,1 0 21,-1 0-14</inkml:trace>
    </iact:actionData>
  </iact:action>
  <iact:action type="add" startTime="60031">
    <iact:property name="dataType"/>
    <iact:actionData xml:id="d17">
      <inkml:trace xmlns:inkml="http://www.w3.org/2003/InkML" xml:id="stk17" contextRef="#ctx0" brushRef="#br0">15671 13998 0,'24'0'13,"-1"0"-5,1 0 7,-1 0-6,-23 24-3,0-1 2,24-23-1,0 0 2,-1 0 21,-23 24-21,0 0 6,24-1 0,-1-23 1,1 47-10,-24-23 3,24 0 6,-1-1-6,-23 1 6,0-1-8,24 1 0,-1-24 16,-23 24-7,24-24-8,-24 23-1,24-23 25,-24 24-25,23-1 1,-23 1 7,24-24 31</inkml:trace>
    </iact:actionData>
  </iact:action>
  <iact:action type="add" startTime="65509">
    <iact:property name="dataType"/>
    <iact:actionData xml:id="d18">
      <inkml:trace xmlns:inkml="http://www.w3.org/2003/InkML" xml:id="stk18" contextRef="#ctx0" brushRef="#br0">5499 16193 0,'24'0'52,"-1"0"-45,1 0 1,23 0 0,-23 0 7,23 0-7,-23 0 14,-1 0-13,1 0 6,-1 0 0,1 0-7,0 0-1,-1 0 1,1 0 0,-1 0-1,1 0 1,23 0 8,-23 0-8,-1 0 15,1 0-17,0 0 3,-1 0 14,1 0-16,-1 0 9,1 0 0,0 0-1,-1 0 0,1 0-8,-1 0 17,1 0-17,0 0 9,-1 0-9,1 0 2,23 0 7,-23 0-10,-1 0 10,1 0-9,-1 0 9,1 0-8,0 0 6,-1 0 18,1 0 7,0 0 68,-1 0-67,1 0 237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25T16:16:11.401"/>
    </inkml:context>
    <inkml:brush xml:id="br0">
      <inkml:brushProperty name="width" value="0.05292" units="cm"/>
      <inkml:brushProperty name="height" value="0.05292" units="cm"/>
    </inkml:brush>
  </inkml:definitions>
  <iact:action type="add" startTime="32959">
    <iact:property name="dataType"/>
    <iact:actionData xml:id="d0">
      <inkml:trace xmlns:inkml="http://www.w3.org/2003/InkML" xml:id="stk0" contextRef="#ctx0" brushRef="#br0">17370 2431 0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25T16:16:11.401"/>
    </inkml:context>
    <inkml:brush xml:id="br0">
      <inkml:brushProperty name="width" value="0.05292" units="cm"/>
      <inkml:brushProperty name="height" value="0.05292" units="cm"/>
    </inkml:brush>
  </inkml:definitions>
  <iact:action type="add" startTime="16586">
    <iact:property name="dataType"/>
    <iact:actionData xml:id="d0">
      <inkml:trace xmlns:inkml="http://www.w3.org/2003/InkML" xml:id="stk0" contextRef="#ctx0" brushRef="#br0">19093 11307 0,'47'0'121,"1"0"-113,46 0-1,24 0 1,24-24-1,23-23 0,0 24 2,-47-1-2,-24 0 1,-23 1 0,24 23-1,-72-24 1,24 24 0,1-23-1,-48-1 1,23 24-1,1 0 9,-1 0 15,1 0 0</inkml:trace>
    </iact:actionData>
  </iact:action>
  <iact:action type="add" startTime="17823">
    <iact:property name="dataType"/>
    <iact:actionData xml:id="d1">
      <inkml:trace xmlns:inkml="http://www.w3.org/2003/InkML" xml:id="stk1" contextRef="#ctx0" brushRef="#br0">23695 12912 0,'0'0'1,"24"47"5,-1 24 1,-23 24 1,24-1 0,0-47 0,-1 48-1,-23-24 0,0 23 1,24 0 0,-24-46 0,0 46-1,0-23 1,23-24 0,-23 24-1,24-24 1,-24 0 1,0 24-2,24-24 2,-24 24-3,0-47 2,0 23-1,0-23 1,0-1 0,0 24 0,0-23 7,0 0 0</inkml:trace>
    </iact:actionData>
  </iact:action>
  <iact:action type="add" startTime="18893">
    <iact:property name="dataType"/>
    <iact:actionData xml:id="d2">
      <inkml:trace xmlns:inkml="http://www.w3.org/2003/InkML" xml:id="stk2" contextRef="#ctx0" brushRef="#br0">27424 10929 0,'24'0'30,"-1"0"-23,25 0 1,-25 0-2,48 24 2,23 0 1,1 23-2,70-24 1,0 25-1,48 46 1,-48-47 1,142 71-2,-142-94 0,-47 23 1,47-23-1,-71 23 1,-23-23 0,-24-24 0,-23 23 0,0-23-2,-1 0 3,1 0-2,-1 0 9,1 0 6</inkml:trace>
    </iact:actionData>
  </iact:action>
  <iact:action type="add" startTime="20070">
    <iact:property name="dataType"/>
    <iact:actionData xml:id="d3">
      <inkml:trace xmlns:inkml="http://www.w3.org/2003/InkML" xml:id="stk3" contextRef="#ctx0" brushRef="#br0">28651 4603 0,'-23'0'13,"-1"24"2,-23-1-5,23 24-3,1 1 0,-1-25 0,-47 24 1,1 24 0,-1 0 0,0 23-1,-47 25 2,47-25-2,-47 95 0,0-48 2,47-46-2,-23-1 1,-24 48-1,71-71 1,-24 0-1,0-1 1,48-22 0,-1-1 0,-23-47-1,23 23 1</inkml:trace>
    </iact:actionData>
  </iact:action>
  <iact:action type="add" startTime="21432">
    <iact:property name="dataType"/>
    <iact:actionData xml:id="d4">
      <inkml:trace xmlns:inkml="http://www.w3.org/2003/InkML" xml:id="stk4" contextRef="#ctx0" brushRef="#br0">21170 3493 0,'0'0'1,"24"24"10,-1 0 6,-23 23-10,24-23 8,-1 23-7,1-24 0,23 25 0,-47 22 0,47-22-1,24 46 0,24 0 0,-25 1 2,1-24-1,47 118-1,0-48 1,-47-46 0,47 46 0,-47-46-1,-24-25 1,24 1-1,-24 0 1,-47-24 1,47-23-3,0 23 3,-23 0-2,23 1 1,-23-25-1,-1 1 1,1-1-1,0 1 1,-24 0 0,23-1 7,-23 1 1,24-24-9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25T16:16:11.401"/>
    </inkml:context>
    <inkml:brush xml:id="br0">
      <inkml:brushProperty name="width" value="0.05292" units="cm"/>
      <inkml:brushProperty name="height" value="0.05292" units="cm"/>
      <inkml:brushProperty name="color" value="#C00000"/>
    </inkml:brush>
  </inkml:definitions>
  <iact:action type="add" startTime="31416">
    <iact:property name="dataType"/>
    <iact:actionData xml:id="d0">
      <inkml:trace xmlns:inkml="http://www.w3.org/2003/InkML" xml:id="stk0" contextRef="#ctx0" brushRef="#br0">19943 13148 0,'23'0'286,"1"0"-271,-24-23 0,24 23-7,-1-24-1,1 1 9,23-25-8,-23 25-1,23-25 0,0 1 1,24-24 0,0 24-1,-24-24 1,0 24 0,24 0 0,-24 0-1,-23 23 1,-1-23 0,24 47-1,-23-24 2,0-23-3,-1 24 11,1-1-10,-1 0 8,1-23-7,23 24 1,-47-1-3,24 0 1,23-23 2,-23 23 7,-1 1-10,1 23 19,-24-24-18</inkml:trace>
    </iact:actionData>
  </iact:action>
  <iact:action type="add" startTime="32811">
    <iact:property name="dataType"/>
    <iact:actionData xml:id="d1">
      <inkml:trace xmlns:inkml="http://www.w3.org/2003/InkML" xml:id="stk1" contextRef="#ctx0" brushRef="#br0">23860 12723 0,'0'0'1,"24"0"3,-24 24 4,0 23 8,0 24-9,24-24 0,-24 48 1,0-1 1,0 24-2,0 0 1,0 47-1,0-23 2,0 23-3,0 1 2,0-48 0,0 47 0,0-71-2,0 24 3,0-47-1,0 47-1,0 24 2,0-71-2,0 23 2,0-23-3,0 23 3,0-47-2,0 24 0,0-47 1,0-1-1,0 25 1,0-25 8,0 1 0,0-1 7</inkml:trace>
    </iact:actionData>
  </iact:action>
  <iact:action type="add" startTime="33849">
    <iact:property name="dataType"/>
    <iact:actionData xml:id="d2">
      <inkml:trace xmlns:inkml="http://www.w3.org/2003/InkML" xml:id="stk2" contextRef="#ctx0" brushRef="#br0">26810 11661 0,'0'0'1,"48"0"4,-1 24 3,0 23-1,24-23 1,23 46 0,-23-22 0,24-1 0,-1 0-1,24 24 1,-71-24 0,24 0-1,0 24 1,0-47-1,-24-1 0,-24 1 2,25 0-1,-1-1-1,-24 1 1,1-1-1,0-23 2,-1 0-2,1 24 2,-1-24-3,1 24 1,0-1 1,23 1 0,0 23 0,47 0-1,-70 0 1,47-23 0,-24 23 0,0 0-1,24-23 1,-71 23-1,24-23 2,23-1-2,-47 1 16,23-24-16</inkml:trace>
    </iact:actionData>
  </iact:action>
  <iact:action type="add" startTime="34980">
    <iact:property name="dataType"/>
    <iact:actionData xml:id="d3">
      <inkml:trace xmlns:inkml="http://www.w3.org/2003/InkML" xml:id="stk3" contextRef="#ctx0" brushRef="#br0">28769 9655 0,'0'0'0,"95"-24"6,23 24 2,-24-24-1,-23 1 1,47 23 0,-71-24-1,24 24 2,23-23-3,-23 23 2,-24-24 0,24 24 0,0-24 0,-47 24-1,46-23 0,-22-1 1,22 1 0,-46-1 0,23 24 0,0-24-1,1-23 1,-1 24 0,0-1-1,-23 0 2,23 1 6,-24-1-8</inkml:trace>
    </iact:actionData>
  </iact:action>
  <iact:action type="add" startTime="36050">
    <iact:property name="dataType"/>
    <iact:actionData xml:id="d4">
      <inkml:trace xmlns:inkml="http://www.w3.org/2003/InkML" xml:id="stk4" contextRef="#ctx0" brushRef="#br0">28203 3116 0,'0'0'0,"0"23"4,0 1 6,0 0-3,0-1 0,-24 1 0,1 23 1,-1-23 0,24-1 0,-23 24-1,-1 1 1,0 22 0,-23-22-1,0 23 2,0-1-2,0 25 0,-1-48 2,-22 47-2,46-23 1,-23-24-1,0 48 1,-1-24 0,1 23-1,0-23 2,23-24-2,-23 24 0,24-24 2,-1 0-1,24 1-1,-24-25 1,1 24 0,23 1-1,-47-1 0,47 0 1,-24 0 0,0 0-1,24-23 2,-23 0-2,23 23 1,-24-24 7,24 1 1,0 0 76</inkml:trace>
    </iact:actionData>
  </iact:action>
  <iact:action type="add" startTime="37273">
    <iact:property name="dataType"/>
    <iact:actionData xml:id="d5">
      <inkml:trace xmlns:inkml="http://www.w3.org/2003/InkML" xml:id="stk5" contextRef="#ctx0" brushRef="#br0">24191 2455 0,'0'23'6,"0"25"1,-24 22 0,24 25 2,-23-1-2,-1-23 1,24 24 0,0-1-1,-24 0 1,24-46-1,-23 22 1,23 1 0,-24-47-1,24 47 2,0-24-3,-23 0 3,23 0-2,-24 24 1,24 0-1,0-47 2,0 46-2,-24 1 0,24-47 1,0 23 0,0-23 0,0-1-1,0 1 2,0-1 7,0 1-2,0 0 24</inkml:trace>
    </iact:actionData>
  </iact:action>
  <iact:action type="add" startTime="38235">
    <iact:property name="dataType"/>
    <iact:actionData xml:id="d6">
      <inkml:trace xmlns:inkml="http://www.w3.org/2003/InkML" xml:id="stk6" contextRef="#ctx0" brushRef="#br0">19424 3777 0,'0'0'1,"47"47"3,0 0 3,0-23 1,-23 23 0,47 24-1,-1-24 2,-22 24-3,46 23 3,-47-23-2,24 0 2,71 71-3,-48-1 2,0 1 0,24-48 0,24 95-1,0-47 1,23 47-1,-71-95 2,24 24-1,-47-71-1,23 71 2,-46-71-3,-25-47 2,1 71-1,-1-47 2,1-24-2,-24 24 0,24-24 1,-24 23 0,23-23 7,-23 24 10</inkml:trace>
    </iact:actionData>
  </iact:action>
  <iact:action type="add" startTime="39357">
    <iact:property name="dataType"/>
    <iact:actionData xml:id="d7">
      <inkml:trace xmlns:inkml="http://www.w3.org/2003/InkML" xml:id="stk7" contextRef="#ctx0" brushRef="#br0">17890 8852 0,'23'24'37,"1"-24"-29,23 0 0,0 0-1,24 0 1,23 23 0,1-23-1,23 0 0,0 0 1,-24 24 0,24-24-1,47 0 1,1 0 0,-48 0-1,0 0 6,-24 0-9,-23 0 2,-24 0 2,0 0 0,-23 0-1,-1 0 10,1 0-10,0 0 31,-1 0-12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25T16:24:05.357"/>
    </inkml:context>
    <inkml:brush xml:id="br0">
      <inkml:brushProperty name="width" value="0.05292" units="cm"/>
      <inkml:brushProperty name="height" value="0.05292" units="cm"/>
    </inkml:brush>
  </inkml:definitions>
  <iact:action type="add" startTime="18781">
    <iact:property name="dataType"/>
    <iact:actionData xml:id="d0">
      <inkml:trace xmlns:inkml="http://www.w3.org/2003/InkML" xml:id="stk0" contextRef="#ctx0" brushRef="#br0">13618 8144 0</inkml:trace>
    </iact:actionData>
  </iact:action>
  <iact:action type="add" startTime="23875">
    <iact:property name="dataType"/>
    <iact:actionData xml:id="d1">
      <inkml:trace xmlns:inkml="http://www.w3.org/2003/InkML" xml:id="stk1" contextRef="#ctx0" brushRef="#br0">18857 4839 0,'24'0'28,"-24"24"-20,47-1 0,-23-23-1,-1 24 1,48 23-1,-24 0 2,24 0-1,-24-23-1,0 47 1,24-24-1,0 24 1,0-24-1,-24 0 1,0-23 0,24 23 0,0 0-1,-24 24 0,0-24 2,0 1-1,1-25-1,22 1 2,1 47-2,-47-24 0,47 0 2,-24 24-3,24-24 3,-24-23-2,24 47 1,-48-24 0,24 0-1,-23 0 1,23-23 0,0-1-1,-47 1 2,24 0-3,0-1 2,-24 1 0,0-1 7,23-23-7,1 0 7,-1 0 16</inkml:trace>
    </iact:actionData>
  </iact:action>
  <iact:action type="add" startTime="26105">
    <iact:property name="dataType"/>
    <iact:actionData xml:id="d2">
      <inkml:trace xmlns:inkml="http://www.w3.org/2003/InkML" xml:id="stk2" contextRef="#ctx0" brushRef="#br0">22610 2856 0,'-24'0'83,"0"0"-75,1 0 38,-1 0-30,1 0-9,-1 0 8,0 0-7,1 0-1,-1 0 1,1 0-1,-1 0 1,0 0 16,1 0-17,-1 0 0,-23 0 2,23 0 6,-23 0-8,0 0 9,23 0-9,-23 0 9,24 24-8,-1-24 0,-23 0-1,47 23 1,-47-23-1,23 0 1,-23 0 1,23 0-3,1 0 3,-1 0-2,-23 24 1,23-24 7,-23 24-7,0-1 7,23-23-7,1 0 0,-1 0-1,0 24 1,1-1 0,-1-23 0,1 24-1,-1-24 1,-23 0-1,47 24 1,-47-24 0,23 23-1,24 1 1,-47-24 0,23 23-1,1 1 1,-1 0 0,0-24 0,24 23 0,-23 1-1,-1-24 1,1 23 0,23 1-1,-24-24 1,0 24-1,24-1 1,-23 1 0,-1-1 0,1-23-1,23 24 1,-24 23-1,0-47 3,24 24-4,-23-1 2,-24 1 0,23 23 7,0-23-8,-23-24 2,47 24-3,-23-1 2,-1 1 0,0 23 7,1-23-6,-24-1-2,47 1 2,-24-1-3,0-23 3,24 48-3,-23-25 2,-1 1 0,1 23-1,-25-23 1,48-1 0,-23 24 0,-1 1-1,1-25 1,-1 1-1,0-1 2,1 25-2,-1-48 1,1 47 0,23-24-1,-24-23 1,-23 48 0,47-1-1,-24-47 1,-23 24 0,23 23-1,24-24 2,-23-23-3,-1 24 4,1 23-4,-25-23 10,48-1-7,-23-23-2,23 24-1,-24 23 3,1-47-2,23 24 1,0 23-1,-24-47 1,0 24-1,1 23 2,-1-24 5,1 1-6,23 0 1,-24-1 6,0 1-8,1-1 9,23 1-8,-24 0 0,1-24-1,23 23 8,-24 1-8,0-24 2,24 23-1,-23 1-1,23 0 1,-24-24 0,1 23-1,-1-23 1,24 48 0,-24-48 7,1 23-7,23 1-1,-24-24 1,24 23-1,-23 1 1,-1 0-1,0 23 9,1-24-8,23 25 8,-24-25-8,-23 24-1,23-23 1,24 0-1,-23 23 1,-1 0 0,1-23-1,-1 23 2,-23 0-2,47 0 1,-24-23-1,-23 47 1,0 0 0,23-1-1,-23-22 1,0 46 0,0-23-1,-1 23 1,25-23-1,-24 0 1,-1 0 0,1 23-1,0-47 1,0 1 0,23 22 0,-23 1-1,23-47 1,24 47 0,-23-24 0,-1 0-1,1 0 2,-1 0-3,0 24 2,1-24 0,-1 1 0,1 22-1,23 1 1,-48 0-1,48-24 2,-23 1-2,-1 22 1,-23 1 0,47-24-1,-47 24 0,47 0 2,-24-24-2,24-23 24,0-1 239,0 1-263,0 23 9,0-23-9,0 47 1,0 0-1,0 23 1,0-47 0,0 24 0,24 23-2,-24 24 4,0-23-4,0-24 2,0 23 0,23-23-1,-23-24 1,0 48-1,0-25 1,0 1 0,24 0 0,-24 0 0,24 23 0,-24-23-1,0-24 2,23 24-2,-23 0 1,0-48-1,0 72 0,0-24 1,24-24 0,-24 24-1,23 0 1,-23-24 0,0 24 0,24-1 0,0 25-1,-1-48 1,-23 47-1,0-46 1,24 23 0,-24-48 0,23 24-1,25-23 255,-25 23-255,1-23 2,23 23-3,0 0 2,24 24 1,0 0-3,-24-24 2,24 71 0,0-71 0,-1 24-1,1 47 1,0 24 0,47-48 0,-47 1-1,23 46 1,-47-70 0,48 23 1,-48-23-3,24 24 1,0-24 1,-48-24 0,24 0 0,1 0 0,-25-47 253,24 24-253,1 23 0,46 0-1,0 0 0,1 1 1,-1-1 0,24 24-1,0 23 2,0-47-2,-23 24 2,-1-24-2,-23 1 0,0-1 0,23 0 1,-47 0 0,24-23 0,0 23-1,0 0 2,-48-47-2,24 0 1,-23 0 216,0 0-218,23 24 3,24-1-2,-48 1 0,72 0 1,-25-1-1,25 1 2,-1-1-1,1 25-1,46-1 0,-70-24 2,23 1-2,1 0 2,-1 23-3,1-23 2,-25-24 0,-22 23 0,-1 1-1,24-24 1,-1 23-1,-22-23 2,-1 24-2,0-24 0,-23 0 226,46 0-226,25 24 0,-24 23 0,47-24 2,-24 25-2,0-1 1,72 0-1,-25 24 2,24 0-3,-47-48 3,71 24-2,-71-23 2,24 0-3,-24-1 3,0 1-2,23-24 0,-93 23 2,46-23-1,0 0-1,-46 0 1,22 0-1,-46 0 16,70 0 208,24 0-223,0-23-1,48-1 0,46 1 1,-47-1 0,0-23 0,-23 0 0,-24 23-1,0 24 1,-24-47 0,1 23-1,-24 1 1,23-1-1,-23-23 2,-24 23-2,0 24 8,-23 0-7,23-47 239,24 0-239,23-48-1,48-23 1,-24 24-1,47-95 0,-23 47 1,23 1 1,-71-1-1,24 24-1,-47-24 1,24 48 0,-25 0-2,-22-48 2,22 48 0,-22-24-1,-25 47 2,-23 23 6,0 1-8,24 47 0,-24-23 211,23-25-212,-23 25 2,24-72-1,23-46 1,-23-48 0,70-142-1,24 48 2,-23-47-2,-1 23 1,0 47 0,-46 48 0,22 46-1,-22 72 1,-1 23-1,-47 48 1,47-25-1,-47 1 2,24 24-2,-24-25 278,0 25-278,0-48 1,0-23 0,0-25-1,0-69 1,0-96 0,-48 1 0,1 0-1,-24-24 1,1 47-1,46 95 2,-23-24-2,23 95 0,24 23 1,0 24 0,-23 23 0,23 1-1,0-25 0,-24 48 2,24-23 7,0-1-8,-24 24-2,24-23 2,0-1 0,0 0-1,0 1 9,-23 23 214,23-24-221,-47 0-2,23-23 1,0 0-1,-23-47 1,-47-48 0,-1 48 0,-23-95-1,-47 23 1,24-22-1,-1-1 1,24 47 0,-24 48 0,24-24-1,-23 47 1,70 0 0,24 24 0,-24 0-1,24 23 0,-24-23 1,24 23 254,0-47-254,-1 1-1,-22-1 1,-1-71 0,-47 48 0,23-24-1,-70-48 1,0-22-1,23 46 1,-23 0 0,23-23 0,48 94-1,-24-23 1,71 47-1,-24-1 2,47 25-1,-23-1-2,24 24 256,-48 0-253,47 0-2,-70 0 0,23 0 1,-23 0 0,23 0-1,-47 0 1,-47 0 0,-1 0-1,48 0 1,-94-47 0,94 47 0,0-24-1,0 24 2,24-23-2,-48-1 1,71 24-1,-47 0 1,24-23-1,-1 23 1,25 0-1,-1 0 1,0-24 0,0 24 0,48-24 0,-25 24-1,-22 0 2,46 0-2,-23 0 1,-24 0-1,47 0 1,-23 0 0,24 0-1,-1 0 0,-23 0 2,23 0-3,-23-23 3,0 23-2,47-24 1,-71 24 1,47-23-3,-23 23 2,0 0 0,23-24-1,-23 24 2,0 0-2,23-24 0,-23 24 1,0 0 0,23-23 0,-23-1-1,0 24 1,0-24 0,0 24-1,-1 0 2,25 0-3,-24 0 2,-1 0 0,1 0 0,0 0 0,23 0-1,-23 0 1,24 0 0,-25 0 7,25 0 9,-1 0-9,1 0 8</inkml:trace>
    </iact:actionData>
  </iact:action>
  <iact:action type="add" startTime="36170">
    <iact:property name="dataType"/>
    <iact:actionData xml:id="d3">
      <inkml:trace xmlns:inkml="http://www.w3.org/2003/InkML" xml:id="stk3" contextRef="#ctx0" brushRef="#br0">16780 12299 0,'-23'0'501,"-1"23"-486,1-23-6,23 24 5,-24-1 1,0-23-7,1 24 15,-1 0-15,0-24-1,24 47 9,-23-47-8,23 23 0,-24-23 0,24 24-1,0 0 0,-23-24 1,-1 23 0,24 1-1,-24-1 0,24 1 9,-23-24-8,-1 24 0,24-1 16,-23 1-17,-1-24 0,0 23 1,1 1 15,23 0-15,-24-24-1,1 23 19,-1-23-20,24 24 1,-24-1 1,1 1 16,-1 0-18,1-1 17,23 1-15,-24-1 0,0-23 0,24 24-1,-23 0 9,-1-1-9,24 1 9,-23 0-8,-1-1 7,24 1-7,-24-1 1,24 1 5,0 0-7,-23-1 17,23 1-17,0-1 16,-24 1-15,24 0-1,0-1 19,0 1-21,-23-24 11,23 23-8,0 1 8,-24 0-9,24-1 15,-24 1-13,24-1 13,0 1-12,0 0-4,-23-24 1,23 23 9,0 1-8,-24-24 0,24 23 15,0 1-17,0 0 3,-23-1 13,23 1-6,-24-24-8,24 23 0,-24 1 8,24 0-10,0-1 19,0 1-19,-23-24 19,23 24-20,0-1 3,-24 1 8,24-1 15,0 1-15,-23-24 6,23 24-14,0-1 9,0 1 4,0-1 4,0 1-11,-24-24-6,24 24 7,0-1 0,0 1 8,-24-1-8,24 1 1,0 0-1,0-1-7,0 1 8,0-1-1,0 1-7,0 0 15,0-1-15,0 1 15,0-1-16,0 1 9,0 0 16,0-1-18,0 1 9,0-1-7,0 1-9,0 0 16,0-1-16,0 1 16,0 0 325,0-1-326,0 1 1,0-1-7,0 1 1,0 0-11,0-1 17,0 1-15,0-1-1,0 1 8,0 0 1,0-1-1,0 1-6,0-1 6,0 1 15,24 0-14,-24-1 15,24-23-23,-24 24-2,0-1 11,0 1 21,0 0-15,0-1 15,0 1-30,23-1-1,-23 1 16,24 0-15,-24-1 8,23 1-9,1-24 2,-24 23-3,24-23 4,-24 24-4,23-24 2,-23 24-1,24-24 1,-24 23-1,23 1 9,1-1-9,0-23 9,-24 24-8,23 0 7,1-24-7,-24 23 30,23-23-30,1 24 8,0-24 0,-1 24 6,1-24-7,-24 23-7,0 1 16,23-24-18,1 0 2,0 0-1,-24 23 18,23-23-18,1 0 1,-24 24-1,23-24 9,1 0-1,0 24 1,23-24-1,-24 0 8,25 23-15,-25-23 7,1 0 1,-1 0-9,1 0 9,0 0-9,-1 0 2,1 0 14,-1 0-17,1 0 18,0 0-8,-1 0-9,1 0 17,0 0-9,-1 0-1,1 0-6,-1 0 0,-23-23 7,24 23-8,0 0 1,-24-24 1,23 24-2,1-24 1,-1 24-1,-23-23 2,24-1-3,0 24 4,-1-47 4,1 47-6,-1-24-1,-23 1 1,24-1 0,0 0-1,-1 1 0,-23-1 2,24 1-1,-1 23 0,1-48-2,0 25 4,-1 23-4,-23-24 3,0 1-3,24-1 3,-1 0-2,1 1 0,-24-1 1,24 1 8,-24-1-8,23 24-1,-23-24 10,0 1-3,24 23-7,-1-24 9,1 1 15,-24-1-24,24 24 1,-1-24 7,-23 1-7,0-1 0,24 24-1,-1-23 9,1-1-9,-24 0 9,24-23-1,-1 47-7,-23-23 0,0-1 0,0 0-1,24 24 1,-1-23 0,-23-1-1,24 24 1,-24-23 8,24-1 0,-24 0-1,23 24-8,-23-23 8,0-1 1,24 24-9,-1-24 9,1 1 7,-24-1-7,24 1 6,-1-1 2,-23 0 14,0 1-31,24 23 1,-24-24 9,0 1-11,23 23 1,-23-24 2,0 0 6,24 1-8,-24-1 8,0 1-7,0-1 0,0 0 8,0 1-8,24 23 8,-24-24-10,0 1 2,0-1-1,23 0 9,-23 1-9,0-1 17,0 1-17,0-1 9,24 0 6,-24 1-14,23 23 16,-23-24-16,0 1 0,24-1 7,-24 0 8,0 1-9,0-1 26,0 0-9,24 1-15,-24-1 6,0 1-15,23-1 1,-23 0 0,0 1 0,0-1 15,0 1-15,0-1 15,0 0-16,24 1 1,-24-1 7,0 1-7,23 23 0,-23-48-1,0 25 1,24-1 7,-24 1 317,0-1-310,0 0-14,0 1-1,0-1 1,0 1 0,0-1 0,0 0-1,0-23 1,0 24 7,0-1-7,0 0 0,0 1-1,0-1 9,0 0 15,0 1-7,0-1 21,0 1-21,0-1 6,0 0 16,0 1-38,0-1 15,0 1-16,0-1 1,0 0 16,0 1-17,0-1 32,0 1-16,0-1-16,0 0 8,0 1-7,0-1 7,0 1-8,0-1 2,0 0 14,0 1-7,0-1 22,0 1-31,0-1 1,0 0 15,0 1-15,0-1 7,0 1 9,-24 23 6,24-24-22,-23 24 7,23-24-8,0 1 2,-24-1 14,1 24-15,23-24-1,-24 1 10,0 23-11,1-24 1,-1 1 17,1 23-8,-1-24 37,0 24-29,1-24-2,-1 24 10,1 0-16,-1 0 15,0 0-17,1 0-6,23-23 7,-24 23 1,1 0-9,-1 0 16,0 0-16,24-24 0,-23 24 2,-1 0 14,1 0-16,-1 0 17,0 0-8,1 0-2,-1 0-6,1 0 0,-25 0 15,25 0-7,-1 0 7,1 24-16,-1-24 16,0 0-15,1 0 0,23 23-1,-24-23 9,24 24-9,-23-24 1,-1 0 22,24 24-14,-24-24-8,1 0 8,23 23-9,-24 1 16,1-24-7,-1 23 7,0-23-8,24 24-7,-23-24 8,-1 0-9,1 0 8,23 24-7,-24-24 0,0 23 7,1 1 8,-1-24 0,1 0 8,23 24-23,0-1 22,-24-23-15,0 0 31,24 24 116,-23-24-154,-1 0 22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87294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74844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44169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07855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91000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2925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88481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55563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07112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25985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2032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18" Type="http://schemas.openxmlformats.org/officeDocument/2006/relationships/image" Target="../media/image1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17" Type="http://schemas.openxmlformats.org/officeDocument/2006/relationships/image" Target="../media/image13.png"/><Relationship Id="rId2" Type="http://schemas.openxmlformats.org/officeDocument/2006/relationships/audio" Target="../media/media1.m4a"/><Relationship Id="rId16" Type="http://schemas.microsoft.com/office/2011/relationships/inkAction" Target="../ink/inkAction1.xml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14.pn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14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7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audio" Target="../media/media5.m4a"/><Relationship Id="rId7" Type="http://schemas.openxmlformats.org/officeDocument/2006/relationships/image" Target="../media/image20.png"/><Relationship Id="rId2" Type="http://schemas.microsoft.com/office/2007/relationships/media" Target="../media/media5.m4a"/><Relationship Id="rId1" Type="http://schemas.openxmlformats.org/officeDocument/2006/relationships/tags" Target="../tags/tag3.xml"/><Relationship Id="rId6" Type="http://schemas.openxmlformats.org/officeDocument/2006/relationships/image" Target="../media/image19.jp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audio" Target="../media/media6.m4a"/><Relationship Id="rId7" Type="http://schemas.openxmlformats.org/officeDocument/2006/relationships/customXml" Target="../ink/ink1.xml"/><Relationship Id="rId2" Type="http://schemas.microsoft.com/office/2007/relationships/media" Target="../media/media6.m4a"/><Relationship Id="rId1" Type="http://schemas.openxmlformats.org/officeDocument/2006/relationships/tags" Target="../tags/tag4.xml"/><Relationship Id="rId6" Type="http://schemas.openxmlformats.org/officeDocument/2006/relationships/image" Target="../media/image1.png"/><Relationship Id="rId11" Type="http://schemas.openxmlformats.org/officeDocument/2006/relationships/image" Target="../media/image14.png"/><Relationship Id="rId5" Type="http://schemas.openxmlformats.org/officeDocument/2006/relationships/notesSlide" Target="../notesSlides/notesSlide4.xml"/><Relationship Id="rId10" Type="http://schemas.openxmlformats.org/officeDocument/2006/relationships/image" Target="../media/image22.png"/><Relationship Id="rId4" Type="http://schemas.openxmlformats.org/officeDocument/2006/relationships/slideLayout" Target="../slideLayouts/slideLayout1.xml"/><Relationship Id="rId9" Type="http://schemas.microsoft.com/office/2011/relationships/inkAction" Target="../ink/inkAction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audio" Target="../media/media7.m4a"/><Relationship Id="rId7" Type="http://schemas.microsoft.com/office/2011/relationships/inkAction" Target="../ink/inkAction3.xml"/><Relationship Id="rId2" Type="http://schemas.microsoft.com/office/2007/relationships/media" Target="../media/media7.m4a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audio" Target="../media/media8.m4a"/><Relationship Id="rId7" Type="http://schemas.microsoft.com/office/2011/relationships/inkAction" Target="../ink/inkAction4.xml"/><Relationship Id="rId2" Type="http://schemas.microsoft.com/office/2007/relationships/media" Target="../media/media8.m4a"/><Relationship Id="rId1" Type="http://schemas.openxmlformats.org/officeDocument/2006/relationships/tags" Target="../tags/tag6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audio" Target="../media/media9.m4a"/><Relationship Id="rId7" Type="http://schemas.microsoft.com/office/2011/relationships/inkAction" Target="../ink/inkAction5.xml"/><Relationship Id="rId2" Type="http://schemas.microsoft.com/office/2007/relationships/media" Target="../media/media9.m4a"/><Relationship Id="rId1" Type="http://schemas.openxmlformats.org/officeDocument/2006/relationships/tags" Target="../tags/tag7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audio" Target="../media/media10.m4a"/><Relationship Id="rId7" Type="http://schemas.microsoft.com/office/2011/relationships/inkAction" Target="../ink/inkAction6.xml"/><Relationship Id="rId2" Type="http://schemas.microsoft.com/office/2007/relationships/media" Target="../media/media10.m4a"/><Relationship Id="rId1" Type="http://schemas.openxmlformats.org/officeDocument/2006/relationships/tags" Target="../tags/tag8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audio" Target="../media/media11.m4a"/><Relationship Id="rId7" Type="http://schemas.microsoft.com/office/2011/relationships/inkAction" Target="../ink/inkAction7.xml"/><Relationship Id="rId2" Type="http://schemas.microsoft.com/office/2007/relationships/media" Target="../media/media11.m4a"/><Relationship Id="rId1" Type="http://schemas.openxmlformats.org/officeDocument/2006/relationships/tags" Target="../tags/tag9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7" Type="http://schemas.openxmlformats.org/officeDocument/2006/relationships/image" Target="../media/image14.png"/><Relationship Id="rId2" Type="http://schemas.microsoft.com/office/2007/relationships/media" Target="../media/media12.m4a"/><Relationship Id="rId1" Type="http://schemas.openxmlformats.org/officeDocument/2006/relationships/tags" Target="../tags/tag10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9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28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1.xml"/><Relationship Id="rId9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136278" y="3053613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0070C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LO: To name 2D shapes and count the number of sides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6B9B0BB-0DBE-40B6-8734-5382DC624B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7131" y="450619"/>
            <a:ext cx="1371600" cy="18669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7919FEC-2252-4D13-BAB2-C84C361B0F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02012" y="450619"/>
            <a:ext cx="1743075" cy="21240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D4AF2CB-9D81-46D6-B360-6426069552A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48323" y="470980"/>
            <a:ext cx="1428750" cy="19907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DD4A8CA-73C4-439C-8FA0-B23B6825254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36620" y="502745"/>
            <a:ext cx="1428750" cy="19145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B9B9B34-52E7-4875-A8DB-7394E224E86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40192" y="481301"/>
            <a:ext cx="1743075" cy="1638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A8128B7-0455-4B0D-B2A8-CB87682EB8D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745087" y="3859617"/>
            <a:ext cx="1524000" cy="19812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B1DB800-83F7-4E02-865B-599A1328EA2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933539" y="3888192"/>
            <a:ext cx="1752600" cy="19526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67E72FF-B493-488B-B115-8C90D347BEC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452346" y="3859617"/>
            <a:ext cx="1704975" cy="20764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7EA59B6-8A64-4548-AA91-22022346553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273905" y="3859617"/>
            <a:ext cx="1590675" cy="18954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0D3E941-EADF-42EE-9C57-98C5E3F8AFF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016548" y="450619"/>
            <a:ext cx="1638300" cy="241935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659537C-F2C7-438E-8B29-34C3F7463C3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22913" y="3859617"/>
            <a:ext cx="1657350" cy="239077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16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44AC8250-2EBF-4FE5-9019-0EBA4326A9A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790200" y="2149920"/>
              <a:ext cx="10850040" cy="406260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44AC8250-2EBF-4FE5-9019-0EBA4326A9A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780840" y="2140560"/>
                <a:ext cx="10868760" cy="4081320"/>
              </a:xfrm>
              <a:prstGeom prst="rect">
                <a:avLst/>
              </a:prstGeom>
            </p:spPr>
          </p:pic>
        </mc:Fallback>
      </mc:AlternateContent>
      <p:pic>
        <p:nvPicPr>
          <p:cNvPr id="23" name="Audio 22">
            <a:hlinkClick r:id="" action="ppaction://media"/>
            <a:extLst>
              <a:ext uri="{FF2B5EF4-FFF2-40B4-BE49-F238E27FC236}">
                <a16:creationId xmlns:a16="http://schemas.microsoft.com/office/drawing/2014/main" id="{0161E219-D755-49BB-9A61-C660D1C18D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22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231"/>
    </mc:Choice>
    <mc:Fallback xmlns="">
      <p:transition spd="slow" advTm="732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358512" y="335524"/>
            <a:ext cx="10469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Match 2D shape to its name.</a:t>
            </a:r>
          </a:p>
        </p:txBody>
      </p:sp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ADEB587-273E-4CD4-8DCD-76F0F45D1D1D}"/>
              </a:ext>
            </a:extLst>
          </p:cNvPr>
          <p:cNvSpPr/>
          <p:nvPr/>
        </p:nvSpPr>
        <p:spPr>
          <a:xfrm>
            <a:off x="518473" y="5516757"/>
            <a:ext cx="2224727" cy="690132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oval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5B7A162-2F17-44E5-9270-175A47C17E68}"/>
              </a:ext>
            </a:extLst>
          </p:cNvPr>
          <p:cNvSpPr/>
          <p:nvPr/>
        </p:nvSpPr>
        <p:spPr>
          <a:xfrm>
            <a:off x="518474" y="4148130"/>
            <a:ext cx="2224727" cy="690132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square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3DF177B-8532-4AEB-BB0B-AF8F44F9CEA5}"/>
              </a:ext>
            </a:extLst>
          </p:cNvPr>
          <p:cNvSpPr/>
          <p:nvPr/>
        </p:nvSpPr>
        <p:spPr>
          <a:xfrm>
            <a:off x="518474" y="2779504"/>
            <a:ext cx="2224727" cy="690132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triangle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08FDF57-8948-4A9C-A3B6-4738CC231559}"/>
              </a:ext>
            </a:extLst>
          </p:cNvPr>
          <p:cNvSpPr/>
          <p:nvPr/>
        </p:nvSpPr>
        <p:spPr>
          <a:xfrm>
            <a:off x="518473" y="1410878"/>
            <a:ext cx="2224727" cy="690132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circle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ADEBE781-10BB-42F0-A68D-BB12BF313C8A}"/>
              </a:ext>
            </a:extLst>
          </p:cNvPr>
          <p:cNvSpPr/>
          <p:nvPr/>
        </p:nvSpPr>
        <p:spPr>
          <a:xfrm>
            <a:off x="10421649" y="2904404"/>
            <a:ext cx="1080000" cy="1080000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3D61055-658E-4540-BFE7-B4D49BECCA4B}"/>
              </a:ext>
            </a:extLst>
          </p:cNvPr>
          <p:cNvSpPr/>
          <p:nvPr/>
        </p:nvSpPr>
        <p:spPr>
          <a:xfrm>
            <a:off x="10421649" y="1509734"/>
            <a:ext cx="1080000" cy="1080000"/>
          </a:xfrm>
          <a:prstGeom prst="rect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Isosceles Triangle 4">
            <a:extLst>
              <a:ext uri="{FF2B5EF4-FFF2-40B4-BE49-F238E27FC236}">
                <a16:creationId xmlns:a16="http://schemas.microsoft.com/office/drawing/2014/main" id="{562A52E1-1E8A-4F1A-B30F-BCB0A54F76A1}"/>
              </a:ext>
            </a:extLst>
          </p:cNvPr>
          <p:cNvSpPr/>
          <p:nvPr/>
        </p:nvSpPr>
        <p:spPr>
          <a:xfrm>
            <a:off x="10421649" y="5225745"/>
            <a:ext cx="1080000" cy="1080000"/>
          </a:xfrm>
          <a:prstGeom prst="triangl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CBB5BBF2-0A85-4F5B-BF42-D66425719417}"/>
              </a:ext>
            </a:extLst>
          </p:cNvPr>
          <p:cNvSpPr/>
          <p:nvPr/>
        </p:nvSpPr>
        <p:spPr>
          <a:xfrm>
            <a:off x="10241649" y="4299074"/>
            <a:ext cx="1440000" cy="612000"/>
          </a:xfrm>
          <a:prstGeom prst="ellipse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CD9AA78-72B4-4163-99C0-073FFD28873F}"/>
              </a:ext>
            </a:extLst>
          </p:cNvPr>
          <p:cNvCxnSpPr>
            <a:cxnSpLocks/>
            <a:stCxn id="11" idx="3"/>
            <a:endCxn id="3" idx="2"/>
          </p:cNvCxnSpPr>
          <p:nvPr/>
        </p:nvCxnSpPr>
        <p:spPr>
          <a:xfrm>
            <a:off x="2743200" y="1755944"/>
            <a:ext cx="7678449" cy="168846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D07BA72-7E7D-453C-9EAA-874F95417763}"/>
              </a:ext>
            </a:extLst>
          </p:cNvPr>
          <p:cNvCxnSpPr>
            <a:cxnSpLocks/>
            <a:stCxn id="9" idx="3"/>
            <a:endCxn id="5" idx="1"/>
          </p:cNvCxnSpPr>
          <p:nvPr/>
        </p:nvCxnSpPr>
        <p:spPr>
          <a:xfrm>
            <a:off x="2743201" y="3124570"/>
            <a:ext cx="7948448" cy="264117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E39C17B7-18DA-4A8C-9521-94EEE7407C69}"/>
              </a:ext>
            </a:extLst>
          </p:cNvPr>
          <p:cNvCxnSpPr>
            <a:cxnSpLocks/>
            <a:stCxn id="8" idx="3"/>
            <a:endCxn id="4" idx="1"/>
          </p:cNvCxnSpPr>
          <p:nvPr/>
        </p:nvCxnSpPr>
        <p:spPr>
          <a:xfrm flipV="1">
            <a:off x="2743201" y="2049734"/>
            <a:ext cx="7678448" cy="244346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8EA1DD74-4A9F-4349-B50C-EB8CA05410AF}"/>
              </a:ext>
            </a:extLst>
          </p:cNvPr>
          <p:cNvCxnSpPr>
            <a:cxnSpLocks/>
            <a:stCxn id="7" idx="3"/>
            <a:endCxn id="6" idx="2"/>
          </p:cNvCxnSpPr>
          <p:nvPr/>
        </p:nvCxnSpPr>
        <p:spPr>
          <a:xfrm flipV="1">
            <a:off x="2743200" y="4605074"/>
            <a:ext cx="7498449" cy="125674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7B1F698C-C347-465B-8BFD-BF8DF73C6DA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1251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99"/>
    </mc:Choice>
    <mc:Fallback xmlns="">
      <p:transition spd="slow" advTm="367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358512" y="335524"/>
            <a:ext cx="10469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Match 2D shape to its name.</a:t>
            </a:r>
          </a:p>
        </p:txBody>
      </p:sp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ADEB587-273E-4CD4-8DCD-76F0F45D1D1D}"/>
              </a:ext>
            </a:extLst>
          </p:cNvPr>
          <p:cNvSpPr/>
          <p:nvPr/>
        </p:nvSpPr>
        <p:spPr>
          <a:xfrm>
            <a:off x="518473" y="5590899"/>
            <a:ext cx="2533646" cy="690132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rectangle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5B7A162-2F17-44E5-9270-175A47C17E68}"/>
              </a:ext>
            </a:extLst>
          </p:cNvPr>
          <p:cNvSpPr/>
          <p:nvPr/>
        </p:nvSpPr>
        <p:spPr>
          <a:xfrm>
            <a:off x="518474" y="4222272"/>
            <a:ext cx="2533646" cy="690132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pentagon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3DF177B-8532-4AEB-BB0B-AF8F44F9CEA5}"/>
              </a:ext>
            </a:extLst>
          </p:cNvPr>
          <p:cNvSpPr/>
          <p:nvPr/>
        </p:nvSpPr>
        <p:spPr>
          <a:xfrm>
            <a:off x="518474" y="2853646"/>
            <a:ext cx="2533646" cy="690132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octagon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08FDF57-8948-4A9C-A3B6-4738CC231559}"/>
              </a:ext>
            </a:extLst>
          </p:cNvPr>
          <p:cNvSpPr/>
          <p:nvPr/>
        </p:nvSpPr>
        <p:spPr>
          <a:xfrm>
            <a:off x="518473" y="1485020"/>
            <a:ext cx="2533646" cy="690132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hexagon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CD9AA78-72B4-4163-99C0-073FFD28873F}"/>
              </a:ext>
            </a:extLst>
          </p:cNvPr>
          <p:cNvCxnSpPr>
            <a:cxnSpLocks/>
            <a:stCxn id="11" idx="3"/>
            <a:endCxn id="15" idx="3"/>
          </p:cNvCxnSpPr>
          <p:nvPr/>
        </p:nvCxnSpPr>
        <p:spPr>
          <a:xfrm>
            <a:off x="3052119" y="1830086"/>
            <a:ext cx="7534705" cy="163425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D07BA72-7E7D-453C-9EAA-874F95417763}"/>
              </a:ext>
            </a:extLst>
          </p:cNvPr>
          <p:cNvCxnSpPr>
            <a:cxnSpLocks/>
            <a:stCxn id="9" idx="3"/>
            <a:endCxn id="2" idx="5"/>
          </p:cNvCxnSpPr>
          <p:nvPr/>
        </p:nvCxnSpPr>
        <p:spPr>
          <a:xfrm>
            <a:off x="3052120" y="3198712"/>
            <a:ext cx="7534704" cy="234335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E39C17B7-18DA-4A8C-9521-94EEE7407C69}"/>
              </a:ext>
            </a:extLst>
          </p:cNvPr>
          <p:cNvCxnSpPr>
            <a:cxnSpLocks/>
            <a:stCxn id="8" idx="3"/>
            <a:endCxn id="13" idx="1"/>
          </p:cNvCxnSpPr>
          <p:nvPr/>
        </p:nvCxnSpPr>
        <p:spPr>
          <a:xfrm flipV="1">
            <a:off x="3052120" y="1916164"/>
            <a:ext cx="7534705" cy="265117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8EA1DD74-4A9F-4349-B50C-EB8CA05410AF}"/>
              </a:ext>
            </a:extLst>
          </p:cNvPr>
          <p:cNvCxnSpPr>
            <a:cxnSpLocks/>
            <a:stCxn id="7" idx="3"/>
            <a:endCxn id="12" idx="1"/>
          </p:cNvCxnSpPr>
          <p:nvPr/>
        </p:nvCxnSpPr>
        <p:spPr>
          <a:xfrm flipV="1">
            <a:off x="3052119" y="4615044"/>
            <a:ext cx="7354705" cy="132092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ctagon 1">
            <a:extLst>
              <a:ext uri="{FF2B5EF4-FFF2-40B4-BE49-F238E27FC236}">
                <a16:creationId xmlns:a16="http://schemas.microsoft.com/office/drawing/2014/main" id="{77BCAF8F-8A95-4CEA-9F68-2CDBFF8CAEB0}"/>
              </a:ext>
            </a:extLst>
          </p:cNvPr>
          <p:cNvSpPr/>
          <p:nvPr/>
        </p:nvSpPr>
        <p:spPr>
          <a:xfrm>
            <a:off x="10586824" y="5225745"/>
            <a:ext cx="1080000" cy="1080000"/>
          </a:xfrm>
          <a:prstGeom prst="octagon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C188299-D7D9-4795-92A0-A114A7B8034C}"/>
              </a:ext>
            </a:extLst>
          </p:cNvPr>
          <p:cNvSpPr/>
          <p:nvPr/>
        </p:nvSpPr>
        <p:spPr>
          <a:xfrm>
            <a:off x="10406824" y="4345044"/>
            <a:ext cx="1440000" cy="540000"/>
          </a:xfrm>
          <a:prstGeom prst="rect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Pentagon 12">
            <a:extLst>
              <a:ext uri="{FF2B5EF4-FFF2-40B4-BE49-F238E27FC236}">
                <a16:creationId xmlns:a16="http://schemas.microsoft.com/office/drawing/2014/main" id="{F572BD54-0F47-4585-837F-DC926031BAF8}"/>
              </a:ext>
            </a:extLst>
          </p:cNvPr>
          <p:cNvSpPr/>
          <p:nvPr/>
        </p:nvSpPr>
        <p:spPr>
          <a:xfrm>
            <a:off x="10586824" y="1503642"/>
            <a:ext cx="1080000" cy="1080000"/>
          </a:xfrm>
          <a:prstGeom prst="pentagon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Hexagon 14">
            <a:extLst>
              <a:ext uri="{FF2B5EF4-FFF2-40B4-BE49-F238E27FC236}">
                <a16:creationId xmlns:a16="http://schemas.microsoft.com/office/drawing/2014/main" id="{3049289C-0F99-47B5-BE9A-7FC75CCFE560}"/>
              </a:ext>
            </a:extLst>
          </p:cNvPr>
          <p:cNvSpPr/>
          <p:nvPr/>
        </p:nvSpPr>
        <p:spPr>
          <a:xfrm>
            <a:off x="10586824" y="2924343"/>
            <a:ext cx="1080000" cy="1080000"/>
          </a:xfrm>
          <a:prstGeom prst="hexagon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E594E2C-5279-4B0B-A3D4-2D86DAB181D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5100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496"/>
    </mc:Choice>
    <mc:Fallback xmlns="">
      <p:transition spd="slow" advTm="424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70215"/>
            <a:ext cx="12191999" cy="699842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05AF00E-8AFE-4833-BC70-234E640F8B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0588" y="223180"/>
            <a:ext cx="2863951" cy="453596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82D1A5B-6AB5-4FCA-9B65-2465655730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3744" y="607160"/>
            <a:ext cx="3122165" cy="415198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399CCF0-B418-4407-A9C1-231CB015C6E6}"/>
              </a:ext>
            </a:extLst>
          </p:cNvPr>
          <p:cNvSpPr txBox="1"/>
          <p:nvPr/>
        </p:nvSpPr>
        <p:spPr>
          <a:xfrm>
            <a:off x="656978" y="5174913"/>
            <a:ext cx="31837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 equal length sides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E60D712-4480-47AA-9EAA-84585F61F2FC}"/>
              </a:ext>
            </a:extLst>
          </p:cNvPr>
          <p:cNvSpPr txBox="1"/>
          <p:nvPr/>
        </p:nvSpPr>
        <p:spPr>
          <a:xfrm>
            <a:off x="5821991" y="5005636"/>
            <a:ext cx="41211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 straight sides with </a:t>
            </a:r>
          </a:p>
          <a:p>
            <a:pPr algn="ctr"/>
            <a:r>
              <a:rPr lang="en-GB" sz="2800" dirty="0"/>
              <a:t>2 pairs of equal length sides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A3D7F1B-880D-485A-894A-04E5C9DA5F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89789" y="1916282"/>
            <a:ext cx="2482258" cy="181613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033C0AF-3A2A-422F-8E2E-1B54C091F000}"/>
              </a:ext>
            </a:extLst>
          </p:cNvPr>
          <p:cNvSpPr txBox="1"/>
          <p:nvPr/>
        </p:nvSpPr>
        <p:spPr>
          <a:xfrm>
            <a:off x="9324310" y="1005977"/>
            <a:ext cx="261321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It looks like a flying </a:t>
            </a:r>
          </a:p>
          <a:p>
            <a:pPr algn="ctr"/>
            <a:r>
              <a:rPr lang="en-GB" sz="2400" dirty="0"/>
              <a:t>kite!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51C3B0A-4DAD-4E7D-8785-62AB23A6B2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98202" y="1836974"/>
            <a:ext cx="1823789" cy="246411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56E95A2-E5B8-40F4-85DF-F0042D03C21E}"/>
              </a:ext>
            </a:extLst>
          </p:cNvPr>
          <p:cNvSpPr txBox="1"/>
          <p:nvPr/>
        </p:nvSpPr>
        <p:spPr>
          <a:xfrm>
            <a:off x="3637721" y="1013057"/>
            <a:ext cx="27574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It looks like diamond</a:t>
            </a:r>
          </a:p>
          <a:p>
            <a:pPr algn="ctr"/>
            <a:r>
              <a:rPr lang="en-GB" sz="2400" dirty="0"/>
              <a:t>jewel!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F41352B-5FA9-437D-8E90-094FB20840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348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719"/>
    </mc:Choice>
    <mc:Fallback xmlns="">
      <p:transition spd="slow" advTm="607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283BB5D-1D5B-484C-B2F1-6BE27C5E94C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3" name="Teardrop 72">
            <a:extLst>
              <a:ext uri="{FF2B5EF4-FFF2-40B4-BE49-F238E27FC236}">
                <a16:creationId xmlns:a16="http://schemas.microsoft.com/office/drawing/2014/main" id="{E1A13950-AA26-43E3-85DA-095D94D6B0A6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00855DB1-51B8-4CC6-BC9F-9A0A9AF33BA3}"/>
              </a:ext>
            </a:extLst>
          </p:cNvPr>
          <p:cNvSpPr txBox="1"/>
          <p:nvPr/>
        </p:nvSpPr>
        <p:spPr>
          <a:xfrm>
            <a:off x="343155" y="229306"/>
            <a:ext cx="8440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2D shapes can you see in the picture?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F3BB355B-09A4-488B-B9BA-958A2C68289E}"/>
              </a:ext>
            </a:extLst>
          </p:cNvPr>
          <p:cNvSpPr txBox="1"/>
          <p:nvPr/>
        </p:nvSpPr>
        <p:spPr>
          <a:xfrm>
            <a:off x="8037926" y="1905506"/>
            <a:ext cx="220124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Rectangles</a:t>
            </a:r>
          </a:p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Squares</a:t>
            </a:r>
          </a:p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Octagon</a:t>
            </a:r>
          </a:p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Triangles</a:t>
            </a:r>
          </a:p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Circles</a:t>
            </a:r>
          </a:p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Pentagon</a:t>
            </a:r>
          </a:p>
        </p:txBody>
      </p:sp>
      <p:pic>
        <p:nvPicPr>
          <p:cNvPr id="77" name="Picture 76">
            <a:extLst>
              <a:ext uri="{FF2B5EF4-FFF2-40B4-BE49-F238E27FC236}">
                <a16:creationId xmlns:a16="http://schemas.microsoft.com/office/drawing/2014/main" id="{83E62F55-E45D-4A84-B9BA-5443F1B8B93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589"/>
          <a:stretch/>
        </p:blipFill>
        <p:spPr>
          <a:xfrm>
            <a:off x="563437" y="4550438"/>
            <a:ext cx="488400" cy="624840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69BECF73-08A4-424A-AFA2-60F84D68CAD3}"/>
              </a:ext>
            </a:extLst>
          </p:cNvPr>
          <p:cNvCxnSpPr/>
          <p:nvPr/>
        </p:nvCxnSpPr>
        <p:spPr>
          <a:xfrm flipH="1">
            <a:off x="2396359" y="2196445"/>
            <a:ext cx="5641567" cy="77798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E03EFB20-C5E4-4B51-A70B-533AA4A6EF4C}"/>
              </a:ext>
            </a:extLst>
          </p:cNvPr>
          <p:cNvCxnSpPr>
            <a:cxnSpLocks/>
          </p:cNvCxnSpPr>
          <p:nvPr/>
        </p:nvCxnSpPr>
        <p:spPr>
          <a:xfrm flipH="1" flipV="1">
            <a:off x="2921877" y="2348845"/>
            <a:ext cx="5116049" cy="41537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BEB52E10-02CB-4234-A7B6-82180DC36E40}"/>
              </a:ext>
            </a:extLst>
          </p:cNvPr>
          <p:cNvCxnSpPr>
            <a:cxnSpLocks/>
          </p:cNvCxnSpPr>
          <p:nvPr/>
        </p:nvCxnSpPr>
        <p:spPr>
          <a:xfrm flipH="1">
            <a:off x="4324488" y="3233262"/>
            <a:ext cx="3713439" cy="126605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3EA3E173-8104-42FB-8027-46C7F1E9D365}"/>
              </a:ext>
            </a:extLst>
          </p:cNvPr>
          <p:cNvCxnSpPr>
            <a:cxnSpLocks/>
          </p:cNvCxnSpPr>
          <p:nvPr/>
        </p:nvCxnSpPr>
        <p:spPr>
          <a:xfrm flipH="1" flipV="1">
            <a:off x="5707117" y="1765738"/>
            <a:ext cx="2330809" cy="192339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396D3C9-16B2-4179-AA16-62D57B0CE43D}"/>
              </a:ext>
            </a:extLst>
          </p:cNvPr>
          <p:cNvCxnSpPr>
            <a:cxnSpLocks/>
          </p:cNvCxnSpPr>
          <p:nvPr/>
        </p:nvCxnSpPr>
        <p:spPr>
          <a:xfrm flipH="1" flipV="1">
            <a:off x="7010400" y="1671145"/>
            <a:ext cx="1027526" cy="251197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EC58D040-3E3F-4617-99AE-F09253CACA87}"/>
              </a:ext>
            </a:extLst>
          </p:cNvPr>
          <p:cNvCxnSpPr>
            <a:cxnSpLocks/>
          </p:cNvCxnSpPr>
          <p:nvPr/>
        </p:nvCxnSpPr>
        <p:spPr>
          <a:xfrm flipH="1">
            <a:off x="807637" y="4612944"/>
            <a:ext cx="7230287" cy="16102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Audio 21">
            <a:hlinkClick r:id="" action="ppaction://media"/>
            <a:extLst>
              <a:ext uri="{FF2B5EF4-FFF2-40B4-BE49-F238E27FC236}">
                <a16:creationId xmlns:a16="http://schemas.microsoft.com/office/drawing/2014/main" id="{52122C81-3ABD-4CA6-B363-7FD7CBA1FBD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442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912"/>
    </mc:Choice>
    <mc:Fallback xmlns="">
      <p:transition spd="slow" advTm="699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7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256910" y="311272"/>
            <a:ext cx="10469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table.</a:t>
            </a:r>
          </a:p>
        </p:txBody>
      </p:sp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7A6C92C-00CE-40BD-A684-374C9728959B}"/>
              </a:ext>
            </a:extLst>
          </p:cNvPr>
          <p:cNvGraphicFramePr>
            <a:graphicFrameLocks noGrp="1"/>
          </p:cNvGraphicFramePr>
          <p:nvPr/>
        </p:nvGraphicFramePr>
        <p:xfrm>
          <a:off x="954314" y="937766"/>
          <a:ext cx="10283370" cy="537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7790">
                  <a:extLst>
                    <a:ext uri="{9D8B030D-6E8A-4147-A177-3AD203B41FA5}">
                      <a16:colId xmlns:a16="http://schemas.microsoft.com/office/drawing/2014/main" val="3105242494"/>
                    </a:ext>
                  </a:extLst>
                </a:gridCol>
                <a:gridCol w="3427790">
                  <a:extLst>
                    <a:ext uri="{9D8B030D-6E8A-4147-A177-3AD203B41FA5}">
                      <a16:colId xmlns:a16="http://schemas.microsoft.com/office/drawing/2014/main" val="4111459195"/>
                    </a:ext>
                  </a:extLst>
                </a:gridCol>
                <a:gridCol w="3427790">
                  <a:extLst>
                    <a:ext uri="{9D8B030D-6E8A-4147-A177-3AD203B41FA5}">
                      <a16:colId xmlns:a16="http://schemas.microsoft.com/office/drawing/2014/main" val="4947332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Name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Shape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Number of sides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9960407"/>
                  </a:ext>
                </a:extLst>
              </a:tr>
              <a:tr h="1620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Square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2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9120683"/>
                  </a:ext>
                </a:extLst>
              </a:tr>
              <a:tr h="1620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Triangle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2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385523"/>
                  </a:ext>
                </a:extLst>
              </a:tr>
              <a:tr h="1620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Pentagon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2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2020367"/>
                  </a:ext>
                </a:extLst>
              </a:tr>
            </a:tbl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6BAD309B-9756-4BD6-8ACC-60FC4B78A0A0}"/>
              </a:ext>
            </a:extLst>
          </p:cNvPr>
          <p:cNvSpPr/>
          <p:nvPr/>
        </p:nvSpPr>
        <p:spPr>
          <a:xfrm>
            <a:off x="5515427" y="1716733"/>
            <a:ext cx="1116000" cy="1116000"/>
          </a:xfrm>
          <a:prstGeom prst="rect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32AC3403-683F-4931-B5A7-C6FD2D5FBFA4}"/>
              </a:ext>
            </a:extLst>
          </p:cNvPr>
          <p:cNvSpPr/>
          <p:nvPr/>
        </p:nvSpPr>
        <p:spPr>
          <a:xfrm>
            <a:off x="5465999" y="3221040"/>
            <a:ext cx="1260000" cy="1260000"/>
          </a:xfrm>
          <a:prstGeom prst="triangl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Pentagon 11">
            <a:extLst>
              <a:ext uri="{FF2B5EF4-FFF2-40B4-BE49-F238E27FC236}">
                <a16:creationId xmlns:a16="http://schemas.microsoft.com/office/drawing/2014/main" id="{FEFAE86F-5C76-4E51-B5F2-A1CDC1628896}"/>
              </a:ext>
            </a:extLst>
          </p:cNvPr>
          <p:cNvSpPr/>
          <p:nvPr/>
        </p:nvSpPr>
        <p:spPr>
          <a:xfrm>
            <a:off x="5465999" y="4882436"/>
            <a:ext cx="1260000" cy="1260000"/>
          </a:xfrm>
          <a:prstGeom prst="pentagon">
            <a:avLst/>
          </a:prstGeom>
          <a:solidFill>
            <a:srgbClr val="CCEC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82BC4C-D8DA-4ED8-A40F-80CEEAC0E65E}"/>
              </a:ext>
            </a:extLst>
          </p:cNvPr>
          <p:cNvSpPr txBox="1"/>
          <p:nvPr/>
        </p:nvSpPr>
        <p:spPr>
          <a:xfrm>
            <a:off x="7826830" y="1876722"/>
            <a:ext cx="34108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4138E24-DBE9-4EF1-890F-9C690FF5BA1A}"/>
              </a:ext>
            </a:extLst>
          </p:cNvPr>
          <p:cNvSpPr txBox="1"/>
          <p:nvPr/>
        </p:nvSpPr>
        <p:spPr>
          <a:xfrm>
            <a:off x="7826830" y="3509854"/>
            <a:ext cx="34108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5FAA0B6-2E8C-4E74-B9B3-3439E5AF5ECC}"/>
              </a:ext>
            </a:extLst>
          </p:cNvPr>
          <p:cNvSpPr txBox="1"/>
          <p:nvPr/>
        </p:nvSpPr>
        <p:spPr>
          <a:xfrm>
            <a:off x="7826830" y="5119011"/>
            <a:ext cx="34108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D168732-B86D-41C2-BB78-9FFC0817CDE7}"/>
              </a:ext>
            </a:extLst>
          </p:cNvPr>
          <p:cNvSpPr/>
          <p:nvPr/>
        </p:nvSpPr>
        <p:spPr>
          <a:xfrm>
            <a:off x="954315" y="3071230"/>
            <a:ext cx="10283370" cy="162747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3735F36-757E-4681-9451-9B48947CE8F7}"/>
              </a:ext>
            </a:extLst>
          </p:cNvPr>
          <p:cNvSpPr/>
          <p:nvPr/>
        </p:nvSpPr>
        <p:spPr>
          <a:xfrm>
            <a:off x="954315" y="4694823"/>
            <a:ext cx="10283370" cy="162747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309ADAEF-46E7-47B6-B579-D624A49CE009}"/>
                  </a:ext>
                </a:extLst>
              </p14:cNvPr>
              <p14:cNvContentPartPr/>
              <p14:nvPr/>
            </p14:nvContentPartPr>
            <p14:xfrm>
              <a:off x="3422880" y="4052160"/>
              <a:ext cx="360" cy="36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309ADAEF-46E7-47B6-B579-D624A49CE009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413520" y="4042800"/>
                <a:ext cx="19080" cy="19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9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6B96692C-4D77-4CD1-8165-BA95E21D335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378040" y="1537920"/>
              <a:ext cx="1436400" cy="479340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6B96692C-4D77-4CD1-8165-BA95E21D335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5362200" y="1474560"/>
                <a:ext cx="1467720" cy="4920120"/>
              </a:xfrm>
              <a:prstGeom prst="rect">
                <a:avLst/>
              </a:prstGeom>
            </p:spPr>
          </p:pic>
        </mc:Fallback>
      </mc:AlternateContent>
      <p:pic>
        <p:nvPicPr>
          <p:cNvPr id="39" name="Audio 38">
            <a:hlinkClick r:id="" action="ppaction://media"/>
            <a:extLst>
              <a:ext uri="{FF2B5EF4-FFF2-40B4-BE49-F238E27FC236}">
                <a16:creationId xmlns:a16="http://schemas.microsoft.com/office/drawing/2014/main" id="{DA4405ED-0307-45AE-AD8A-C0642B21B35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10532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235"/>
    </mc:Choice>
    <mc:Fallback xmlns="">
      <p:transition spd="slow" advTm="662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  <p:bldLst>
      <p:bldP spid="3" grpId="0"/>
      <p:bldP spid="13" grpId="0"/>
      <p:bldP spid="14" grpId="0"/>
      <p:bldP spid="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256910" y="332538"/>
            <a:ext cx="10469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table.</a:t>
            </a:r>
          </a:p>
        </p:txBody>
      </p:sp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7A6C92C-00CE-40BD-A684-374C9728959B}"/>
              </a:ext>
            </a:extLst>
          </p:cNvPr>
          <p:cNvGraphicFramePr>
            <a:graphicFrameLocks noGrp="1"/>
          </p:cNvGraphicFramePr>
          <p:nvPr/>
        </p:nvGraphicFramePr>
        <p:xfrm>
          <a:off x="954314" y="937766"/>
          <a:ext cx="10283370" cy="537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7790">
                  <a:extLst>
                    <a:ext uri="{9D8B030D-6E8A-4147-A177-3AD203B41FA5}">
                      <a16:colId xmlns:a16="http://schemas.microsoft.com/office/drawing/2014/main" val="3105242494"/>
                    </a:ext>
                  </a:extLst>
                </a:gridCol>
                <a:gridCol w="3427790">
                  <a:extLst>
                    <a:ext uri="{9D8B030D-6E8A-4147-A177-3AD203B41FA5}">
                      <a16:colId xmlns:a16="http://schemas.microsoft.com/office/drawing/2014/main" val="4111459195"/>
                    </a:ext>
                  </a:extLst>
                </a:gridCol>
                <a:gridCol w="3427790">
                  <a:extLst>
                    <a:ext uri="{9D8B030D-6E8A-4147-A177-3AD203B41FA5}">
                      <a16:colId xmlns:a16="http://schemas.microsoft.com/office/drawing/2014/main" val="4947332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Name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Shape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Number of sides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9960407"/>
                  </a:ext>
                </a:extLst>
              </a:tr>
              <a:tr h="1620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Hexagon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2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9120683"/>
                  </a:ext>
                </a:extLst>
              </a:tr>
              <a:tr h="1620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Rectangle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2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385523"/>
                  </a:ext>
                </a:extLst>
              </a:tr>
              <a:tr h="1620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Octagon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2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000" b="1" dirty="0">
                        <a:solidFill>
                          <a:schemeClr val="tx1"/>
                        </a:solidFill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2020367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FC82BC4C-D8DA-4ED8-A40F-80CEEAC0E65E}"/>
              </a:ext>
            </a:extLst>
          </p:cNvPr>
          <p:cNvSpPr txBox="1"/>
          <p:nvPr/>
        </p:nvSpPr>
        <p:spPr>
          <a:xfrm>
            <a:off x="7826830" y="1876722"/>
            <a:ext cx="34108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4138E24-DBE9-4EF1-890F-9C690FF5BA1A}"/>
              </a:ext>
            </a:extLst>
          </p:cNvPr>
          <p:cNvSpPr txBox="1"/>
          <p:nvPr/>
        </p:nvSpPr>
        <p:spPr>
          <a:xfrm>
            <a:off x="7826830" y="3482558"/>
            <a:ext cx="34108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5FAA0B6-2E8C-4E74-B9B3-3439E5AF5ECC}"/>
              </a:ext>
            </a:extLst>
          </p:cNvPr>
          <p:cNvSpPr txBox="1"/>
          <p:nvPr/>
        </p:nvSpPr>
        <p:spPr>
          <a:xfrm>
            <a:off x="7826830" y="5091715"/>
            <a:ext cx="34108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E931817-4F7E-4406-B216-76E227AD7E68}"/>
              </a:ext>
            </a:extLst>
          </p:cNvPr>
          <p:cNvSpPr/>
          <p:nvPr/>
        </p:nvSpPr>
        <p:spPr>
          <a:xfrm>
            <a:off x="4909049" y="3553662"/>
            <a:ext cx="2340000" cy="612000"/>
          </a:xfrm>
          <a:prstGeom prst="rect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ctagon 16">
            <a:extLst>
              <a:ext uri="{FF2B5EF4-FFF2-40B4-BE49-F238E27FC236}">
                <a16:creationId xmlns:a16="http://schemas.microsoft.com/office/drawing/2014/main" id="{13FC378D-0446-4B29-A136-C0D99C791FF2}"/>
              </a:ext>
            </a:extLst>
          </p:cNvPr>
          <p:cNvSpPr/>
          <p:nvPr/>
        </p:nvSpPr>
        <p:spPr>
          <a:xfrm>
            <a:off x="5498477" y="4958903"/>
            <a:ext cx="1149459" cy="1145336"/>
          </a:xfrm>
          <a:prstGeom prst="octagon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Hexagon 17">
            <a:extLst>
              <a:ext uri="{FF2B5EF4-FFF2-40B4-BE49-F238E27FC236}">
                <a16:creationId xmlns:a16="http://schemas.microsoft.com/office/drawing/2014/main" id="{4442A0E1-5550-453B-BD96-00237F1BF068}"/>
              </a:ext>
            </a:extLst>
          </p:cNvPr>
          <p:cNvSpPr/>
          <p:nvPr/>
        </p:nvSpPr>
        <p:spPr>
          <a:xfrm>
            <a:off x="5449049" y="1731739"/>
            <a:ext cx="1260000" cy="1091168"/>
          </a:xfrm>
          <a:prstGeom prst="hexagon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10F4F78-A334-4358-BB9B-A0EF67252E72}"/>
              </a:ext>
            </a:extLst>
          </p:cNvPr>
          <p:cNvSpPr/>
          <p:nvPr/>
        </p:nvSpPr>
        <p:spPr>
          <a:xfrm>
            <a:off x="954315" y="3071230"/>
            <a:ext cx="10283370" cy="162747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BF5C6A5-FB9C-44E2-A4C6-413913C96D9A}"/>
              </a:ext>
            </a:extLst>
          </p:cNvPr>
          <p:cNvSpPr/>
          <p:nvPr/>
        </p:nvSpPr>
        <p:spPr>
          <a:xfrm>
            <a:off x="954315" y="4694823"/>
            <a:ext cx="10283370" cy="162747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7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217FA6FA-EBB4-4AA9-A66F-EF67A5EB7B3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979640" y="1657080"/>
              <a:ext cx="5353200" cy="452988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217FA6FA-EBB4-4AA9-A66F-EF67A5EB7B3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963800" y="1593720"/>
                <a:ext cx="5384520" cy="4656600"/>
              </a:xfrm>
              <a:prstGeom prst="rect">
                <a:avLst/>
              </a:prstGeom>
            </p:spPr>
          </p:pic>
        </mc:Fallback>
      </mc:AlternateContent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E655ED35-A935-46EB-87D1-E8B1D511013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84126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183"/>
    </mc:Choice>
    <mc:Fallback xmlns="">
      <p:transition spd="slow" advTm="781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3" grpId="0"/>
      <p:bldP spid="13" grpId="0"/>
      <p:bldP spid="14" grpId="0"/>
      <p:bldP spid="16" grpId="0" animBg="1"/>
      <p:bldP spid="17" grpId="0" animBg="1"/>
      <p:bldP spid="18" grpId="0" animBg="1"/>
      <p:bldP spid="24" grpId="0" animBg="1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358512" y="335524"/>
            <a:ext cx="10469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shapes have 4 sides?</a:t>
            </a:r>
          </a:p>
        </p:txBody>
      </p:sp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9B26D5-B1E4-4E3A-8C48-120C5258080D}"/>
              </a:ext>
            </a:extLst>
          </p:cNvPr>
          <p:cNvSpPr/>
          <p:nvPr/>
        </p:nvSpPr>
        <p:spPr>
          <a:xfrm>
            <a:off x="6535010" y="4979425"/>
            <a:ext cx="1080000" cy="108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64AF7129-753C-4FB3-90FC-D26C286272B5}"/>
              </a:ext>
            </a:extLst>
          </p:cNvPr>
          <p:cNvSpPr/>
          <p:nvPr/>
        </p:nvSpPr>
        <p:spPr>
          <a:xfrm>
            <a:off x="1943562" y="5014069"/>
            <a:ext cx="1080000" cy="10800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5A97EF1-CBE0-4346-9C19-CCCA26E43F79}"/>
              </a:ext>
            </a:extLst>
          </p:cNvPr>
          <p:cNvSpPr/>
          <p:nvPr/>
        </p:nvSpPr>
        <p:spPr>
          <a:xfrm rot="21025744">
            <a:off x="2870982" y="4833107"/>
            <a:ext cx="1440000" cy="1440000"/>
          </a:xfrm>
          <a:custGeom>
            <a:avLst/>
            <a:gdLst>
              <a:gd name="connsiteX0" fmla="*/ 0 w 1080000"/>
              <a:gd name="connsiteY0" fmla="*/ 0 h 1080000"/>
              <a:gd name="connsiteX1" fmla="*/ 108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4" fmla="*/ 0 w 1080000"/>
              <a:gd name="connsiteY4" fmla="*/ 0 h 1080000"/>
              <a:gd name="connsiteX0" fmla="*/ 729343 w 1080000"/>
              <a:gd name="connsiteY0" fmla="*/ 762000 h 1080000"/>
              <a:gd name="connsiteX1" fmla="*/ 108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4" fmla="*/ 729343 w 1080000"/>
              <a:gd name="connsiteY4" fmla="*/ 762000 h 1080000"/>
              <a:gd name="connsiteX0" fmla="*/ 729343 w 1635171"/>
              <a:gd name="connsiteY0" fmla="*/ 762000 h 1439229"/>
              <a:gd name="connsiteX1" fmla="*/ 1080000 w 1635171"/>
              <a:gd name="connsiteY1" fmla="*/ 0 h 1439229"/>
              <a:gd name="connsiteX2" fmla="*/ 1635171 w 1635171"/>
              <a:gd name="connsiteY2" fmla="*/ 1439229 h 1439229"/>
              <a:gd name="connsiteX3" fmla="*/ 0 w 1635171"/>
              <a:gd name="connsiteY3" fmla="*/ 1080000 h 1439229"/>
              <a:gd name="connsiteX4" fmla="*/ 729343 w 1635171"/>
              <a:gd name="connsiteY4" fmla="*/ 762000 h 1439229"/>
              <a:gd name="connsiteX0" fmla="*/ 729343 w 1461000"/>
              <a:gd name="connsiteY0" fmla="*/ 762000 h 1319486"/>
              <a:gd name="connsiteX1" fmla="*/ 1080000 w 1461000"/>
              <a:gd name="connsiteY1" fmla="*/ 0 h 1319486"/>
              <a:gd name="connsiteX2" fmla="*/ 1461000 w 1461000"/>
              <a:gd name="connsiteY2" fmla="*/ 1319486 h 1319486"/>
              <a:gd name="connsiteX3" fmla="*/ 0 w 1461000"/>
              <a:gd name="connsiteY3" fmla="*/ 1080000 h 1319486"/>
              <a:gd name="connsiteX4" fmla="*/ 729343 w 1461000"/>
              <a:gd name="connsiteY4" fmla="*/ 762000 h 1319486"/>
              <a:gd name="connsiteX0" fmla="*/ 729343 w 1406571"/>
              <a:gd name="connsiteY0" fmla="*/ 762000 h 1308600"/>
              <a:gd name="connsiteX1" fmla="*/ 1080000 w 1406571"/>
              <a:gd name="connsiteY1" fmla="*/ 0 h 1308600"/>
              <a:gd name="connsiteX2" fmla="*/ 1406571 w 1406571"/>
              <a:gd name="connsiteY2" fmla="*/ 1308600 h 1308600"/>
              <a:gd name="connsiteX3" fmla="*/ 0 w 1406571"/>
              <a:gd name="connsiteY3" fmla="*/ 1080000 h 1308600"/>
              <a:gd name="connsiteX4" fmla="*/ 729343 w 1406571"/>
              <a:gd name="connsiteY4" fmla="*/ 762000 h 130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6571" h="1308600">
                <a:moveTo>
                  <a:pt x="729343" y="762000"/>
                </a:moveTo>
                <a:lnTo>
                  <a:pt x="1080000" y="0"/>
                </a:lnTo>
                <a:lnTo>
                  <a:pt x="1406571" y="1308600"/>
                </a:lnTo>
                <a:lnTo>
                  <a:pt x="0" y="1080000"/>
                </a:lnTo>
                <a:lnTo>
                  <a:pt x="729343" y="762000"/>
                </a:ln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B817961-845C-4A44-98BE-83876037D7ED}"/>
              </a:ext>
            </a:extLst>
          </p:cNvPr>
          <p:cNvSpPr/>
          <p:nvPr/>
        </p:nvSpPr>
        <p:spPr>
          <a:xfrm rot="10555030">
            <a:off x="4708832" y="5063813"/>
            <a:ext cx="1620000" cy="1080000"/>
          </a:xfrm>
          <a:custGeom>
            <a:avLst/>
            <a:gdLst>
              <a:gd name="connsiteX0" fmla="*/ 0 w 1620000"/>
              <a:gd name="connsiteY0" fmla="*/ 0 h 504000"/>
              <a:gd name="connsiteX1" fmla="*/ 1620000 w 1620000"/>
              <a:gd name="connsiteY1" fmla="*/ 0 h 504000"/>
              <a:gd name="connsiteX2" fmla="*/ 1620000 w 1620000"/>
              <a:gd name="connsiteY2" fmla="*/ 504000 h 504000"/>
              <a:gd name="connsiteX3" fmla="*/ 0 w 1620000"/>
              <a:gd name="connsiteY3" fmla="*/ 504000 h 504000"/>
              <a:gd name="connsiteX4" fmla="*/ 0 w 1620000"/>
              <a:gd name="connsiteY4" fmla="*/ 0 h 504000"/>
              <a:gd name="connsiteX0" fmla="*/ 1132114 w 1620000"/>
              <a:gd name="connsiteY0" fmla="*/ 0 h 1015629"/>
              <a:gd name="connsiteX1" fmla="*/ 1620000 w 1620000"/>
              <a:gd name="connsiteY1" fmla="*/ 511629 h 1015629"/>
              <a:gd name="connsiteX2" fmla="*/ 1620000 w 1620000"/>
              <a:gd name="connsiteY2" fmla="*/ 1015629 h 1015629"/>
              <a:gd name="connsiteX3" fmla="*/ 0 w 1620000"/>
              <a:gd name="connsiteY3" fmla="*/ 1015629 h 1015629"/>
              <a:gd name="connsiteX4" fmla="*/ 1132114 w 1620000"/>
              <a:gd name="connsiteY4" fmla="*/ 0 h 1015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20000" h="1015629">
                <a:moveTo>
                  <a:pt x="1132114" y="0"/>
                </a:moveTo>
                <a:lnTo>
                  <a:pt x="1620000" y="511629"/>
                </a:lnTo>
                <a:lnTo>
                  <a:pt x="1620000" y="1015629"/>
                </a:lnTo>
                <a:lnTo>
                  <a:pt x="0" y="1015629"/>
                </a:lnTo>
                <a:lnTo>
                  <a:pt x="1132114" y="0"/>
                </a:ln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rapezoid 11">
            <a:extLst>
              <a:ext uri="{FF2B5EF4-FFF2-40B4-BE49-F238E27FC236}">
                <a16:creationId xmlns:a16="http://schemas.microsoft.com/office/drawing/2014/main" id="{222471D5-04F0-495A-B9C2-76297CBFA8F5}"/>
              </a:ext>
            </a:extLst>
          </p:cNvPr>
          <p:cNvSpPr/>
          <p:nvPr/>
        </p:nvSpPr>
        <p:spPr>
          <a:xfrm rot="2234435">
            <a:off x="506264" y="3858727"/>
            <a:ext cx="1440000" cy="1080000"/>
          </a:xfrm>
          <a:custGeom>
            <a:avLst/>
            <a:gdLst>
              <a:gd name="connsiteX0" fmla="*/ 0 w 1440000"/>
              <a:gd name="connsiteY0" fmla="*/ 1080000 h 1080000"/>
              <a:gd name="connsiteX1" fmla="*/ 270000 w 1440000"/>
              <a:gd name="connsiteY1" fmla="*/ 0 h 1080000"/>
              <a:gd name="connsiteX2" fmla="*/ 1170000 w 1440000"/>
              <a:gd name="connsiteY2" fmla="*/ 0 h 1080000"/>
              <a:gd name="connsiteX3" fmla="*/ 1440000 w 1440000"/>
              <a:gd name="connsiteY3" fmla="*/ 1080000 h 1080000"/>
              <a:gd name="connsiteX4" fmla="*/ 0 w 1440000"/>
              <a:gd name="connsiteY4" fmla="*/ 1080000 h 1080000"/>
              <a:gd name="connsiteX0" fmla="*/ 0 w 1429114"/>
              <a:gd name="connsiteY0" fmla="*/ 481286 h 1080000"/>
              <a:gd name="connsiteX1" fmla="*/ 259114 w 1429114"/>
              <a:gd name="connsiteY1" fmla="*/ 0 h 1080000"/>
              <a:gd name="connsiteX2" fmla="*/ 1159114 w 1429114"/>
              <a:gd name="connsiteY2" fmla="*/ 0 h 1080000"/>
              <a:gd name="connsiteX3" fmla="*/ 1429114 w 1429114"/>
              <a:gd name="connsiteY3" fmla="*/ 1080000 h 1080000"/>
              <a:gd name="connsiteX4" fmla="*/ 0 w 1429114"/>
              <a:gd name="connsiteY4" fmla="*/ 481286 h 10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9114" h="1080000">
                <a:moveTo>
                  <a:pt x="0" y="481286"/>
                </a:moveTo>
                <a:lnTo>
                  <a:pt x="259114" y="0"/>
                </a:lnTo>
                <a:lnTo>
                  <a:pt x="1159114" y="0"/>
                </a:lnTo>
                <a:lnTo>
                  <a:pt x="1429114" y="1080000"/>
                </a:lnTo>
                <a:lnTo>
                  <a:pt x="0" y="481286"/>
                </a:ln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>
            <a:extLst>
              <a:ext uri="{FF2B5EF4-FFF2-40B4-BE49-F238E27FC236}">
                <a16:creationId xmlns:a16="http://schemas.microsoft.com/office/drawing/2014/main" id="{9151B671-EC4E-4EF2-B8DB-4FBB0414C83E}"/>
              </a:ext>
            </a:extLst>
          </p:cNvPr>
          <p:cNvSpPr/>
          <p:nvPr/>
        </p:nvSpPr>
        <p:spPr>
          <a:xfrm rot="20573675">
            <a:off x="2291250" y="3575730"/>
            <a:ext cx="1080000" cy="1080000"/>
          </a:xfrm>
          <a:prstGeom prst="triangl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ctagon 6">
            <a:extLst>
              <a:ext uri="{FF2B5EF4-FFF2-40B4-BE49-F238E27FC236}">
                <a16:creationId xmlns:a16="http://schemas.microsoft.com/office/drawing/2014/main" id="{B7295AE5-C3D1-46C7-A9BC-78E1AA21C077}"/>
              </a:ext>
            </a:extLst>
          </p:cNvPr>
          <p:cNvSpPr/>
          <p:nvPr/>
        </p:nvSpPr>
        <p:spPr>
          <a:xfrm>
            <a:off x="839099" y="2244885"/>
            <a:ext cx="1080000" cy="1080000"/>
          </a:xfrm>
          <a:prstGeom prst="oct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ctagon 13">
            <a:extLst>
              <a:ext uri="{FF2B5EF4-FFF2-40B4-BE49-F238E27FC236}">
                <a16:creationId xmlns:a16="http://schemas.microsoft.com/office/drawing/2014/main" id="{A415C45E-7241-467E-90BC-BF7C6C5B4739}"/>
              </a:ext>
            </a:extLst>
          </p:cNvPr>
          <p:cNvSpPr/>
          <p:nvPr/>
        </p:nvSpPr>
        <p:spPr>
          <a:xfrm>
            <a:off x="4019856" y="3744829"/>
            <a:ext cx="1080000" cy="1080000"/>
          </a:xfrm>
          <a:prstGeom prst="oct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B87F7E57-A799-4512-9C53-E25589DD19B6}"/>
              </a:ext>
            </a:extLst>
          </p:cNvPr>
          <p:cNvSpPr/>
          <p:nvPr/>
        </p:nvSpPr>
        <p:spPr>
          <a:xfrm>
            <a:off x="798216" y="5068274"/>
            <a:ext cx="1080000" cy="1080000"/>
          </a:xfrm>
          <a:prstGeom prst="triangle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8">
            <a:extLst>
              <a:ext uri="{FF2B5EF4-FFF2-40B4-BE49-F238E27FC236}">
                <a16:creationId xmlns:a16="http://schemas.microsoft.com/office/drawing/2014/main" id="{C5EEBE00-6C80-4A2E-8DA3-2488D1C0D19F}"/>
              </a:ext>
            </a:extLst>
          </p:cNvPr>
          <p:cNvSpPr/>
          <p:nvPr/>
        </p:nvSpPr>
        <p:spPr>
          <a:xfrm rot="18822514">
            <a:off x="3197486" y="2257256"/>
            <a:ext cx="1440000" cy="1440000"/>
          </a:xfrm>
          <a:custGeom>
            <a:avLst/>
            <a:gdLst>
              <a:gd name="connsiteX0" fmla="*/ 0 w 1080000"/>
              <a:gd name="connsiteY0" fmla="*/ 0 h 1080000"/>
              <a:gd name="connsiteX1" fmla="*/ 108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4" fmla="*/ 0 w 1080000"/>
              <a:gd name="connsiteY4" fmla="*/ 0 h 1080000"/>
              <a:gd name="connsiteX0" fmla="*/ 729343 w 1080000"/>
              <a:gd name="connsiteY0" fmla="*/ 762000 h 1080000"/>
              <a:gd name="connsiteX1" fmla="*/ 108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4" fmla="*/ 729343 w 1080000"/>
              <a:gd name="connsiteY4" fmla="*/ 762000 h 1080000"/>
              <a:gd name="connsiteX0" fmla="*/ 729343 w 1635171"/>
              <a:gd name="connsiteY0" fmla="*/ 762000 h 1439229"/>
              <a:gd name="connsiteX1" fmla="*/ 1080000 w 1635171"/>
              <a:gd name="connsiteY1" fmla="*/ 0 h 1439229"/>
              <a:gd name="connsiteX2" fmla="*/ 1635171 w 1635171"/>
              <a:gd name="connsiteY2" fmla="*/ 1439229 h 1439229"/>
              <a:gd name="connsiteX3" fmla="*/ 0 w 1635171"/>
              <a:gd name="connsiteY3" fmla="*/ 1080000 h 1439229"/>
              <a:gd name="connsiteX4" fmla="*/ 729343 w 1635171"/>
              <a:gd name="connsiteY4" fmla="*/ 762000 h 1439229"/>
              <a:gd name="connsiteX0" fmla="*/ 729343 w 1461000"/>
              <a:gd name="connsiteY0" fmla="*/ 762000 h 1319486"/>
              <a:gd name="connsiteX1" fmla="*/ 1080000 w 1461000"/>
              <a:gd name="connsiteY1" fmla="*/ 0 h 1319486"/>
              <a:gd name="connsiteX2" fmla="*/ 1461000 w 1461000"/>
              <a:gd name="connsiteY2" fmla="*/ 1319486 h 1319486"/>
              <a:gd name="connsiteX3" fmla="*/ 0 w 1461000"/>
              <a:gd name="connsiteY3" fmla="*/ 1080000 h 1319486"/>
              <a:gd name="connsiteX4" fmla="*/ 729343 w 1461000"/>
              <a:gd name="connsiteY4" fmla="*/ 762000 h 1319486"/>
              <a:gd name="connsiteX0" fmla="*/ 729343 w 1406571"/>
              <a:gd name="connsiteY0" fmla="*/ 762000 h 1308600"/>
              <a:gd name="connsiteX1" fmla="*/ 1080000 w 1406571"/>
              <a:gd name="connsiteY1" fmla="*/ 0 h 1308600"/>
              <a:gd name="connsiteX2" fmla="*/ 1406571 w 1406571"/>
              <a:gd name="connsiteY2" fmla="*/ 1308600 h 1308600"/>
              <a:gd name="connsiteX3" fmla="*/ 0 w 1406571"/>
              <a:gd name="connsiteY3" fmla="*/ 1080000 h 1308600"/>
              <a:gd name="connsiteX4" fmla="*/ 729343 w 1406571"/>
              <a:gd name="connsiteY4" fmla="*/ 762000 h 130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6571" h="1308600">
                <a:moveTo>
                  <a:pt x="729343" y="762000"/>
                </a:moveTo>
                <a:lnTo>
                  <a:pt x="1080000" y="0"/>
                </a:lnTo>
                <a:lnTo>
                  <a:pt x="1406571" y="1308600"/>
                </a:lnTo>
                <a:lnTo>
                  <a:pt x="0" y="1080000"/>
                </a:lnTo>
                <a:lnTo>
                  <a:pt x="729343" y="762000"/>
                </a:ln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Pentagon 7">
            <a:extLst>
              <a:ext uri="{FF2B5EF4-FFF2-40B4-BE49-F238E27FC236}">
                <a16:creationId xmlns:a16="http://schemas.microsoft.com/office/drawing/2014/main" id="{DEB380EC-840E-420D-AD34-AF848826C7FC}"/>
              </a:ext>
            </a:extLst>
          </p:cNvPr>
          <p:cNvSpPr/>
          <p:nvPr/>
        </p:nvSpPr>
        <p:spPr>
          <a:xfrm>
            <a:off x="5591086" y="3575730"/>
            <a:ext cx="1080000" cy="1080000"/>
          </a:xfrm>
          <a:prstGeom prst="pent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F5E7C6F-97FC-43A4-8A44-78B5C60548A0}"/>
              </a:ext>
            </a:extLst>
          </p:cNvPr>
          <p:cNvSpPr/>
          <p:nvPr/>
        </p:nvSpPr>
        <p:spPr>
          <a:xfrm>
            <a:off x="7927899" y="4979425"/>
            <a:ext cx="1080000" cy="108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9FB1EE0-0689-40DB-91DF-54A782E9F812}"/>
              </a:ext>
            </a:extLst>
          </p:cNvPr>
          <p:cNvSpPr/>
          <p:nvPr/>
        </p:nvSpPr>
        <p:spPr>
          <a:xfrm>
            <a:off x="733911" y="1296120"/>
            <a:ext cx="1440000" cy="57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390F5DDE-B3F5-419A-A5B1-278A2D2B2ED1}"/>
              </a:ext>
            </a:extLst>
          </p:cNvPr>
          <p:cNvSpPr/>
          <p:nvPr/>
        </p:nvSpPr>
        <p:spPr>
          <a:xfrm>
            <a:off x="2356070" y="2316393"/>
            <a:ext cx="1080000" cy="108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21E4952-E6E7-4FC3-90D4-FC9B277A4021}"/>
              </a:ext>
            </a:extLst>
          </p:cNvPr>
          <p:cNvSpPr/>
          <p:nvPr/>
        </p:nvSpPr>
        <p:spPr>
          <a:xfrm rot="2717208">
            <a:off x="7301680" y="2509955"/>
            <a:ext cx="1080000" cy="108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Diamond 22">
            <a:extLst>
              <a:ext uri="{FF2B5EF4-FFF2-40B4-BE49-F238E27FC236}">
                <a16:creationId xmlns:a16="http://schemas.microsoft.com/office/drawing/2014/main" id="{545341B4-F522-4453-9DCC-5F5B4E9E1990}"/>
              </a:ext>
            </a:extLst>
          </p:cNvPr>
          <p:cNvSpPr/>
          <p:nvPr/>
        </p:nvSpPr>
        <p:spPr>
          <a:xfrm>
            <a:off x="9259354" y="4942299"/>
            <a:ext cx="1080000" cy="10800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8">
            <a:extLst>
              <a:ext uri="{FF2B5EF4-FFF2-40B4-BE49-F238E27FC236}">
                <a16:creationId xmlns:a16="http://schemas.microsoft.com/office/drawing/2014/main" id="{C22A4E1D-271D-4193-A2DC-F69BCB928E7D}"/>
              </a:ext>
            </a:extLst>
          </p:cNvPr>
          <p:cNvSpPr/>
          <p:nvPr/>
        </p:nvSpPr>
        <p:spPr>
          <a:xfrm rot="9288535">
            <a:off x="9491511" y="1160618"/>
            <a:ext cx="1440000" cy="1440000"/>
          </a:xfrm>
          <a:custGeom>
            <a:avLst/>
            <a:gdLst>
              <a:gd name="connsiteX0" fmla="*/ 0 w 1080000"/>
              <a:gd name="connsiteY0" fmla="*/ 0 h 1080000"/>
              <a:gd name="connsiteX1" fmla="*/ 108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4" fmla="*/ 0 w 1080000"/>
              <a:gd name="connsiteY4" fmla="*/ 0 h 1080000"/>
              <a:gd name="connsiteX0" fmla="*/ 729343 w 1080000"/>
              <a:gd name="connsiteY0" fmla="*/ 762000 h 1080000"/>
              <a:gd name="connsiteX1" fmla="*/ 108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4" fmla="*/ 729343 w 1080000"/>
              <a:gd name="connsiteY4" fmla="*/ 762000 h 1080000"/>
              <a:gd name="connsiteX0" fmla="*/ 729343 w 1635171"/>
              <a:gd name="connsiteY0" fmla="*/ 762000 h 1439229"/>
              <a:gd name="connsiteX1" fmla="*/ 1080000 w 1635171"/>
              <a:gd name="connsiteY1" fmla="*/ 0 h 1439229"/>
              <a:gd name="connsiteX2" fmla="*/ 1635171 w 1635171"/>
              <a:gd name="connsiteY2" fmla="*/ 1439229 h 1439229"/>
              <a:gd name="connsiteX3" fmla="*/ 0 w 1635171"/>
              <a:gd name="connsiteY3" fmla="*/ 1080000 h 1439229"/>
              <a:gd name="connsiteX4" fmla="*/ 729343 w 1635171"/>
              <a:gd name="connsiteY4" fmla="*/ 762000 h 1439229"/>
              <a:gd name="connsiteX0" fmla="*/ 729343 w 1461000"/>
              <a:gd name="connsiteY0" fmla="*/ 762000 h 1319486"/>
              <a:gd name="connsiteX1" fmla="*/ 1080000 w 1461000"/>
              <a:gd name="connsiteY1" fmla="*/ 0 h 1319486"/>
              <a:gd name="connsiteX2" fmla="*/ 1461000 w 1461000"/>
              <a:gd name="connsiteY2" fmla="*/ 1319486 h 1319486"/>
              <a:gd name="connsiteX3" fmla="*/ 0 w 1461000"/>
              <a:gd name="connsiteY3" fmla="*/ 1080000 h 1319486"/>
              <a:gd name="connsiteX4" fmla="*/ 729343 w 1461000"/>
              <a:gd name="connsiteY4" fmla="*/ 762000 h 1319486"/>
              <a:gd name="connsiteX0" fmla="*/ 729343 w 1406571"/>
              <a:gd name="connsiteY0" fmla="*/ 762000 h 1308600"/>
              <a:gd name="connsiteX1" fmla="*/ 1080000 w 1406571"/>
              <a:gd name="connsiteY1" fmla="*/ 0 h 1308600"/>
              <a:gd name="connsiteX2" fmla="*/ 1406571 w 1406571"/>
              <a:gd name="connsiteY2" fmla="*/ 1308600 h 1308600"/>
              <a:gd name="connsiteX3" fmla="*/ 0 w 1406571"/>
              <a:gd name="connsiteY3" fmla="*/ 1080000 h 1308600"/>
              <a:gd name="connsiteX4" fmla="*/ 729343 w 1406571"/>
              <a:gd name="connsiteY4" fmla="*/ 762000 h 130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6571" h="1308600">
                <a:moveTo>
                  <a:pt x="729343" y="762000"/>
                </a:moveTo>
                <a:lnTo>
                  <a:pt x="1080000" y="0"/>
                </a:lnTo>
                <a:lnTo>
                  <a:pt x="1406571" y="1308600"/>
                </a:lnTo>
                <a:lnTo>
                  <a:pt x="0" y="1080000"/>
                </a:lnTo>
                <a:lnTo>
                  <a:pt x="729343" y="762000"/>
                </a:ln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10">
            <a:extLst>
              <a:ext uri="{FF2B5EF4-FFF2-40B4-BE49-F238E27FC236}">
                <a16:creationId xmlns:a16="http://schemas.microsoft.com/office/drawing/2014/main" id="{397D83D0-421C-44A7-B7D3-AF9C21556C49}"/>
              </a:ext>
            </a:extLst>
          </p:cNvPr>
          <p:cNvSpPr/>
          <p:nvPr/>
        </p:nvSpPr>
        <p:spPr>
          <a:xfrm>
            <a:off x="5747028" y="1374711"/>
            <a:ext cx="1620000" cy="1080000"/>
          </a:xfrm>
          <a:custGeom>
            <a:avLst/>
            <a:gdLst>
              <a:gd name="connsiteX0" fmla="*/ 0 w 1620000"/>
              <a:gd name="connsiteY0" fmla="*/ 0 h 504000"/>
              <a:gd name="connsiteX1" fmla="*/ 1620000 w 1620000"/>
              <a:gd name="connsiteY1" fmla="*/ 0 h 504000"/>
              <a:gd name="connsiteX2" fmla="*/ 1620000 w 1620000"/>
              <a:gd name="connsiteY2" fmla="*/ 504000 h 504000"/>
              <a:gd name="connsiteX3" fmla="*/ 0 w 1620000"/>
              <a:gd name="connsiteY3" fmla="*/ 504000 h 504000"/>
              <a:gd name="connsiteX4" fmla="*/ 0 w 1620000"/>
              <a:gd name="connsiteY4" fmla="*/ 0 h 504000"/>
              <a:gd name="connsiteX0" fmla="*/ 1132114 w 1620000"/>
              <a:gd name="connsiteY0" fmla="*/ 0 h 1015629"/>
              <a:gd name="connsiteX1" fmla="*/ 1620000 w 1620000"/>
              <a:gd name="connsiteY1" fmla="*/ 511629 h 1015629"/>
              <a:gd name="connsiteX2" fmla="*/ 1620000 w 1620000"/>
              <a:gd name="connsiteY2" fmla="*/ 1015629 h 1015629"/>
              <a:gd name="connsiteX3" fmla="*/ 0 w 1620000"/>
              <a:gd name="connsiteY3" fmla="*/ 1015629 h 1015629"/>
              <a:gd name="connsiteX4" fmla="*/ 1132114 w 1620000"/>
              <a:gd name="connsiteY4" fmla="*/ 0 h 1015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20000" h="1015629">
                <a:moveTo>
                  <a:pt x="1132114" y="0"/>
                </a:moveTo>
                <a:lnTo>
                  <a:pt x="1620000" y="511629"/>
                </a:lnTo>
                <a:lnTo>
                  <a:pt x="1620000" y="1015629"/>
                </a:lnTo>
                <a:lnTo>
                  <a:pt x="0" y="1015629"/>
                </a:lnTo>
                <a:lnTo>
                  <a:pt x="1132114" y="0"/>
                </a:ln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rapezoid 11">
            <a:extLst>
              <a:ext uri="{FF2B5EF4-FFF2-40B4-BE49-F238E27FC236}">
                <a16:creationId xmlns:a16="http://schemas.microsoft.com/office/drawing/2014/main" id="{741EFD41-8F73-4414-B0A4-8AA535EDC1E5}"/>
              </a:ext>
            </a:extLst>
          </p:cNvPr>
          <p:cNvSpPr/>
          <p:nvPr/>
        </p:nvSpPr>
        <p:spPr>
          <a:xfrm rot="14755144">
            <a:off x="10406137" y="4782441"/>
            <a:ext cx="1440000" cy="1080000"/>
          </a:xfrm>
          <a:custGeom>
            <a:avLst/>
            <a:gdLst>
              <a:gd name="connsiteX0" fmla="*/ 0 w 1440000"/>
              <a:gd name="connsiteY0" fmla="*/ 1080000 h 1080000"/>
              <a:gd name="connsiteX1" fmla="*/ 270000 w 1440000"/>
              <a:gd name="connsiteY1" fmla="*/ 0 h 1080000"/>
              <a:gd name="connsiteX2" fmla="*/ 1170000 w 1440000"/>
              <a:gd name="connsiteY2" fmla="*/ 0 h 1080000"/>
              <a:gd name="connsiteX3" fmla="*/ 1440000 w 1440000"/>
              <a:gd name="connsiteY3" fmla="*/ 1080000 h 1080000"/>
              <a:gd name="connsiteX4" fmla="*/ 0 w 1440000"/>
              <a:gd name="connsiteY4" fmla="*/ 1080000 h 1080000"/>
              <a:gd name="connsiteX0" fmla="*/ 0 w 1429114"/>
              <a:gd name="connsiteY0" fmla="*/ 481286 h 1080000"/>
              <a:gd name="connsiteX1" fmla="*/ 259114 w 1429114"/>
              <a:gd name="connsiteY1" fmla="*/ 0 h 1080000"/>
              <a:gd name="connsiteX2" fmla="*/ 1159114 w 1429114"/>
              <a:gd name="connsiteY2" fmla="*/ 0 h 1080000"/>
              <a:gd name="connsiteX3" fmla="*/ 1429114 w 1429114"/>
              <a:gd name="connsiteY3" fmla="*/ 1080000 h 1080000"/>
              <a:gd name="connsiteX4" fmla="*/ 0 w 1429114"/>
              <a:gd name="connsiteY4" fmla="*/ 481286 h 10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9114" h="1080000">
                <a:moveTo>
                  <a:pt x="0" y="481286"/>
                </a:moveTo>
                <a:lnTo>
                  <a:pt x="259114" y="0"/>
                </a:lnTo>
                <a:lnTo>
                  <a:pt x="1159114" y="0"/>
                </a:lnTo>
                <a:lnTo>
                  <a:pt x="1429114" y="1080000"/>
                </a:lnTo>
                <a:lnTo>
                  <a:pt x="0" y="481286"/>
                </a:ln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Isosceles Triangle 26">
            <a:extLst>
              <a:ext uri="{FF2B5EF4-FFF2-40B4-BE49-F238E27FC236}">
                <a16:creationId xmlns:a16="http://schemas.microsoft.com/office/drawing/2014/main" id="{9EEB7CFD-93A1-4BAF-ABCF-422D12BA5E7A}"/>
              </a:ext>
            </a:extLst>
          </p:cNvPr>
          <p:cNvSpPr/>
          <p:nvPr/>
        </p:nvSpPr>
        <p:spPr>
          <a:xfrm rot="20573675">
            <a:off x="6712503" y="3510495"/>
            <a:ext cx="1080000" cy="1080000"/>
          </a:xfrm>
          <a:prstGeom prst="triangl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ctagon 27">
            <a:extLst>
              <a:ext uri="{FF2B5EF4-FFF2-40B4-BE49-F238E27FC236}">
                <a16:creationId xmlns:a16="http://schemas.microsoft.com/office/drawing/2014/main" id="{2AD41997-973E-4E28-9D39-F44BD404E526}"/>
              </a:ext>
            </a:extLst>
          </p:cNvPr>
          <p:cNvSpPr/>
          <p:nvPr/>
        </p:nvSpPr>
        <p:spPr>
          <a:xfrm>
            <a:off x="8147318" y="3643415"/>
            <a:ext cx="1080000" cy="1080000"/>
          </a:xfrm>
          <a:prstGeom prst="oct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ctagon 28">
            <a:extLst>
              <a:ext uri="{FF2B5EF4-FFF2-40B4-BE49-F238E27FC236}">
                <a16:creationId xmlns:a16="http://schemas.microsoft.com/office/drawing/2014/main" id="{DF46619B-6917-44A9-8C83-13737F942511}"/>
              </a:ext>
            </a:extLst>
          </p:cNvPr>
          <p:cNvSpPr/>
          <p:nvPr/>
        </p:nvSpPr>
        <p:spPr>
          <a:xfrm>
            <a:off x="10463065" y="1626242"/>
            <a:ext cx="1080000" cy="1080000"/>
          </a:xfrm>
          <a:prstGeom prst="oct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28E653F4-5F57-4310-B3B7-4F8DC1D55206}"/>
              </a:ext>
            </a:extLst>
          </p:cNvPr>
          <p:cNvSpPr/>
          <p:nvPr/>
        </p:nvSpPr>
        <p:spPr>
          <a:xfrm rot="8075065">
            <a:off x="2966195" y="1440779"/>
            <a:ext cx="1080000" cy="1080000"/>
          </a:xfrm>
          <a:prstGeom prst="triangle">
            <a:avLst>
              <a:gd name="adj" fmla="val 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8">
            <a:extLst>
              <a:ext uri="{FF2B5EF4-FFF2-40B4-BE49-F238E27FC236}">
                <a16:creationId xmlns:a16="http://schemas.microsoft.com/office/drawing/2014/main" id="{06C373F8-1F04-4AE7-97D9-2D4C5B20C713}"/>
              </a:ext>
            </a:extLst>
          </p:cNvPr>
          <p:cNvSpPr/>
          <p:nvPr/>
        </p:nvSpPr>
        <p:spPr>
          <a:xfrm rot="18822514">
            <a:off x="8849543" y="3352215"/>
            <a:ext cx="1440000" cy="1440000"/>
          </a:xfrm>
          <a:custGeom>
            <a:avLst/>
            <a:gdLst>
              <a:gd name="connsiteX0" fmla="*/ 0 w 1080000"/>
              <a:gd name="connsiteY0" fmla="*/ 0 h 1080000"/>
              <a:gd name="connsiteX1" fmla="*/ 108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4" fmla="*/ 0 w 1080000"/>
              <a:gd name="connsiteY4" fmla="*/ 0 h 1080000"/>
              <a:gd name="connsiteX0" fmla="*/ 729343 w 1080000"/>
              <a:gd name="connsiteY0" fmla="*/ 762000 h 1080000"/>
              <a:gd name="connsiteX1" fmla="*/ 108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4" fmla="*/ 729343 w 1080000"/>
              <a:gd name="connsiteY4" fmla="*/ 762000 h 1080000"/>
              <a:gd name="connsiteX0" fmla="*/ 729343 w 1635171"/>
              <a:gd name="connsiteY0" fmla="*/ 762000 h 1439229"/>
              <a:gd name="connsiteX1" fmla="*/ 1080000 w 1635171"/>
              <a:gd name="connsiteY1" fmla="*/ 0 h 1439229"/>
              <a:gd name="connsiteX2" fmla="*/ 1635171 w 1635171"/>
              <a:gd name="connsiteY2" fmla="*/ 1439229 h 1439229"/>
              <a:gd name="connsiteX3" fmla="*/ 0 w 1635171"/>
              <a:gd name="connsiteY3" fmla="*/ 1080000 h 1439229"/>
              <a:gd name="connsiteX4" fmla="*/ 729343 w 1635171"/>
              <a:gd name="connsiteY4" fmla="*/ 762000 h 1439229"/>
              <a:gd name="connsiteX0" fmla="*/ 729343 w 1461000"/>
              <a:gd name="connsiteY0" fmla="*/ 762000 h 1319486"/>
              <a:gd name="connsiteX1" fmla="*/ 1080000 w 1461000"/>
              <a:gd name="connsiteY1" fmla="*/ 0 h 1319486"/>
              <a:gd name="connsiteX2" fmla="*/ 1461000 w 1461000"/>
              <a:gd name="connsiteY2" fmla="*/ 1319486 h 1319486"/>
              <a:gd name="connsiteX3" fmla="*/ 0 w 1461000"/>
              <a:gd name="connsiteY3" fmla="*/ 1080000 h 1319486"/>
              <a:gd name="connsiteX4" fmla="*/ 729343 w 1461000"/>
              <a:gd name="connsiteY4" fmla="*/ 762000 h 1319486"/>
              <a:gd name="connsiteX0" fmla="*/ 729343 w 1406571"/>
              <a:gd name="connsiteY0" fmla="*/ 762000 h 1308600"/>
              <a:gd name="connsiteX1" fmla="*/ 1080000 w 1406571"/>
              <a:gd name="connsiteY1" fmla="*/ 0 h 1308600"/>
              <a:gd name="connsiteX2" fmla="*/ 1406571 w 1406571"/>
              <a:gd name="connsiteY2" fmla="*/ 1308600 h 1308600"/>
              <a:gd name="connsiteX3" fmla="*/ 0 w 1406571"/>
              <a:gd name="connsiteY3" fmla="*/ 1080000 h 1308600"/>
              <a:gd name="connsiteX4" fmla="*/ 729343 w 1406571"/>
              <a:gd name="connsiteY4" fmla="*/ 762000 h 130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6571" h="1308600">
                <a:moveTo>
                  <a:pt x="729343" y="762000"/>
                </a:moveTo>
                <a:lnTo>
                  <a:pt x="1080000" y="0"/>
                </a:lnTo>
                <a:lnTo>
                  <a:pt x="1406571" y="1308600"/>
                </a:lnTo>
                <a:lnTo>
                  <a:pt x="0" y="1080000"/>
                </a:lnTo>
                <a:lnTo>
                  <a:pt x="729343" y="762000"/>
                </a:ln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Pentagon 31">
            <a:extLst>
              <a:ext uri="{FF2B5EF4-FFF2-40B4-BE49-F238E27FC236}">
                <a16:creationId xmlns:a16="http://schemas.microsoft.com/office/drawing/2014/main" id="{5AF50D21-8C00-4982-8809-7A6C43DC3430}"/>
              </a:ext>
            </a:extLst>
          </p:cNvPr>
          <p:cNvSpPr/>
          <p:nvPr/>
        </p:nvSpPr>
        <p:spPr>
          <a:xfrm rot="9328602">
            <a:off x="10578894" y="2984225"/>
            <a:ext cx="1080000" cy="1080000"/>
          </a:xfrm>
          <a:prstGeom prst="pent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7F925944-8686-45AD-945C-39F061DDDD64}"/>
              </a:ext>
            </a:extLst>
          </p:cNvPr>
          <p:cNvSpPr/>
          <p:nvPr/>
        </p:nvSpPr>
        <p:spPr>
          <a:xfrm>
            <a:off x="8639015" y="2074858"/>
            <a:ext cx="1080000" cy="108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7B08852-FB1C-45F1-8164-7D7CA05BA1D9}"/>
              </a:ext>
            </a:extLst>
          </p:cNvPr>
          <p:cNvSpPr/>
          <p:nvPr/>
        </p:nvSpPr>
        <p:spPr>
          <a:xfrm>
            <a:off x="5099856" y="2866858"/>
            <a:ext cx="1440000" cy="57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96251785-99DE-43E7-AB62-A859879FDC41}"/>
              </a:ext>
            </a:extLst>
          </p:cNvPr>
          <p:cNvSpPr/>
          <p:nvPr/>
        </p:nvSpPr>
        <p:spPr>
          <a:xfrm>
            <a:off x="4545731" y="1455533"/>
            <a:ext cx="1080000" cy="108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Pentagon 35">
            <a:extLst>
              <a:ext uri="{FF2B5EF4-FFF2-40B4-BE49-F238E27FC236}">
                <a16:creationId xmlns:a16="http://schemas.microsoft.com/office/drawing/2014/main" id="{FE52F66B-5D09-48AA-AC19-7C860CE39B99}"/>
              </a:ext>
            </a:extLst>
          </p:cNvPr>
          <p:cNvSpPr/>
          <p:nvPr/>
        </p:nvSpPr>
        <p:spPr>
          <a:xfrm rot="9328602">
            <a:off x="7790432" y="1229228"/>
            <a:ext cx="1080000" cy="1080000"/>
          </a:xfrm>
          <a:prstGeom prst="pent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6F1CF781-34F9-4794-B547-2DDCEF1C768D}"/>
              </a:ext>
            </a:extLst>
          </p:cNvPr>
          <p:cNvSpPr/>
          <p:nvPr/>
        </p:nvSpPr>
        <p:spPr>
          <a:xfrm>
            <a:off x="733911" y="1296120"/>
            <a:ext cx="1440000" cy="576000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8">
            <a:extLst>
              <a:ext uri="{FF2B5EF4-FFF2-40B4-BE49-F238E27FC236}">
                <a16:creationId xmlns:a16="http://schemas.microsoft.com/office/drawing/2014/main" id="{496FEFD1-3870-4942-8139-5E5579AED3FA}"/>
              </a:ext>
            </a:extLst>
          </p:cNvPr>
          <p:cNvSpPr/>
          <p:nvPr/>
        </p:nvSpPr>
        <p:spPr>
          <a:xfrm rot="18822514">
            <a:off x="3197485" y="2257256"/>
            <a:ext cx="1440000" cy="1440000"/>
          </a:xfrm>
          <a:custGeom>
            <a:avLst/>
            <a:gdLst>
              <a:gd name="connsiteX0" fmla="*/ 0 w 1080000"/>
              <a:gd name="connsiteY0" fmla="*/ 0 h 1080000"/>
              <a:gd name="connsiteX1" fmla="*/ 108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4" fmla="*/ 0 w 1080000"/>
              <a:gd name="connsiteY4" fmla="*/ 0 h 1080000"/>
              <a:gd name="connsiteX0" fmla="*/ 729343 w 1080000"/>
              <a:gd name="connsiteY0" fmla="*/ 762000 h 1080000"/>
              <a:gd name="connsiteX1" fmla="*/ 108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4" fmla="*/ 729343 w 1080000"/>
              <a:gd name="connsiteY4" fmla="*/ 762000 h 1080000"/>
              <a:gd name="connsiteX0" fmla="*/ 729343 w 1635171"/>
              <a:gd name="connsiteY0" fmla="*/ 762000 h 1439229"/>
              <a:gd name="connsiteX1" fmla="*/ 1080000 w 1635171"/>
              <a:gd name="connsiteY1" fmla="*/ 0 h 1439229"/>
              <a:gd name="connsiteX2" fmla="*/ 1635171 w 1635171"/>
              <a:gd name="connsiteY2" fmla="*/ 1439229 h 1439229"/>
              <a:gd name="connsiteX3" fmla="*/ 0 w 1635171"/>
              <a:gd name="connsiteY3" fmla="*/ 1080000 h 1439229"/>
              <a:gd name="connsiteX4" fmla="*/ 729343 w 1635171"/>
              <a:gd name="connsiteY4" fmla="*/ 762000 h 1439229"/>
              <a:gd name="connsiteX0" fmla="*/ 729343 w 1461000"/>
              <a:gd name="connsiteY0" fmla="*/ 762000 h 1319486"/>
              <a:gd name="connsiteX1" fmla="*/ 1080000 w 1461000"/>
              <a:gd name="connsiteY1" fmla="*/ 0 h 1319486"/>
              <a:gd name="connsiteX2" fmla="*/ 1461000 w 1461000"/>
              <a:gd name="connsiteY2" fmla="*/ 1319486 h 1319486"/>
              <a:gd name="connsiteX3" fmla="*/ 0 w 1461000"/>
              <a:gd name="connsiteY3" fmla="*/ 1080000 h 1319486"/>
              <a:gd name="connsiteX4" fmla="*/ 729343 w 1461000"/>
              <a:gd name="connsiteY4" fmla="*/ 762000 h 1319486"/>
              <a:gd name="connsiteX0" fmla="*/ 729343 w 1406571"/>
              <a:gd name="connsiteY0" fmla="*/ 762000 h 1308600"/>
              <a:gd name="connsiteX1" fmla="*/ 1080000 w 1406571"/>
              <a:gd name="connsiteY1" fmla="*/ 0 h 1308600"/>
              <a:gd name="connsiteX2" fmla="*/ 1406571 w 1406571"/>
              <a:gd name="connsiteY2" fmla="*/ 1308600 h 1308600"/>
              <a:gd name="connsiteX3" fmla="*/ 0 w 1406571"/>
              <a:gd name="connsiteY3" fmla="*/ 1080000 h 1308600"/>
              <a:gd name="connsiteX4" fmla="*/ 729343 w 1406571"/>
              <a:gd name="connsiteY4" fmla="*/ 762000 h 130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6571" h="1308600">
                <a:moveTo>
                  <a:pt x="729343" y="762000"/>
                </a:moveTo>
                <a:lnTo>
                  <a:pt x="1080000" y="0"/>
                </a:lnTo>
                <a:lnTo>
                  <a:pt x="1406571" y="1308600"/>
                </a:lnTo>
                <a:lnTo>
                  <a:pt x="0" y="1080000"/>
                </a:lnTo>
                <a:lnTo>
                  <a:pt x="729343" y="762000"/>
                </a:lnTo>
                <a:close/>
              </a:path>
            </a:pathLst>
          </a:cu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rapezoid 11">
            <a:extLst>
              <a:ext uri="{FF2B5EF4-FFF2-40B4-BE49-F238E27FC236}">
                <a16:creationId xmlns:a16="http://schemas.microsoft.com/office/drawing/2014/main" id="{54C17A5C-BB0E-4FF3-95B7-8B23994F05AD}"/>
              </a:ext>
            </a:extLst>
          </p:cNvPr>
          <p:cNvSpPr/>
          <p:nvPr/>
        </p:nvSpPr>
        <p:spPr>
          <a:xfrm rot="2234435">
            <a:off x="506261" y="3858727"/>
            <a:ext cx="1440000" cy="1080000"/>
          </a:xfrm>
          <a:custGeom>
            <a:avLst/>
            <a:gdLst>
              <a:gd name="connsiteX0" fmla="*/ 0 w 1440000"/>
              <a:gd name="connsiteY0" fmla="*/ 1080000 h 1080000"/>
              <a:gd name="connsiteX1" fmla="*/ 270000 w 1440000"/>
              <a:gd name="connsiteY1" fmla="*/ 0 h 1080000"/>
              <a:gd name="connsiteX2" fmla="*/ 1170000 w 1440000"/>
              <a:gd name="connsiteY2" fmla="*/ 0 h 1080000"/>
              <a:gd name="connsiteX3" fmla="*/ 1440000 w 1440000"/>
              <a:gd name="connsiteY3" fmla="*/ 1080000 h 1080000"/>
              <a:gd name="connsiteX4" fmla="*/ 0 w 1440000"/>
              <a:gd name="connsiteY4" fmla="*/ 1080000 h 1080000"/>
              <a:gd name="connsiteX0" fmla="*/ 0 w 1429114"/>
              <a:gd name="connsiteY0" fmla="*/ 481286 h 1080000"/>
              <a:gd name="connsiteX1" fmla="*/ 259114 w 1429114"/>
              <a:gd name="connsiteY1" fmla="*/ 0 h 1080000"/>
              <a:gd name="connsiteX2" fmla="*/ 1159114 w 1429114"/>
              <a:gd name="connsiteY2" fmla="*/ 0 h 1080000"/>
              <a:gd name="connsiteX3" fmla="*/ 1429114 w 1429114"/>
              <a:gd name="connsiteY3" fmla="*/ 1080000 h 1080000"/>
              <a:gd name="connsiteX4" fmla="*/ 0 w 1429114"/>
              <a:gd name="connsiteY4" fmla="*/ 481286 h 10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9114" h="1080000">
                <a:moveTo>
                  <a:pt x="0" y="481286"/>
                </a:moveTo>
                <a:lnTo>
                  <a:pt x="259114" y="0"/>
                </a:lnTo>
                <a:lnTo>
                  <a:pt x="1159114" y="0"/>
                </a:lnTo>
                <a:lnTo>
                  <a:pt x="1429114" y="1080000"/>
                </a:lnTo>
                <a:lnTo>
                  <a:pt x="0" y="481286"/>
                </a:lnTo>
                <a:close/>
              </a:path>
            </a:pathLst>
          </a:cu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Diamond 47">
            <a:extLst>
              <a:ext uri="{FF2B5EF4-FFF2-40B4-BE49-F238E27FC236}">
                <a16:creationId xmlns:a16="http://schemas.microsoft.com/office/drawing/2014/main" id="{E1A51B22-9D5F-491E-B825-5F3877DD3C81}"/>
              </a:ext>
            </a:extLst>
          </p:cNvPr>
          <p:cNvSpPr/>
          <p:nvPr/>
        </p:nvSpPr>
        <p:spPr>
          <a:xfrm>
            <a:off x="1943562" y="5014069"/>
            <a:ext cx="1080000" cy="1080000"/>
          </a:xfrm>
          <a:prstGeom prst="diamo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8">
            <a:extLst>
              <a:ext uri="{FF2B5EF4-FFF2-40B4-BE49-F238E27FC236}">
                <a16:creationId xmlns:a16="http://schemas.microsoft.com/office/drawing/2014/main" id="{D18E4E47-D313-40B1-A3D3-EB3A27A4A5A8}"/>
              </a:ext>
            </a:extLst>
          </p:cNvPr>
          <p:cNvSpPr/>
          <p:nvPr/>
        </p:nvSpPr>
        <p:spPr>
          <a:xfrm rot="21025744">
            <a:off x="2866625" y="4833012"/>
            <a:ext cx="1440000" cy="1440000"/>
          </a:xfrm>
          <a:custGeom>
            <a:avLst/>
            <a:gdLst>
              <a:gd name="connsiteX0" fmla="*/ 0 w 1080000"/>
              <a:gd name="connsiteY0" fmla="*/ 0 h 1080000"/>
              <a:gd name="connsiteX1" fmla="*/ 108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4" fmla="*/ 0 w 1080000"/>
              <a:gd name="connsiteY4" fmla="*/ 0 h 1080000"/>
              <a:gd name="connsiteX0" fmla="*/ 729343 w 1080000"/>
              <a:gd name="connsiteY0" fmla="*/ 762000 h 1080000"/>
              <a:gd name="connsiteX1" fmla="*/ 108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4" fmla="*/ 729343 w 1080000"/>
              <a:gd name="connsiteY4" fmla="*/ 762000 h 1080000"/>
              <a:gd name="connsiteX0" fmla="*/ 729343 w 1635171"/>
              <a:gd name="connsiteY0" fmla="*/ 762000 h 1439229"/>
              <a:gd name="connsiteX1" fmla="*/ 1080000 w 1635171"/>
              <a:gd name="connsiteY1" fmla="*/ 0 h 1439229"/>
              <a:gd name="connsiteX2" fmla="*/ 1635171 w 1635171"/>
              <a:gd name="connsiteY2" fmla="*/ 1439229 h 1439229"/>
              <a:gd name="connsiteX3" fmla="*/ 0 w 1635171"/>
              <a:gd name="connsiteY3" fmla="*/ 1080000 h 1439229"/>
              <a:gd name="connsiteX4" fmla="*/ 729343 w 1635171"/>
              <a:gd name="connsiteY4" fmla="*/ 762000 h 1439229"/>
              <a:gd name="connsiteX0" fmla="*/ 729343 w 1461000"/>
              <a:gd name="connsiteY0" fmla="*/ 762000 h 1319486"/>
              <a:gd name="connsiteX1" fmla="*/ 1080000 w 1461000"/>
              <a:gd name="connsiteY1" fmla="*/ 0 h 1319486"/>
              <a:gd name="connsiteX2" fmla="*/ 1461000 w 1461000"/>
              <a:gd name="connsiteY2" fmla="*/ 1319486 h 1319486"/>
              <a:gd name="connsiteX3" fmla="*/ 0 w 1461000"/>
              <a:gd name="connsiteY3" fmla="*/ 1080000 h 1319486"/>
              <a:gd name="connsiteX4" fmla="*/ 729343 w 1461000"/>
              <a:gd name="connsiteY4" fmla="*/ 762000 h 1319486"/>
              <a:gd name="connsiteX0" fmla="*/ 729343 w 1406571"/>
              <a:gd name="connsiteY0" fmla="*/ 762000 h 1308600"/>
              <a:gd name="connsiteX1" fmla="*/ 1080000 w 1406571"/>
              <a:gd name="connsiteY1" fmla="*/ 0 h 1308600"/>
              <a:gd name="connsiteX2" fmla="*/ 1406571 w 1406571"/>
              <a:gd name="connsiteY2" fmla="*/ 1308600 h 1308600"/>
              <a:gd name="connsiteX3" fmla="*/ 0 w 1406571"/>
              <a:gd name="connsiteY3" fmla="*/ 1080000 h 1308600"/>
              <a:gd name="connsiteX4" fmla="*/ 729343 w 1406571"/>
              <a:gd name="connsiteY4" fmla="*/ 762000 h 130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6571" h="1308600">
                <a:moveTo>
                  <a:pt x="729343" y="762000"/>
                </a:moveTo>
                <a:lnTo>
                  <a:pt x="1080000" y="0"/>
                </a:lnTo>
                <a:lnTo>
                  <a:pt x="1406571" y="1308600"/>
                </a:lnTo>
                <a:lnTo>
                  <a:pt x="0" y="1080000"/>
                </a:lnTo>
                <a:lnTo>
                  <a:pt x="729343" y="762000"/>
                </a:lnTo>
                <a:close/>
              </a:path>
            </a:pathLst>
          </a:cu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10">
            <a:extLst>
              <a:ext uri="{FF2B5EF4-FFF2-40B4-BE49-F238E27FC236}">
                <a16:creationId xmlns:a16="http://schemas.microsoft.com/office/drawing/2014/main" id="{81228C5A-6923-4FBD-BD46-F13580BA88F4}"/>
              </a:ext>
            </a:extLst>
          </p:cNvPr>
          <p:cNvSpPr/>
          <p:nvPr/>
        </p:nvSpPr>
        <p:spPr>
          <a:xfrm rot="10555030">
            <a:off x="4708833" y="5063813"/>
            <a:ext cx="1620000" cy="1080000"/>
          </a:xfrm>
          <a:custGeom>
            <a:avLst/>
            <a:gdLst>
              <a:gd name="connsiteX0" fmla="*/ 0 w 1620000"/>
              <a:gd name="connsiteY0" fmla="*/ 0 h 504000"/>
              <a:gd name="connsiteX1" fmla="*/ 1620000 w 1620000"/>
              <a:gd name="connsiteY1" fmla="*/ 0 h 504000"/>
              <a:gd name="connsiteX2" fmla="*/ 1620000 w 1620000"/>
              <a:gd name="connsiteY2" fmla="*/ 504000 h 504000"/>
              <a:gd name="connsiteX3" fmla="*/ 0 w 1620000"/>
              <a:gd name="connsiteY3" fmla="*/ 504000 h 504000"/>
              <a:gd name="connsiteX4" fmla="*/ 0 w 1620000"/>
              <a:gd name="connsiteY4" fmla="*/ 0 h 504000"/>
              <a:gd name="connsiteX0" fmla="*/ 1132114 w 1620000"/>
              <a:gd name="connsiteY0" fmla="*/ 0 h 1015629"/>
              <a:gd name="connsiteX1" fmla="*/ 1620000 w 1620000"/>
              <a:gd name="connsiteY1" fmla="*/ 511629 h 1015629"/>
              <a:gd name="connsiteX2" fmla="*/ 1620000 w 1620000"/>
              <a:gd name="connsiteY2" fmla="*/ 1015629 h 1015629"/>
              <a:gd name="connsiteX3" fmla="*/ 0 w 1620000"/>
              <a:gd name="connsiteY3" fmla="*/ 1015629 h 1015629"/>
              <a:gd name="connsiteX4" fmla="*/ 1132114 w 1620000"/>
              <a:gd name="connsiteY4" fmla="*/ 0 h 1015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20000" h="1015629">
                <a:moveTo>
                  <a:pt x="1132114" y="0"/>
                </a:moveTo>
                <a:lnTo>
                  <a:pt x="1620000" y="511629"/>
                </a:lnTo>
                <a:lnTo>
                  <a:pt x="1620000" y="1015629"/>
                </a:lnTo>
                <a:lnTo>
                  <a:pt x="0" y="1015629"/>
                </a:lnTo>
                <a:lnTo>
                  <a:pt x="1132114" y="0"/>
                </a:lnTo>
                <a:close/>
              </a:path>
            </a:pathLst>
          </a:cu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8C668347-D0F8-4D8D-9C83-EB1AE29FE6EB}"/>
              </a:ext>
            </a:extLst>
          </p:cNvPr>
          <p:cNvSpPr/>
          <p:nvPr/>
        </p:nvSpPr>
        <p:spPr>
          <a:xfrm>
            <a:off x="6535009" y="4979425"/>
            <a:ext cx="1080000" cy="1080000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8B41EBDB-FBB7-4148-9E8D-D18BD4D3F5ED}"/>
              </a:ext>
            </a:extLst>
          </p:cNvPr>
          <p:cNvSpPr/>
          <p:nvPr/>
        </p:nvSpPr>
        <p:spPr>
          <a:xfrm>
            <a:off x="5099856" y="2866858"/>
            <a:ext cx="1440000" cy="576000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10">
            <a:extLst>
              <a:ext uri="{FF2B5EF4-FFF2-40B4-BE49-F238E27FC236}">
                <a16:creationId xmlns:a16="http://schemas.microsoft.com/office/drawing/2014/main" id="{576833AE-47F9-410C-A21E-226E2A3358F7}"/>
              </a:ext>
            </a:extLst>
          </p:cNvPr>
          <p:cNvSpPr/>
          <p:nvPr/>
        </p:nvSpPr>
        <p:spPr>
          <a:xfrm>
            <a:off x="5747028" y="1374711"/>
            <a:ext cx="1620000" cy="1080000"/>
          </a:xfrm>
          <a:custGeom>
            <a:avLst/>
            <a:gdLst>
              <a:gd name="connsiteX0" fmla="*/ 0 w 1620000"/>
              <a:gd name="connsiteY0" fmla="*/ 0 h 504000"/>
              <a:gd name="connsiteX1" fmla="*/ 1620000 w 1620000"/>
              <a:gd name="connsiteY1" fmla="*/ 0 h 504000"/>
              <a:gd name="connsiteX2" fmla="*/ 1620000 w 1620000"/>
              <a:gd name="connsiteY2" fmla="*/ 504000 h 504000"/>
              <a:gd name="connsiteX3" fmla="*/ 0 w 1620000"/>
              <a:gd name="connsiteY3" fmla="*/ 504000 h 504000"/>
              <a:gd name="connsiteX4" fmla="*/ 0 w 1620000"/>
              <a:gd name="connsiteY4" fmla="*/ 0 h 504000"/>
              <a:gd name="connsiteX0" fmla="*/ 1132114 w 1620000"/>
              <a:gd name="connsiteY0" fmla="*/ 0 h 1015629"/>
              <a:gd name="connsiteX1" fmla="*/ 1620000 w 1620000"/>
              <a:gd name="connsiteY1" fmla="*/ 511629 h 1015629"/>
              <a:gd name="connsiteX2" fmla="*/ 1620000 w 1620000"/>
              <a:gd name="connsiteY2" fmla="*/ 1015629 h 1015629"/>
              <a:gd name="connsiteX3" fmla="*/ 0 w 1620000"/>
              <a:gd name="connsiteY3" fmla="*/ 1015629 h 1015629"/>
              <a:gd name="connsiteX4" fmla="*/ 1132114 w 1620000"/>
              <a:gd name="connsiteY4" fmla="*/ 0 h 1015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20000" h="1015629">
                <a:moveTo>
                  <a:pt x="1132114" y="0"/>
                </a:moveTo>
                <a:lnTo>
                  <a:pt x="1620000" y="511629"/>
                </a:lnTo>
                <a:lnTo>
                  <a:pt x="1620000" y="1015629"/>
                </a:lnTo>
                <a:lnTo>
                  <a:pt x="0" y="1015629"/>
                </a:lnTo>
                <a:lnTo>
                  <a:pt x="1132114" y="0"/>
                </a:lnTo>
                <a:close/>
              </a:path>
            </a:pathLst>
          </a:cu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8">
            <a:extLst>
              <a:ext uri="{FF2B5EF4-FFF2-40B4-BE49-F238E27FC236}">
                <a16:creationId xmlns:a16="http://schemas.microsoft.com/office/drawing/2014/main" id="{D74A2779-75E8-4519-8011-B93C44E46C13}"/>
              </a:ext>
            </a:extLst>
          </p:cNvPr>
          <p:cNvSpPr/>
          <p:nvPr/>
        </p:nvSpPr>
        <p:spPr>
          <a:xfrm rot="9288535">
            <a:off x="9502007" y="1160617"/>
            <a:ext cx="1440000" cy="1440000"/>
          </a:xfrm>
          <a:custGeom>
            <a:avLst/>
            <a:gdLst>
              <a:gd name="connsiteX0" fmla="*/ 0 w 1080000"/>
              <a:gd name="connsiteY0" fmla="*/ 0 h 1080000"/>
              <a:gd name="connsiteX1" fmla="*/ 108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4" fmla="*/ 0 w 1080000"/>
              <a:gd name="connsiteY4" fmla="*/ 0 h 1080000"/>
              <a:gd name="connsiteX0" fmla="*/ 729343 w 1080000"/>
              <a:gd name="connsiteY0" fmla="*/ 762000 h 1080000"/>
              <a:gd name="connsiteX1" fmla="*/ 108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4" fmla="*/ 729343 w 1080000"/>
              <a:gd name="connsiteY4" fmla="*/ 762000 h 1080000"/>
              <a:gd name="connsiteX0" fmla="*/ 729343 w 1635171"/>
              <a:gd name="connsiteY0" fmla="*/ 762000 h 1439229"/>
              <a:gd name="connsiteX1" fmla="*/ 1080000 w 1635171"/>
              <a:gd name="connsiteY1" fmla="*/ 0 h 1439229"/>
              <a:gd name="connsiteX2" fmla="*/ 1635171 w 1635171"/>
              <a:gd name="connsiteY2" fmla="*/ 1439229 h 1439229"/>
              <a:gd name="connsiteX3" fmla="*/ 0 w 1635171"/>
              <a:gd name="connsiteY3" fmla="*/ 1080000 h 1439229"/>
              <a:gd name="connsiteX4" fmla="*/ 729343 w 1635171"/>
              <a:gd name="connsiteY4" fmla="*/ 762000 h 1439229"/>
              <a:gd name="connsiteX0" fmla="*/ 729343 w 1461000"/>
              <a:gd name="connsiteY0" fmla="*/ 762000 h 1319486"/>
              <a:gd name="connsiteX1" fmla="*/ 1080000 w 1461000"/>
              <a:gd name="connsiteY1" fmla="*/ 0 h 1319486"/>
              <a:gd name="connsiteX2" fmla="*/ 1461000 w 1461000"/>
              <a:gd name="connsiteY2" fmla="*/ 1319486 h 1319486"/>
              <a:gd name="connsiteX3" fmla="*/ 0 w 1461000"/>
              <a:gd name="connsiteY3" fmla="*/ 1080000 h 1319486"/>
              <a:gd name="connsiteX4" fmla="*/ 729343 w 1461000"/>
              <a:gd name="connsiteY4" fmla="*/ 762000 h 1319486"/>
              <a:gd name="connsiteX0" fmla="*/ 729343 w 1406571"/>
              <a:gd name="connsiteY0" fmla="*/ 762000 h 1308600"/>
              <a:gd name="connsiteX1" fmla="*/ 1080000 w 1406571"/>
              <a:gd name="connsiteY1" fmla="*/ 0 h 1308600"/>
              <a:gd name="connsiteX2" fmla="*/ 1406571 w 1406571"/>
              <a:gd name="connsiteY2" fmla="*/ 1308600 h 1308600"/>
              <a:gd name="connsiteX3" fmla="*/ 0 w 1406571"/>
              <a:gd name="connsiteY3" fmla="*/ 1080000 h 1308600"/>
              <a:gd name="connsiteX4" fmla="*/ 729343 w 1406571"/>
              <a:gd name="connsiteY4" fmla="*/ 762000 h 130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6571" h="1308600">
                <a:moveTo>
                  <a:pt x="729343" y="762000"/>
                </a:moveTo>
                <a:lnTo>
                  <a:pt x="1080000" y="0"/>
                </a:lnTo>
                <a:lnTo>
                  <a:pt x="1406571" y="1308600"/>
                </a:lnTo>
                <a:lnTo>
                  <a:pt x="0" y="1080000"/>
                </a:lnTo>
                <a:lnTo>
                  <a:pt x="729343" y="762000"/>
                </a:lnTo>
                <a:close/>
              </a:path>
            </a:pathLst>
          </a:cu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8">
            <a:extLst>
              <a:ext uri="{FF2B5EF4-FFF2-40B4-BE49-F238E27FC236}">
                <a16:creationId xmlns:a16="http://schemas.microsoft.com/office/drawing/2014/main" id="{8AC92CF1-B7AB-4FB1-AA66-8736F0C3EEA5}"/>
              </a:ext>
            </a:extLst>
          </p:cNvPr>
          <p:cNvSpPr/>
          <p:nvPr/>
        </p:nvSpPr>
        <p:spPr>
          <a:xfrm rot="18822514">
            <a:off x="8849544" y="3352216"/>
            <a:ext cx="1440000" cy="1440000"/>
          </a:xfrm>
          <a:custGeom>
            <a:avLst/>
            <a:gdLst>
              <a:gd name="connsiteX0" fmla="*/ 0 w 1080000"/>
              <a:gd name="connsiteY0" fmla="*/ 0 h 1080000"/>
              <a:gd name="connsiteX1" fmla="*/ 108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4" fmla="*/ 0 w 1080000"/>
              <a:gd name="connsiteY4" fmla="*/ 0 h 1080000"/>
              <a:gd name="connsiteX0" fmla="*/ 729343 w 1080000"/>
              <a:gd name="connsiteY0" fmla="*/ 762000 h 1080000"/>
              <a:gd name="connsiteX1" fmla="*/ 108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4" fmla="*/ 729343 w 1080000"/>
              <a:gd name="connsiteY4" fmla="*/ 762000 h 1080000"/>
              <a:gd name="connsiteX0" fmla="*/ 729343 w 1635171"/>
              <a:gd name="connsiteY0" fmla="*/ 762000 h 1439229"/>
              <a:gd name="connsiteX1" fmla="*/ 1080000 w 1635171"/>
              <a:gd name="connsiteY1" fmla="*/ 0 h 1439229"/>
              <a:gd name="connsiteX2" fmla="*/ 1635171 w 1635171"/>
              <a:gd name="connsiteY2" fmla="*/ 1439229 h 1439229"/>
              <a:gd name="connsiteX3" fmla="*/ 0 w 1635171"/>
              <a:gd name="connsiteY3" fmla="*/ 1080000 h 1439229"/>
              <a:gd name="connsiteX4" fmla="*/ 729343 w 1635171"/>
              <a:gd name="connsiteY4" fmla="*/ 762000 h 1439229"/>
              <a:gd name="connsiteX0" fmla="*/ 729343 w 1461000"/>
              <a:gd name="connsiteY0" fmla="*/ 762000 h 1319486"/>
              <a:gd name="connsiteX1" fmla="*/ 1080000 w 1461000"/>
              <a:gd name="connsiteY1" fmla="*/ 0 h 1319486"/>
              <a:gd name="connsiteX2" fmla="*/ 1461000 w 1461000"/>
              <a:gd name="connsiteY2" fmla="*/ 1319486 h 1319486"/>
              <a:gd name="connsiteX3" fmla="*/ 0 w 1461000"/>
              <a:gd name="connsiteY3" fmla="*/ 1080000 h 1319486"/>
              <a:gd name="connsiteX4" fmla="*/ 729343 w 1461000"/>
              <a:gd name="connsiteY4" fmla="*/ 762000 h 1319486"/>
              <a:gd name="connsiteX0" fmla="*/ 729343 w 1406571"/>
              <a:gd name="connsiteY0" fmla="*/ 762000 h 1308600"/>
              <a:gd name="connsiteX1" fmla="*/ 1080000 w 1406571"/>
              <a:gd name="connsiteY1" fmla="*/ 0 h 1308600"/>
              <a:gd name="connsiteX2" fmla="*/ 1406571 w 1406571"/>
              <a:gd name="connsiteY2" fmla="*/ 1308600 h 1308600"/>
              <a:gd name="connsiteX3" fmla="*/ 0 w 1406571"/>
              <a:gd name="connsiteY3" fmla="*/ 1080000 h 1308600"/>
              <a:gd name="connsiteX4" fmla="*/ 729343 w 1406571"/>
              <a:gd name="connsiteY4" fmla="*/ 762000 h 130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6571" h="1308600">
                <a:moveTo>
                  <a:pt x="729343" y="762000"/>
                </a:moveTo>
                <a:lnTo>
                  <a:pt x="1080000" y="0"/>
                </a:lnTo>
                <a:lnTo>
                  <a:pt x="1406571" y="1308600"/>
                </a:lnTo>
                <a:lnTo>
                  <a:pt x="0" y="1080000"/>
                </a:lnTo>
                <a:lnTo>
                  <a:pt x="729343" y="762000"/>
                </a:lnTo>
                <a:close/>
              </a:path>
            </a:pathLst>
          </a:cu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rapezoid 11">
            <a:extLst>
              <a:ext uri="{FF2B5EF4-FFF2-40B4-BE49-F238E27FC236}">
                <a16:creationId xmlns:a16="http://schemas.microsoft.com/office/drawing/2014/main" id="{8FCAF837-B6EE-4D8E-BB54-0B522C43EB99}"/>
              </a:ext>
            </a:extLst>
          </p:cNvPr>
          <p:cNvSpPr/>
          <p:nvPr/>
        </p:nvSpPr>
        <p:spPr>
          <a:xfrm rot="14755144">
            <a:off x="10406138" y="4782442"/>
            <a:ext cx="1440000" cy="1080000"/>
          </a:xfrm>
          <a:custGeom>
            <a:avLst/>
            <a:gdLst>
              <a:gd name="connsiteX0" fmla="*/ 0 w 1440000"/>
              <a:gd name="connsiteY0" fmla="*/ 1080000 h 1080000"/>
              <a:gd name="connsiteX1" fmla="*/ 270000 w 1440000"/>
              <a:gd name="connsiteY1" fmla="*/ 0 h 1080000"/>
              <a:gd name="connsiteX2" fmla="*/ 1170000 w 1440000"/>
              <a:gd name="connsiteY2" fmla="*/ 0 h 1080000"/>
              <a:gd name="connsiteX3" fmla="*/ 1440000 w 1440000"/>
              <a:gd name="connsiteY3" fmla="*/ 1080000 h 1080000"/>
              <a:gd name="connsiteX4" fmla="*/ 0 w 1440000"/>
              <a:gd name="connsiteY4" fmla="*/ 1080000 h 1080000"/>
              <a:gd name="connsiteX0" fmla="*/ 0 w 1429114"/>
              <a:gd name="connsiteY0" fmla="*/ 481286 h 1080000"/>
              <a:gd name="connsiteX1" fmla="*/ 259114 w 1429114"/>
              <a:gd name="connsiteY1" fmla="*/ 0 h 1080000"/>
              <a:gd name="connsiteX2" fmla="*/ 1159114 w 1429114"/>
              <a:gd name="connsiteY2" fmla="*/ 0 h 1080000"/>
              <a:gd name="connsiteX3" fmla="*/ 1429114 w 1429114"/>
              <a:gd name="connsiteY3" fmla="*/ 1080000 h 1080000"/>
              <a:gd name="connsiteX4" fmla="*/ 0 w 1429114"/>
              <a:gd name="connsiteY4" fmla="*/ 481286 h 10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9114" h="1080000">
                <a:moveTo>
                  <a:pt x="0" y="481286"/>
                </a:moveTo>
                <a:lnTo>
                  <a:pt x="259114" y="0"/>
                </a:lnTo>
                <a:lnTo>
                  <a:pt x="1159114" y="0"/>
                </a:lnTo>
                <a:lnTo>
                  <a:pt x="1429114" y="1080000"/>
                </a:lnTo>
                <a:lnTo>
                  <a:pt x="0" y="481286"/>
                </a:lnTo>
                <a:close/>
              </a:path>
            </a:pathLst>
          </a:cu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Diamond 57">
            <a:extLst>
              <a:ext uri="{FF2B5EF4-FFF2-40B4-BE49-F238E27FC236}">
                <a16:creationId xmlns:a16="http://schemas.microsoft.com/office/drawing/2014/main" id="{84D75D8B-5369-4344-A035-89B519C0003A}"/>
              </a:ext>
            </a:extLst>
          </p:cNvPr>
          <p:cNvSpPr/>
          <p:nvPr/>
        </p:nvSpPr>
        <p:spPr>
          <a:xfrm>
            <a:off x="9264024" y="4942299"/>
            <a:ext cx="1080000" cy="1080000"/>
          </a:xfrm>
          <a:prstGeom prst="diamo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24BEFD6D-D363-411F-B57B-D482914EAB3C}"/>
              </a:ext>
            </a:extLst>
          </p:cNvPr>
          <p:cNvSpPr/>
          <p:nvPr/>
        </p:nvSpPr>
        <p:spPr>
          <a:xfrm rot="2717208">
            <a:off x="7301679" y="2509955"/>
            <a:ext cx="1080000" cy="1080000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7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BF737D70-F5BF-4836-B789-4BBACAA6CF28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6253200" y="875160"/>
              <a:ext cx="360" cy="36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BF737D70-F5BF-4836-B789-4BBACAA6CF2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243840" y="865800"/>
                <a:ext cx="19080" cy="19080"/>
              </a:xfrm>
              <a:prstGeom prst="rect">
                <a:avLst/>
              </a:prstGeom>
            </p:spPr>
          </p:pic>
        </mc:Fallback>
      </mc:AlternateContent>
      <p:pic>
        <p:nvPicPr>
          <p:cNvPr id="39" name="Audio 38">
            <a:hlinkClick r:id="" action="ppaction://media"/>
            <a:extLst>
              <a:ext uri="{FF2B5EF4-FFF2-40B4-BE49-F238E27FC236}">
                <a16:creationId xmlns:a16="http://schemas.microsoft.com/office/drawing/2014/main" id="{046B7AE1-7B8E-464A-A227-46C593E392A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65391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164"/>
    </mc:Choice>
    <mc:Fallback xmlns="">
      <p:transition spd="slow" advTm="421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  <p:bldLst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7" grpId="0" animBg="1"/>
      <p:bldP spid="58" grpId="0" animBg="1"/>
      <p:bldP spid="5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497680" y="2068053"/>
            <a:ext cx="5955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 am thinking of a shape.</a:t>
            </a:r>
          </a:p>
          <a:p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 have 5 sides.</a:t>
            </a:r>
          </a:p>
          <a:p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shape am I?</a:t>
            </a:r>
          </a:p>
        </p:txBody>
      </p:sp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C454875-7429-412A-959D-5A3308CFB919}"/>
              </a:ext>
            </a:extLst>
          </p:cNvPr>
          <p:cNvSpPr txBox="1"/>
          <p:nvPr/>
        </p:nvSpPr>
        <p:spPr>
          <a:xfrm>
            <a:off x="7158040" y="4994610"/>
            <a:ext cx="2906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Pentagon</a:t>
            </a:r>
          </a:p>
        </p:txBody>
      </p:sp>
      <p:sp>
        <p:nvSpPr>
          <p:cNvPr id="6" name="Pentagon 5">
            <a:extLst>
              <a:ext uri="{FF2B5EF4-FFF2-40B4-BE49-F238E27FC236}">
                <a16:creationId xmlns:a16="http://schemas.microsoft.com/office/drawing/2014/main" id="{DDBFD11E-F1D1-4468-B6A2-723E6F21942C}"/>
              </a:ext>
            </a:extLst>
          </p:cNvPr>
          <p:cNvSpPr/>
          <p:nvPr/>
        </p:nvSpPr>
        <p:spPr>
          <a:xfrm>
            <a:off x="6721283" y="1150375"/>
            <a:ext cx="3780000" cy="3780000"/>
          </a:xfrm>
          <a:prstGeom prst="pentagon">
            <a:avLst/>
          </a:prstGeom>
          <a:solidFill>
            <a:srgbClr val="66FFFF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7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2D557CC5-959D-40E8-B9EA-BCF13321A80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6873480" y="1257480"/>
              <a:ext cx="3789720" cy="394380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2D557CC5-959D-40E8-B9EA-BCF13321A80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864120" y="1248120"/>
                <a:ext cx="3808440" cy="3962520"/>
              </a:xfrm>
              <a:prstGeom prst="rect">
                <a:avLst/>
              </a:prstGeom>
            </p:spPr>
          </p:pic>
        </mc:Fallback>
      </mc:AlternateContent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7FBC69E0-9713-4816-BFF7-1B802B42E0B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09931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656"/>
    </mc:Choice>
    <mc:Fallback xmlns="">
      <p:transition spd="slow" advTm="276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5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497680" y="2068053"/>
            <a:ext cx="5955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 am thinking of a shape.</a:t>
            </a:r>
          </a:p>
          <a:p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 have 1 more than 7 sides.</a:t>
            </a:r>
          </a:p>
          <a:p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shape am I?</a:t>
            </a:r>
          </a:p>
        </p:txBody>
      </p:sp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C454875-7429-412A-959D-5A3308CFB919}"/>
              </a:ext>
            </a:extLst>
          </p:cNvPr>
          <p:cNvSpPr txBox="1"/>
          <p:nvPr/>
        </p:nvSpPr>
        <p:spPr>
          <a:xfrm>
            <a:off x="7158040" y="4994610"/>
            <a:ext cx="2906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Octagon</a:t>
            </a:r>
          </a:p>
        </p:txBody>
      </p:sp>
      <p:sp>
        <p:nvSpPr>
          <p:cNvPr id="7" name="Octagon 6">
            <a:extLst>
              <a:ext uri="{FF2B5EF4-FFF2-40B4-BE49-F238E27FC236}">
                <a16:creationId xmlns:a16="http://schemas.microsoft.com/office/drawing/2014/main" id="{2BF6A9EF-DFE6-476C-A0DD-1A30618D2F36}"/>
              </a:ext>
            </a:extLst>
          </p:cNvPr>
          <p:cNvSpPr/>
          <p:nvPr/>
        </p:nvSpPr>
        <p:spPr>
          <a:xfrm>
            <a:off x="6721283" y="1214610"/>
            <a:ext cx="3780000" cy="3780000"/>
          </a:xfrm>
          <a:prstGeom prst="octagon">
            <a:avLst/>
          </a:prstGeom>
          <a:solidFill>
            <a:srgbClr val="00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7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435F1613-7594-4866-8E3E-8FB7FFCFBE6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6440400" y="883800"/>
              <a:ext cx="4469040" cy="466560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435F1613-7594-4866-8E3E-8FB7FFCFBE6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431040" y="874440"/>
                <a:ext cx="4487760" cy="468432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4F798AF-7973-4921-B6FF-523687D570C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22698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697"/>
    </mc:Choice>
    <mc:Fallback xmlns="">
      <p:transition spd="slow" advTm="446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497680" y="2068053"/>
            <a:ext cx="5955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 am thinking of a shape.</a:t>
            </a:r>
          </a:p>
          <a:p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 have less than 2 sides.</a:t>
            </a:r>
          </a:p>
          <a:p>
            <a:endParaRPr lang="en-GB" sz="3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shape am I?</a:t>
            </a:r>
          </a:p>
        </p:txBody>
      </p:sp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C454875-7429-412A-959D-5A3308CFB919}"/>
              </a:ext>
            </a:extLst>
          </p:cNvPr>
          <p:cNvSpPr txBox="1"/>
          <p:nvPr/>
        </p:nvSpPr>
        <p:spPr>
          <a:xfrm>
            <a:off x="7158040" y="4994610"/>
            <a:ext cx="2906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Circle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B8424FB-4627-4605-872B-BBEFDA406E84}"/>
              </a:ext>
            </a:extLst>
          </p:cNvPr>
          <p:cNvSpPr/>
          <p:nvPr/>
        </p:nvSpPr>
        <p:spPr>
          <a:xfrm>
            <a:off x="6721283" y="1150375"/>
            <a:ext cx="3780000" cy="3780000"/>
          </a:xfrm>
          <a:prstGeom prst="ellipse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7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DE6A770A-FB5E-4CBF-A07F-4822AE61E88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902480" y="977040"/>
              <a:ext cx="5854320" cy="46659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DE6A770A-FB5E-4CBF-A07F-4822AE61E88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893120" y="967680"/>
                <a:ext cx="5873040" cy="4684680"/>
              </a:xfrm>
              <a:prstGeom prst="rect">
                <a:avLst/>
              </a:prstGeom>
            </p:spPr>
          </p:pic>
        </mc:Fallback>
      </mc:AlternateContent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C32712C6-EC0A-46C7-8EDB-047E8F3BD7E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1860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934"/>
    </mc:Choice>
    <mc:Fallback xmlns="">
      <p:transition spd="slow" advTm="489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5" grpId="0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18E4990F-C0BA-4713-860C-077951D341A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550E9964-B814-4291-9937-8133574B5141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17" name="Teardrop 16">
              <a:extLst>
                <a:ext uri="{FF2B5EF4-FFF2-40B4-BE49-F238E27FC236}">
                  <a16:creationId xmlns:a16="http://schemas.microsoft.com/office/drawing/2014/main" id="{FB18D170-384C-4002-B47F-A7BE869B922F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2DB6D03-6669-442B-8880-0AE55B2E1E50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83EFD77B-423A-4D80-AD77-2CE10A2EF523}"/>
              </a:ext>
            </a:extLst>
          </p:cNvPr>
          <p:cNvSpPr txBox="1"/>
          <p:nvPr/>
        </p:nvSpPr>
        <p:spPr>
          <a:xfrm>
            <a:off x="343155" y="379212"/>
            <a:ext cx="10469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shape is the odd one out?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CB74171-93E1-4203-BAD5-59C4213CEA1F}"/>
              </a:ext>
            </a:extLst>
          </p:cNvPr>
          <p:cNvSpPr/>
          <p:nvPr/>
        </p:nvSpPr>
        <p:spPr>
          <a:xfrm>
            <a:off x="343155" y="4790106"/>
            <a:ext cx="44518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Explain how you know.</a:t>
            </a:r>
          </a:p>
        </p:txBody>
      </p:sp>
      <p:sp>
        <p:nvSpPr>
          <p:cNvPr id="10" name="Rectangle 8">
            <a:extLst>
              <a:ext uri="{FF2B5EF4-FFF2-40B4-BE49-F238E27FC236}">
                <a16:creationId xmlns:a16="http://schemas.microsoft.com/office/drawing/2014/main" id="{EEAD9583-7EBC-4B0A-A685-84D5E10ECEAD}"/>
              </a:ext>
            </a:extLst>
          </p:cNvPr>
          <p:cNvSpPr/>
          <p:nvPr/>
        </p:nvSpPr>
        <p:spPr>
          <a:xfrm rot="21327035">
            <a:off x="7064551" y="2265835"/>
            <a:ext cx="1800000" cy="1800000"/>
          </a:xfrm>
          <a:custGeom>
            <a:avLst/>
            <a:gdLst>
              <a:gd name="connsiteX0" fmla="*/ 0 w 1080000"/>
              <a:gd name="connsiteY0" fmla="*/ 0 h 1080000"/>
              <a:gd name="connsiteX1" fmla="*/ 108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4" fmla="*/ 0 w 1080000"/>
              <a:gd name="connsiteY4" fmla="*/ 0 h 1080000"/>
              <a:gd name="connsiteX0" fmla="*/ 729343 w 1080000"/>
              <a:gd name="connsiteY0" fmla="*/ 762000 h 1080000"/>
              <a:gd name="connsiteX1" fmla="*/ 108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4" fmla="*/ 729343 w 1080000"/>
              <a:gd name="connsiteY4" fmla="*/ 762000 h 1080000"/>
              <a:gd name="connsiteX0" fmla="*/ 729343 w 1635171"/>
              <a:gd name="connsiteY0" fmla="*/ 762000 h 1439229"/>
              <a:gd name="connsiteX1" fmla="*/ 1080000 w 1635171"/>
              <a:gd name="connsiteY1" fmla="*/ 0 h 1439229"/>
              <a:gd name="connsiteX2" fmla="*/ 1635171 w 1635171"/>
              <a:gd name="connsiteY2" fmla="*/ 1439229 h 1439229"/>
              <a:gd name="connsiteX3" fmla="*/ 0 w 1635171"/>
              <a:gd name="connsiteY3" fmla="*/ 1080000 h 1439229"/>
              <a:gd name="connsiteX4" fmla="*/ 729343 w 1635171"/>
              <a:gd name="connsiteY4" fmla="*/ 762000 h 1439229"/>
              <a:gd name="connsiteX0" fmla="*/ 729343 w 1461000"/>
              <a:gd name="connsiteY0" fmla="*/ 762000 h 1319486"/>
              <a:gd name="connsiteX1" fmla="*/ 1080000 w 1461000"/>
              <a:gd name="connsiteY1" fmla="*/ 0 h 1319486"/>
              <a:gd name="connsiteX2" fmla="*/ 1461000 w 1461000"/>
              <a:gd name="connsiteY2" fmla="*/ 1319486 h 1319486"/>
              <a:gd name="connsiteX3" fmla="*/ 0 w 1461000"/>
              <a:gd name="connsiteY3" fmla="*/ 1080000 h 1319486"/>
              <a:gd name="connsiteX4" fmla="*/ 729343 w 1461000"/>
              <a:gd name="connsiteY4" fmla="*/ 762000 h 1319486"/>
              <a:gd name="connsiteX0" fmla="*/ 729343 w 1406571"/>
              <a:gd name="connsiteY0" fmla="*/ 762000 h 1308600"/>
              <a:gd name="connsiteX1" fmla="*/ 1080000 w 1406571"/>
              <a:gd name="connsiteY1" fmla="*/ 0 h 1308600"/>
              <a:gd name="connsiteX2" fmla="*/ 1406571 w 1406571"/>
              <a:gd name="connsiteY2" fmla="*/ 1308600 h 1308600"/>
              <a:gd name="connsiteX3" fmla="*/ 0 w 1406571"/>
              <a:gd name="connsiteY3" fmla="*/ 1080000 h 1308600"/>
              <a:gd name="connsiteX4" fmla="*/ 729343 w 1406571"/>
              <a:gd name="connsiteY4" fmla="*/ 762000 h 130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6571" h="1308600">
                <a:moveTo>
                  <a:pt x="729343" y="762000"/>
                </a:moveTo>
                <a:lnTo>
                  <a:pt x="1080000" y="0"/>
                </a:lnTo>
                <a:lnTo>
                  <a:pt x="1406571" y="1308600"/>
                </a:lnTo>
                <a:lnTo>
                  <a:pt x="0" y="1080000"/>
                </a:lnTo>
                <a:lnTo>
                  <a:pt x="729343" y="762000"/>
                </a:lnTo>
                <a:close/>
              </a:path>
            </a:pathLst>
          </a:cu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Pentagon 2">
            <a:extLst>
              <a:ext uri="{FF2B5EF4-FFF2-40B4-BE49-F238E27FC236}">
                <a16:creationId xmlns:a16="http://schemas.microsoft.com/office/drawing/2014/main" id="{6AD561C5-6BE4-4D21-A593-1DD4B58140D3}"/>
              </a:ext>
            </a:extLst>
          </p:cNvPr>
          <p:cNvSpPr/>
          <p:nvPr/>
        </p:nvSpPr>
        <p:spPr>
          <a:xfrm rot="3853508">
            <a:off x="1264845" y="1345386"/>
            <a:ext cx="1800000" cy="1799995"/>
          </a:xfrm>
          <a:custGeom>
            <a:avLst/>
            <a:gdLst>
              <a:gd name="connsiteX0" fmla="*/ 2 w 1800000"/>
              <a:gd name="connsiteY0" fmla="*/ 687537 h 1800000"/>
              <a:gd name="connsiteX1" fmla="*/ 900000 w 1800000"/>
              <a:gd name="connsiteY1" fmla="*/ 0 h 1800000"/>
              <a:gd name="connsiteX2" fmla="*/ 1799998 w 1800000"/>
              <a:gd name="connsiteY2" fmla="*/ 687537 h 1800000"/>
              <a:gd name="connsiteX3" fmla="*/ 1456229 w 1800000"/>
              <a:gd name="connsiteY3" fmla="*/ 1799995 h 1800000"/>
              <a:gd name="connsiteX4" fmla="*/ 343771 w 1800000"/>
              <a:gd name="connsiteY4" fmla="*/ 1799995 h 1800000"/>
              <a:gd name="connsiteX5" fmla="*/ 2 w 1800000"/>
              <a:gd name="connsiteY5" fmla="*/ 687537 h 1800000"/>
              <a:gd name="connsiteX0" fmla="*/ 0 w 1456227"/>
              <a:gd name="connsiteY0" fmla="*/ 687537 h 1799995"/>
              <a:gd name="connsiteX1" fmla="*/ 899998 w 1456227"/>
              <a:gd name="connsiteY1" fmla="*/ 0 h 1799995"/>
              <a:gd name="connsiteX2" fmla="*/ 591682 w 1456227"/>
              <a:gd name="connsiteY2" fmla="*/ 1090309 h 1799995"/>
              <a:gd name="connsiteX3" fmla="*/ 1456227 w 1456227"/>
              <a:gd name="connsiteY3" fmla="*/ 1799995 h 1799995"/>
              <a:gd name="connsiteX4" fmla="*/ 343769 w 1456227"/>
              <a:gd name="connsiteY4" fmla="*/ 1799995 h 1799995"/>
              <a:gd name="connsiteX5" fmla="*/ 0 w 1456227"/>
              <a:gd name="connsiteY5" fmla="*/ 687537 h 17999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56227" h="1799995">
                <a:moveTo>
                  <a:pt x="0" y="687537"/>
                </a:moveTo>
                <a:lnTo>
                  <a:pt x="899998" y="0"/>
                </a:lnTo>
                <a:lnTo>
                  <a:pt x="591682" y="1090309"/>
                </a:lnTo>
                <a:lnTo>
                  <a:pt x="1456227" y="1799995"/>
                </a:lnTo>
                <a:lnTo>
                  <a:pt x="343769" y="1799995"/>
                </a:lnTo>
                <a:lnTo>
                  <a:pt x="0" y="687537"/>
                </a:lnTo>
                <a:close/>
              </a:path>
            </a:pathLst>
          </a:cu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Diamond 10">
            <a:extLst>
              <a:ext uri="{FF2B5EF4-FFF2-40B4-BE49-F238E27FC236}">
                <a16:creationId xmlns:a16="http://schemas.microsoft.com/office/drawing/2014/main" id="{107958AA-97FA-479A-ACD2-956113516708}"/>
              </a:ext>
            </a:extLst>
          </p:cNvPr>
          <p:cNvSpPr/>
          <p:nvPr/>
        </p:nvSpPr>
        <p:spPr>
          <a:xfrm>
            <a:off x="9428964" y="1343199"/>
            <a:ext cx="1800000" cy="1800000"/>
          </a:xfrm>
          <a:prstGeom prst="diamond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F72E64-0A13-413D-9252-19A7BB6C813B}"/>
              </a:ext>
            </a:extLst>
          </p:cNvPr>
          <p:cNvSpPr/>
          <p:nvPr/>
        </p:nvSpPr>
        <p:spPr>
          <a:xfrm>
            <a:off x="5195999" y="1345383"/>
            <a:ext cx="1800000" cy="1800000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0A9E126-CC78-4962-887C-76D8E9D5D676}"/>
              </a:ext>
            </a:extLst>
          </p:cNvPr>
          <p:cNvSpPr/>
          <p:nvPr/>
        </p:nvSpPr>
        <p:spPr>
          <a:xfrm rot="18992685">
            <a:off x="2841579" y="3107647"/>
            <a:ext cx="1800000" cy="720000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773A7EC-068B-4C35-92B4-94380D018C9C}"/>
              </a:ext>
            </a:extLst>
          </p:cNvPr>
          <p:cNvSpPr/>
          <p:nvPr/>
        </p:nvSpPr>
        <p:spPr>
          <a:xfrm>
            <a:off x="343155" y="5374881"/>
            <a:ext cx="1068433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odd shape out is the green shape as this has 5 sides.</a:t>
            </a:r>
          </a:p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All the other shapes have 4 sides.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E73006DB-1DAC-4BD4-A92D-E79555DB1638}"/>
              </a:ext>
            </a:extLst>
          </p:cNvPr>
          <p:cNvSpPr/>
          <p:nvPr/>
        </p:nvSpPr>
        <p:spPr>
          <a:xfrm>
            <a:off x="903550" y="1244634"/>
            <a:ext cx="2340000" cy="2340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C4D36589-74BC-4B8A-97A0-1A37DFEA424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96673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392"/>
    </mc:Choice>
    <mc:Fallback xmlns="">
      <p:transition spd="slow" advTm="473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9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26963F8-C869-43F2-BA73-D47F1B00CF0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-178357" y="2656730"/>
            <a:ext cx="4414303" cy="312419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42B2998-A27F-408F-A9D9-263D5D13DA7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4052659" y="2783127"/>
            <a:ext cx="4508880" cy="2963855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0987BADF-D819-4E94-A0BC-BEF8FD270D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025" name="Picture 2">
            <a:extLst>
              <a:ext uri="{FF2B5EF4-FFF2-40B4-BE49-F238E27FC236}">
                <a16:creationId xmlns:a16="http://schemas.microsoft.com/office/drawing/2014/main" id="{FB5D5426-EB97-48A5-9E0A-320648C215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1327" y="2127249"/>
            <a:ext cx="1238010" cy="927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A994C76E-2757-42DE-8269-4A2185968B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95360" y="3047040"/>
            <a:ext cx="3129944" cy="3031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2D Shape Resources </a:t>
            </a:r>
            <a:r>
              <a:rPr kumimoji="0" lang="en-GB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kumimoji="0" lang="en-GB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We have added a selection of 2D shape resources into a folder on </a:t>
            </a:r>
            <a:r>
              <a:rPr kumimoji="0" lang="en-GB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Twinkl Go</a:t>
            </a: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! for you to use this week.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You don</a:t>
            </a: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 need to have an individual account. Just click on the link on the weekly planner and enter the</a:t>
            </a:r>
            <a:r>
              <a:rPr kumimoji="0" lang="en-GB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Child Login</a:t>
            </a:r>
            <a:r>
              <a:rPr kumimoji="0" lang="en-GB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PIN Code: EQ1793</a:t>
            </a:r>
            <a:r>
              <a:rPr kumimoji="0" lang="en-GB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assoonPrimaryInfan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GB" altLang="en-US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B71E533-80DC-48B4-959D-7C2B843D3F51}"/>
              </a:ext>
            </a:extLst>
          </p:cNvPr>
          <p:cNvSpPr/>
          <p:nvPr/>
        </p:nvSpPr>
        <p:spPr>
          <a:xfrm>
            <a:off x="939337" y="457200"/>
            <a:ext cx="10133215" cy="8161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solidFill>
                  <a:srgbClr val="000000"/>
                </a:solidFill>
                <a:latin typeface="SassoonPrimaryInfant" pitchFamily="2" charset="0"/>
                <a:ea typeface="Calibri" panose="020F0502020204030204" pitchFamily="34" charset="0"/>
                <a:cs typeface="Arial" panose="020B0604020202020204" pitchFamily="34" charset="0"/>
              </a:rPr>
              <a:t>For your activity choose a 1, 2 or 3 Star worksheet ‘Name 2D shapes and Count the Sides’ to complete.  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SassoonPrimaryInfant" pitchFamily="2" charset="0"/>
                <a:ea typeface="Calibri" panose="020F0502020204030204" pitchFamily="34" charset="0"/>
                <a:cs typeface="Arial" panose="020B0604020202020204" pitchFamily="34" charset="0"/>
              </a:rPr>
              <a:t>Then choose a 1, 2 or 3 Star worksheet to colour to sort the number of sides on the 2D shapes.</a:t>
            </a:r>
            <a:endParaRPr lang="en-GB" dirty="0"/>
          </a:p>
        </p:txBody>
      </p:sp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A3CD189E-0FFD-4A45-950D-CDB7BBBD32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64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407"/>
    </mc:Choice>
    <mc:Fallback xmlns="">
      <p:transition spd="slow" advTm="584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7|6.1|6.2|4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9|8.2|7.2|4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2|4.2|15.1|2.6|15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11.8|4.4|3.3|12.4|3.1|3.1|14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11918</TotalTime>
  <Words>330</Words>
  <Application>Microsoft Office PowerPoint</Application>
  <PresentationFormat>Widescreen</PresentationFormat>
  <Paragraphs>95</Paragraphs>
  <Slides>13</Slides>
  <Notes>11</Notes>
  <HiddenSlides>0</HiddenSlides>
  <MMClips>13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Yu Gothic UI</vt:lpstr>
      <vt:lpstr>Arial</vt:lpstr>
      <vt:lpstr>Calibri</vt:lpstr>
      <vt:lpstr>Calibri Light</vt:lpstr>
      <vt:lpstr>Sassoon Infant Std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Properties of shape - week 7</dc:title>
  <dc:creator>PRIMARY STARS EDUCATION</dc:creator>
  <cp:lastModifiedBy>Michelle Edwards</cp:lastModifiedBy>
  <cp:revision>637</cp:revision>
  <dcterms:created xsi:type="dcterms:W3CDTF">2018-08-10T10:44:35Z</dcterms:created>
  <dcterms:modified xsi:type="dcterms:W3CDTF">2021-02-26T12:51:49Z</dcterms:modified>
</cp:coreProperties>
</file>