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8" r:id="rId3"/>
    <p:sldId id="280" r:id="rId4"/>
    <p:sldId id="281" r:id="rId5"/>
    <p:sldId id="282" r:id="rId6"/>
    <p:sldId id="283" r:id="rId7"/>
    <p:sldId id="285" r:id="rId8"/>
    <p:sldId id="287" r:id="rId9"/>
    <p:sldId id="284" r:id="rId10"/>
    <p:sldId id="286" r:id="rId11"/>
    <p:sldId id="289" r:id="rId12"/>
    <p:sldId id="29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7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16586">
    <iact:property name="dataType"/>
    <iact:actionData xml:id="d0">
      <inkml:trace xmlns:inkml="http://www.w3.org/2003/InkML" xml:id="stk0" contextRef="#ctx0" brushRef="#br0">11211 11685 0,'0'-24'173,"-24"24"-166,24-23 8,-24 23-8,24-24 0,-23 24 1,23-24 0,-24 24 0,1-23-1,-1 23 9,24-24-8,-47 24-1,23 0 2,1 0 8,-1 0-11,0 0 10,1 0-9,-1 0 9,1 0 14,-1 0-5,24 24 12,0-1-21,0 1 23,0 0-32,24-1 17,-1-23-16,1 24-1,-1-24 2,1 0-2,0 0 17,-1 0-10,1 0 34,-1 0-33,1 0 8,-24-24 24,0 1-32,0-1-6,0 0 5,0 1 10,-24 23-1,1 0 8,23 23-16,0 1 1,0 0 0,0-1-10,0 1 34</inkml:trace>
    </iact:actionData>
  </iact:action>
  <iact:action type="add" startTime="18316">
    <iact:property name="dataType"/>
    <iact:actionData xml:id="d1">
      <inkml:trace xmlns:inkml="http://www.w3.org/2003/InkML" xml:id="stk1" contextRef="#ctx0" brushRef="#br0">13075 11708 0,'-24'0'21,"1"0"27,-1 0-41,1 0 2,-25 0-2,25 0 9,-24 0-9,23 0 17,0 24-16,24 0-1,0 23 8,0 0-7,0-23 0,0 23-1,0 0 2,0 0-2,0 0 1,0-23-1,0 0 2,24-24-1,0 23-1,46-23 0,-46 0 2,0 0-2,23-23 1,-24-25 1,1 48-3,-24-23 2,24-24 0,-1 23 7,-23 0-7,0 1 8,0-1-9,0 1 18,0-1-4,0 0-5,-23 24 63,23 24-56,0 0-8,0-1 24,0 1-15</inkml:trace>
    </iact:actionData>
  </iact:action>
  <iact:action type="add" startTime="19906">
    <iact:property name="dataType"/>
    <iact:actionData xml:id="d2">
      <inkml:trace xmlns:inkml="http://www.w3.org/2003/InkML" xml:id="stk2" contextRef="#ctx0" brushRef="#br0">15506 11425 0,'23'0'71,"1"0"-67,23 0 12,0 0-9,-23 0 1,47 0 0,-48 0 0,48 0-1,-24 0 2,1 0-3,22 0 3,1 0-1,-24 24-1,1-24 0,-1 0 1,-24 0 0,48 0 0,-24 23 0,1-23-1,22 0 2,1 24-2,-24-24 1,24 0-1,47 24 3,-47-24-4,0 23 2,-24-23 0,0 24-1,24-24 2,-47 0-2,23 23 1,0-23 0,0 0-1,-23 0 1,23 0-1,0 0 2,1 24-1,-25-24-1,48 0 2,-24 0-3,-23 24 3,23-24-2,0 0 1,-23 23 0,23-23-1,-23 0 1,23 0 8,-24 0 0,1 0-10,0 0 3,23 0-2,0 0 2,-23 0-2,23 0 0,-24 0 1,25 0 0,-1 0 0,-24 0 0,1 0-1,0 0 1,-1 0 0,1 0-1,-1 0 9,1 0 23</inkml:trace>
    </iact:actionData>
  </iact:action>
  <iact:action type="add" startTime="21292">
    <iact:property name="dataType"/>
    <iact:actionData xml:id="d3">
      <inkml:trace xmlns:inkml="http://www.w3.org/2003/InkML" xml:id="stk3" contextRef="#ctx0" brushRef="#br0">20627 11756 0,'-23'0'8,"-1"0"6,0 0 33,48-24 124,0 0-149,-24 1-14,0-1 15,0 1 1,-24 23 23,0 23-24,1-23 8,23 24-24,0-1 24,0 1 0,0 0 32</inkml:trace>
    </iact:actionData>
  </iact:action>
  <iact:action type="add" startTime="28996">
    <iact:property name="dataType"/>
    <iact:actionData xml:id="d4">
      <inkml:trace xmlns:inkml="http://www.w3.org/2003/InkML" xml:id="stk4" contextRef="#ctx0" brushRef="#br1">11281 13620 0,'-23'0'18,"-1"0"9,1 0-2,-1 0-11,0 0 2,1 0 0,-1 0-10,24 24 11,-23 0-10,23-1 1,0 48 0,0-24-1,0 1 1,0-1 0,0 0-1,0-23 2,0-1-2,0 1 18,23-24-19,24 0 2,-23 0 8,0 0-9,-1-24 9,-23 1-9,24 23 1,-1-48 0,-23 25-1,0-1 1,0 1 1,0-1-3,0 0 10,0 1 0,-23-1 8,-1 0-10,1 24-5,-1 0-2,0 0 9,1 0-7,-1 0 36</inkml:trace>
    </iact:actionData>
  </iact:action>
  <iact:action type="add" startTime="30253">
    <iact:property name="dataType"/>
    <iact:actionData xml:id="d5">
      <inkml:trace xmlns:inkml="http://www.w3.org/2003/InkML" xml:id="stk5" contextRef="#ctx0" brushRef="#br1">12603 13715 0,'-24'0'85,"1"0"-63,-1 0-15,1 0 16,23 47-16,0 0 1,0-23 1,0 23-2,0-23 0,0-1 1,0 1 8,47-24 8,-24 0-17,1 0 0,23 0 2,-23-24 6,23 24-7,-47-23 8,0-1 7,0 1 0,0-1 15,0 48 41,0-1-74,0 1 4</inkml:trace>
    </iact:actionData>
  </iact:action>
  <iact:action type="add" startTime="31787">
    <iact:property name="dataType"/>
    <iact:actionData xml:id="d6">
      <inkml:trace xmlns:inkml="http://www.w3.org/2003/InkML" xml:id="stk6" contextRef="#ctx0" brushRef="#br1">15695 13786 0,'23'0'31,"24"0"-24,24 0-1,0 0 3,23 0-2,24 0 1,48 0-1,-1 23 1,47 48 0,-46-47 1,46-1-3,-94-23 2,47 24 0,-47-24 0,-23 0 0,-25 0-1,-22 0 2,-1 0-2,-24 0 1,25 0 0,-25 0-2,24 0 4,-23 0-3,23 0 0,0 0 1,-23 0 0,23 0-1,-23 0 1,47 0 0,-24 0 0,0 0 0,47 0 0,-46 0-1,46 0 1,-70 0 0,46 0-1,-46 0 1,23 0 0,24 0 0,-47 0-1,23 0 2,0 0 0,0 0 6,-23 24-8,-1-24 56</inkml:trace>
    </iact:actionData>
  </iact:action>
  <iact:action type="add" startTime="32840">
    <iact:property name="dataType"/>
    <iact:actionData xml:id="d7">
      <inkml:trace xmlns:inkml="http://www.w3.org/2003/InkML" xml:id="stk7" contextRef="#ctx0" brushRef="#br1">20486 13951 0,'-24'0'70,"0"0"-32,24 24-30,0-1-1,0 1 1,0-1 0,0 1 0,0 0-1,0-1 0,0 1 10,24-24-10,0 23 1,23-23-1,0 0 10,-23 0-10,-1 0 9,1 0-10,-24-23 42,23 23-41,-23-24 1,0 1 0,0-1 0,0 0 31,-23 24-24,-1 0-7,1 0 23,-1 0 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919">
    <iact:property name="dataType"/>
    <iact:actionData xml:id="d0">
      <inkml:trace xmlns:inkml="http://www.w3.org/2003/InkML" xml:id="stk0" contextRef="#ctx0" brushRef="#br0">8520 12346 0,'24'0'130,"-1"0"-123,1 0 9,23 0-9,-23 0 1,-1 0-1,1 0 2,23 0-2,0 0 2,-23 0-3,23 0 3,-23 0-2,23 0 5,0 0-8,-23 0 3,47 23 1,-48-23 0,24 0-1,24 0 2,0 24-2,-24-24 1,0 24 0,24-24-1,-47 0 2,47 0-3,-24 0 2,0 23 0,24 1 0,-24-24 0,0 0-1,0 23 1,24-23 0,-47 0 0,47 0 0,-24 24 0,0-24-1,24 24 2,-24-24-2,0 23 1,24-23-1,-24 24 0,0-24 1,24 23 0,0 1 1,23-24-2,-46 0 0,22 0 1,25 24 0,-24-24 0,-1 0 0,1 0-1,24 23 1,-48-23 0,24 0 0,-24 0-1,0 0 1,0 0 0,0 24 0,-23-24-1,23 0 1,0 23 0,1-23-1,-1 0 2,0 0-2,-23 0 1,23 0 0,-24 0 2,25 0-5,-1 0 3,-24 0 0,25 0-1,-25 0 1,24 0-1,1 0 2,-25 0-2,1 0 1,23 0-1,-23 0 2,-1 0-1,1 0 0,-1 0-1,1 0 2,0 0-3,-1 0 3,1 0-2,-1 0 9,1 0 8</inkml:trace>
    </iact:actionData>
  </iact:action>
  <iact:action type="add" startTime="3840">
    <iact:property name="dataType"/>
    <iact:actionData xml:id="d1">
      <inkml:trace xmlns:inkml="http://www.w3.org/2003/InkML" xml:id="stk1" contextRef="#ctx0" brushRef="#br0">14491 11992 0,'24'0'69,"-1"0"-61,1 0-1,23 0 2,24 0-3,0 0 2,-24 0 0,24 0-1,23 0 1,-23 0 0,23 0 1,1 0-2,-1-24 0,24 24 0,-24 0 1,-23 0 0,47 0 1,-47-24-3,23 24 3,1 0-2,-24 0 1,-24 0-1,24 0 2,-48 0-2,48 0 1,-24 0 0,24 0-1,0 0 1,23 0 0,-47 0 0,48 24-1,-1-24 3,1 0-4,-48 0 2,24 0 0,0 0 0,-24 24-1,0-24 1,0 0-1,-23 0 1,-1 0 0,1 0-1,0 0 3,23 0-4,0 0 10,-23 0-7,-1 0 7,1 0-10,-1 0 1,25 0 1,-25 0 14,1 0-5,-1 0-1,25 0 9,-25 0 4,1 0-14</inkml:trace>
    </iact:actionData>
  </iact:action>
  <iact:action type="add" startTime="5352">
    <iact:property name="dataType"/>
    <iact:actionData xml:id="d2">
      <inkml:trace xmlns:inkml="http://www.w3.org/2003/InkML" xml:id="stk2" contextRef="#ctx0" brushRef="#br0">19353 11992 0,'0'23'70,"0"1"-64,0-1 1,-24 1 0,24 0 2,0-1-2,0 24 1,0-23 9,0 0-11,0-1 19,24-23-10,-1 0 1,1 0-10,-24-23 10,0-1-9,0 0 9,0 1-8,0-1 32,0 1-19,-24 23 97,24 23-88,0 1 1</inkml:trace>
    </iact:actionData>
  </iact:action>
  <iact:action type="add" startTime="6561">
    <iact:property name="dataType"/>
    <iact:actionData xml:id="d3">
      <inkml:trace xmlns:inkml="http://www.w3.org/2003/InkML" xml:id="stk3" contextRef="#ctx0" brushRef="#br0">21241 11803 0,'-24'0'69,"24"23"-63,-47 25 3,23-1 6,24-24-7,-23 48-2,-1-24 3,1 1-1,23-25-1,0 24 0,0-23 2,0 0-2,0-1 9,23-23 32,1 0-34,-1-47-7,-23 23 17,0 1-8</inkml:trace>
    </iact:actionData>
  </iact:action>
  <iact:action type="add" startTime="12675">
    <iact:property name="dataType"/>
    <iact:actionData xml:id="d4">
      <inkml:trace xmlns:inkml="http://www.w3.org/2003/InkML" xml:id="stk4" contextRef="#ctx0" brushRef="#br1">8567 14636 0,'0'-24'46,"48"0"-30,-1 1 0,0-1-10,0 24 1,24-24 1,0 24-1,0-23 1,-48-24 0,72 47 0,-25-24 0,25 24 0,-24 0-1,-1 0 1,48 0 0,-23 0 1,-24 0-3,70 0 3,-70 24-2,23-1 0,1 1 1,-1-1 0,1 1 0,23 0-1,-24-1 1,48 1 0,-72 0 0,72-1 1,-48 1-3,1-24 2,23 23 0,-71-23-1,24 24 2,0 0-2,23-24 1,-23 0-1,0 23 1,23-23 0,-47 0 0,24 0-1,0 0 1,23 0 0,-70 0 0,70 0 0,-23 0 0,-24 0 0,24 0-1,-24 24 1,-23-24-1,47 23 1,-24-23 8,-24 0-1,1 0-7,0 0 15,-1 0-14,1 0-3,-1 0 10,1 0-8,0 0 23,-1 0-7</inkml:trace>
    </iact:actionData>
  </iact:action>
  <iact:action type="add" startTime="14016">
    <iact:property name="dataType"/>
    <iact:actionData xml:id="d5">
      <inkml:trace xmlns:inkml="http://www.w3.org/2003/InkML" xml:id="stk5" contextRef="#ctx0" brushRef="#br1">14373 14447 0,'47'0'13,"-23"0"-5,-1 0 0,48-24 0,0 0-1,-24 1 1,95-24 0,-24-1 0,23 25-1,-46-48 3,23 47-4,0 24 3,23-23-3,-46-1 1,-24 24 2,-1 0-1,25 0-1,-48 0 0,47 0 2,1 0-2,-24 0 1,-1 0 0,48 0 1,-47 0-3,47 0 4,-23 24-4,23-1 2,-24 1 0,24-24-1,-23 24 1,-1-1-1,0-23 2,1 24-1,-48-24-1,47 0 1,1 23 0,-24-23-1,-1 24 2,25 0-2,-24-24 2,-1 23-3,-22 1 2,22-24 0,1 0-1,-24 23 1,-23-23 0,23 0-1,-23 0 1,-1 0 0,1 0-1,0 0 32,-1 0 0</inkml:trace>
    </iact:actionData>
  </iact:action>
  <iact:action type="add" startTime="15357">
    <iact:property name="dataType"/>
    <iact:actionData xml:id="d6">
      <inkml:trace xmlns:inkml="http://www.w3.org/2003/InkML" xml:id="stk6" contextRef="#ctx0" brushRef="#br1">19636 14612 0,'-24'0'10,"24"24"2,0-1-4,0 1 15,0-1-16,24-23 25,23 0-16,-23 0-10,23 0 3,-23 0-3,-1 0 2,1 0 8,-1 0-8,-23-23-1,0-1 17,0 1-17,0-1 1,0 0 16,-23 24 7,-1 0 7,1 0 1</inkml:trace>
    </iact:actionData>
  </iact:action>
  <iact:action type="add" startTime="16241">
    <iact:property name="dataType"/>
    <iact:actionData xml:id="d7">
      <inkml:trace xmlns:inkml="http://www.w3.org/2003/InkML" xml:id="stk7" contextRef="#ctx0" brushRef="#br1">21453 14447 0,'-23'0'69,"-1"23"-56,24 24 11,-24-23-17,24 23 9,0 1-1,0-1-6,0-24 6,0 1-7,0 0 7,24-1 1,23-23-1,-23 0 8,-1 0-15,-23-23 31,0-1-31,0 0-1,0 1 1,0-1 0,0-23 0,0 23 8,0 1-8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629">
    <iact:property name="dataType"/>
    <iact:actionData xml:id="d0">
      <inkml:trace xmlns:inkml="http://www.w3.org/2003/InkML" xml:id="stk0" contextRef="#ctx0" brushRef="#br0">14869 12275 0,'-24'0'108,"0"24"-103,24-1 3,-23 24 0,23 1-1,-24-1 1,1 24 0,23-1 0,-24-22 0,24-25-1,0 48 1,0-47 1,0-1-1,0 1-2,0-1 3,24-23 22,-1 0-23,48-47-1,0-71 0,-24 47 1,24-23 0,-24 47 0,-23 0-1,-1-1 1,1 25 1,-24-1 6,0 1 0,-24 23 70,1 0-69,-1 23 7,0 1-7,24-1-9,0 1 1,0 0 8,-23-24-9,23 23 1</inkml:trace>
    </iact:actionData>
  </iact:action>
  <iact:action type="add" startTime="2830">
    <iact:property name="dataType"/>
    <iact:actionData xml:id="d1">
      <inkml:trace xmlns:inkml="http://www.w3.org/2003/InkML" xml:id="stk1" contextRef="#ctx0" brushRef="#br0">15954 12558 0,'47'0'37,"24"0"-31,-47-23 2,47-1 0,-1 0 0,1 1 0,-24 23 0,24 0-1,0 0 1,-47 0 0,23 0-1,-24 0 2,25 0-1,23 0-1,-48 0 2,48 0-3,0 0 2,0 0 0,23 0 0,0 0-1,24 0 1,-47 0 0,-24 0-1,24 0 1,24 0-1,-48 0 2,47 0-2,-23 0 3,0 0-4,23 0 3,24 0-2,-23 0 3,23 0-5,0 0 3,-24 0 0,0 0-1,-23 0 0,24 0 2,-25 0-2,-22 0 1,46 0 1,0 0-3,-23 0 3,0 0-2,23 0 1,1 0 0,-1 23-1,-47-23 1,48 24 0,-24 0 0,-1-24-1,-22 23 2,22-23-2,1 24 1,-47-24 0,47 0 0,-24 0-1,-24 0 2,1 0-2,0 0 1,-1 0 15,1 0-8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88">
    <iact:property name="dataType"/>
    <iact:actionData xml:id="d0">
      <inkml:trace xmlns:inkml="http://www.w3.org/2003/InkML" xml:id="stk0" contextRef="#ctx0" brushRef="#br0">10786 12086 0,'0'0'1,"23"0"5,1 0 1,0-24 2,-1-23-2,1 47 0,-1-23 1,1 23 0,0-24 3,-1 24-7,1-24 13,23 24-11,-23 0 2,-1 0 0,1 0 0,23 0 0,24 0-1,-48 0 2,48 0-2,-47 0 1,47 0-1,-1 0 2,1 0-1,-24 0-1,24 0 2,0 24-3,0-24 2,0 0 1,23 0-3,24 24 2,-47-24 0,0 23 0,23-23-1,-47 0 1,48 0 0,-72 24 0,48-24 0,-47 0 0,23 0-1,24 23 2,-48-23-2,24 0 0,1 0 1,-1 24 0,0-24 1,24 0-2,-24 0 0,47 0 1,1 24-1,-1-24 1,24 0 1,-71 23-3,48-23 4,-24 0-4,-24 0 3,24 0-2,-1 0 0,-22 0 1,46 0-1,-47 0 2,48 0-1,-48 0 0,0 0-1,0 0 1,0 0-1,24 0 2,-47 0-2,47 0 2,-1 0-2,-22 0 0,-1 0 1,24 0 0,-24 0-1,24 0 2,-1 0-2,-22 0 1,-1 0-1,24 0 1,-48 0 0,24 0 0,-23 0 0,0 0-1,-1 0 2,1 0 8,-1 0 4</inkml:trace>
    </iact:actionData>
  </iact:action>
  <iact:action type="add" startTime="2561">
    <iact:property name="dataType"/>
    <iact:actionData xml:id="d1">
      <inkml:trace xmlns:inkml="http://www.w3.org/2003/InkML" xml:id="stk1" contextRef="#ctx0" brushRef="#br0">17276 11661 0,'47'0'6,"-23"0"3,23 0 7,-23 0-10,23 0 11,0 0-1,0 0-10,0 0 10,-23 0-8,0 0-1,23 0 1,-24 0 0,25 0 0,-25 0 0,24 0-1,-23 0 1,23 0 8,-23 0-9,23 0 1,-23 0 0,-1 0 1,24 0-4,24 0 3,-24 0 0,24 0 0,0 0 0,-24 0 0,24 0 0,0 0 0,-48 0-1,48 0 0,-47 0 2,23 0-2,0 0 2,-23 0-3,23 0 3,-23 0-1,23 0-1,0 0 1,0 0-1,0 0 0,24 0 1,-47 0 1,23 0-2,-23 0 1,23 0 0,0 0 0,-23 0 0,23 0 1,-24 0 5,1 0-6,23 0 7,-23 0 9,-1 0-16,1 0 14,0 0-6,-1 0 8</inkml:trace>
    </iact:actionData>
  </iact:action>
  <iact:action type="add" startTime="4026">
    <iact:property name="dataType"/>
    <iact:actionData xml:id="d2">
      <inkml:trace xmlns:inkml="http://www.w3.org/2003/InkML" xml:id="stk2" contextRef="#ctx0" brushRef="#br0">21807 12983 0,'0'0'1,"0"24"11,-23-1-3,23 1-1,0 0-1,-24 23 1,24-24 8,0 1-9,0 0 10,0-1-3,24 24 2,-1-47-9,24 0 1,-23 0 0,0 0-1,-1 0 1,1 0 0,-1 0 16,-23-23-8,24 23-9,-24-24 24,0 1-16,0-1 8,0 0 32,-24 24-32,1 0 48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75">
    <iact:property name="dataType"/>
    <iact:actionData xml:id="d0">
      <inkml:trace xmlns:inkml="http://www.w3.org/2003/InkML" xml:id="stk0" contextRef="#ctx0" brushRef="#br0">14255 12487 0,'0'24'154,"-24"-24"-140,1 24-7,23-1 1,-24-23 0,1 0 0,23 24-1,-24-1 2,24 1-2,-24 0 2,24 23-3,0 24 11,0-1-11,0-22 3,0-1-1,0-24-1,0 25 1,0-1-1,24-47 2,-24 47-1,24-47 0,-1 24 0,1-24-2,-24 23 2,23-23 0,1 0-1,0 0 1,-1 0 9,1 0-11,-1-23 18,1-24-16,-24-24 0,0 47-1,0-47 2,0 48-3,0-25 2,0 1 1,0 24 6,0-1-8,0 0 17,-24 24 7,1 0-8,-1 0 1</inkml:trace>
    </iact:actionData>
  </iact:action>
  <iact:action type="add" startTime="2008">
    <iact:property name="dataType"/>
    <iact:actionData xml:id="d1">
      <inkml:trace xmlns:inkml="http://www.w3.org/2003/InkML" xml:id="stk1" contextRef="#ctx0" brushRef="#br0">17536 12464 0,'23'0'43,"1"0"-34,-1-24-2,25 24 2,22-23-2,-22 23 1,46-24 0,0 24-1,1 0 1,-24 0 0,23 0 0,0 0 0,-46 0-1,46 0 2,0-24-2,1 24 1,46 0-1,1-23 1,47-1 0,-71 24-1,0 0 1,-24 0-1,1 0 2,-1 0-2,-47 0 1,24 0 1,0 0-1,-48 0-2,48 0 3,-24 0-2,1 0 0,-1 0 1,0 0 0,0 0 0,-23 0 0,-1 0 0,1 0-1,23 0 1,0 0 14,-23 0 26,0 0 14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67">
    <iact:property name="dataType"/>
    <iact:actionData xml:id="d0">
      <inkml:trace xmlns:inkml="http://www.w3.org/2003/InkML" xml:id="stk0" contextRef="#ctx0" brushRef="#br0">11069 13644 0,'0'24'109,"0"-1"-96,0 1-5,0-1 0,0 1-1,0 23 1,0-23 0,0 47 0,0-24-1,0-23 3,0 46-4,0-46 2,0 23-1,0-23 1,24-1 9,-1 1-11,1-24 2,-1 0 0,1 0 1,0-24-3,-1 1 2,1-24 0,-1-24-1,-23 0 3,24 24-4,-24-24 2,0 24-1,0 23 1,0 0 0,0 1 0,0-1 8,0 1-1,-24 23-8,1 0 2,-1 0 15,1 0-17,-1 0 16,0 0-15,24 23-1,0 1 1,0-1 0,0 1-1,-23-24 1,23 24 0,0-1 0,0 1 8,0 0-8,0-1 8</inkml:trace>
    </iact:actionData>
  </iact:action>
  <iact:action type="add" startTime="2230">
    <iact:property name="dataType"/>
    <iact:actionData xml:id="d1">
      <inkml:trace xmlns:inkml="http://www.w3.org/2003/InkML" xml:id="stk1" contextRef="#ctx0" brushRef="#br0">13925 13384 0,'0'-23'23,"23"23"-1,24 0-13,-23 0-3,0 0 2,23 0-1,-24 0 1,1 0 0,0 0 0,-1 0 0,24 0-1,-23 0 1,0 0 0,46 0 0,-22 0-1,46 0 2,-23 0-2,23 0 2,-47 0-3,48 0 2,-24 23 0,-48-23 0,48 24-1,-24-24 1,0 0 0,1 24 0,-1-24-1,24 23 1,-48 1 0,48-1 0,23-23 0,-46 0-1,22 0 2,1 0-2,24 24 0,-48-24 2,24 24-2,-24-24 1,0 0 0,0 0-1,0 0 1,1 0 0,-1 0-1,-24 0 1,1 0 0,23 0 0,0 0 9,-23 0-3,0 0 1,-1 0 8</inkml:trace>
    </iact:actionData>
  </iact:action>
  <iact:action type="add" startTime="3548">
    <iact:property name="dataType"/>
    <iact:actionData xml:id="d2">
      <inkml:trace xmlns:inkml="http://www.w3.org/2003/InkML" xml:id="stk2" contextRef="#ctx0" brushRef="#br0">18480 13148 0,'-24'0'77,"0"0"-70,1 0 31,-1 48-22,1-48-9,23 47 1,0 0-1,0 0 1,-24 0 0,24 1 0,0-25 9,0 1-11,0-1 3,24-23 29,-1 0-29,1 0 4,23 0-5,-23 0 9,-1-23-11,-23-1 4,24 1 4,-24-25-7,23 48 2,-23-23-2,0-1 1,24 24-1,-24-23 9</inkml:trace>
    </iact:actionData>
  </iact:action>
  <iact:action type="add" startTime="4710">
    <iact:property name="dataType"/>
    <iact:actionData xml:id="d3">
      <inkml:trace xmlns:inkml="http://www.w3.org/2003/InkML" xml:id="stk3" contextRef="#ctx0" brushRef="#br0">20934 12771 0,'0'23'60,"0"1"-51,0 23 5,0-23-6,0-1 7,0 1 1,0-1 8,0 1-1,24-24 0,-1 0-8,1 0-7,-24-24 7,47 1-7,-47-1-1,24 1 2,-24-1-2,0 0 2,0 1 8,0-1 4,-24 24 34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222">
    <iact:property name="dataType"/>
    <iact:actionData xml:id="d0">
      <inkml:trace xmlns:inkml="http://www.w3.org/2003/InkML" xml:id="stk0" contextRef="#ctx0" brushRef="#br0">12249 12180 0,'0'0'0,"94"0"42,-46 0-39,-25 0 4,1 0 9,-1 0-9,1 0 18,0 0-19,-1 0 10,1-23-1,-1 23-7,1 0 0,47 0 0,-48 0 0,48 0-1,24 0 1,-1 0-1,24 0 2,-47 0-2,23 0 2,1 0-2,-1 0 0,-23 0 2,23 0-2,1 0 0,23 0 1,-24 0 0,24 0 1,-24 0-2,24 0 0,-70 0 1,46 23 1,-23-23-1,-24 48-2,24-25 3,-24-23-2,0 24 0,0 0 1,24 23 0,0-24 0,-24 1-1,24 0 1,0-1 0,0-23 0,-1 24 0,1-24-1,0 0 1,-24 0 0,0 0-1,24 0 1,-24 0 0,-23 0 0,23-24 0,0 1-1,-23 23 1,0-48 0,-1 48-1,1 0 1,-1 0 0,1 0 0,-24-23 0,24 23-1,-24-24 18,23 24 5</inkml:trace>
    </iact:actionData>
  </iact:action>
  <iact:action type="add" startTime="2545">
    <iact:property name="dataType"/>
    <iact:actionData xml:id="d1">
      <inkml:trace xmlns:inkml="http://www.w3.org/2003/InkML" xml:id="stk1" contextRef="#ctx0" brushRef="#br0">16403 12322 0,'23'0'15,"1"0"-6,23-23 14,-23 23-16,-1 0 9,1 0-9,-1 0 1,1 0 0,23 0-1,-23 0 1,47 0 0,0 0 1,-24 0-3,71 0 3,-47-24-3,23 24 2,-23 0 1,23-24 0,-23 24-3,-24-23 2,0 23 0,1-24-1,-1 24 1,0 0 0,0-24 0,24 24-1,-24-23 2,0 23-2,48 0 0,-48 0 1,24 0 0,0 0 0,23 0-1,-47 0 1,0 0 0,24 0 0,-47-24-1,47 24 1,-1-23 0,-22 23 0,-1 0-1,24-24 2,-24 24-2,0-24 0,0 24 2,-23 0-2,-1-23 1,1 23 0,0 0 0,-1 0 15,1 0-15,-1 0 14,1 0-6,0 0 23</inkml:trace>
    </iact:actionData>
  </iact:action>
  <iact:action type="add" startTime="3810">
    <iact:property name="dataType"/>
    <iact:actionData xml:id="d2">
      <inkml:trace xmlns:inkml="http://www.w3.org/2003/InkML" xml:id="stk2" contextRef="#ctx0" brushRef="#br0">21312 12794 0,'-48'0'38,"1"0"-32,24 0 2,-1 0-1,0 0 2,1 0-2,-1 0 0,1 24 10,-1-24-2,0 23-8,24 1 2,0 0 7,-23-1-9,23 1 1,0-1 7,0 1-7,23-24 23,25 0-21,-25 0-5,48 0 3,-24 0 0,-23-24 1,-1 1-3,1 23 2,0 0-1,-24-24 1,23 1 16,-23-1-8,0 0 77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041">
    <iact:property name="dataType"/>
    <iact:actionData xml:id="d0">
      <inkml:trace xmlns:inkml="http://www.w3.org/2003/InkML" xml:id="stk0" contextRef="#ctx0" brushRef="#br0">14727 12322 0,'-24'47'82,"1"-47"-74,23 48 0,-24-25 1,24 48 6,-23-71-7,-1 47-2,24 0 6,0-23-7,0 0 2,0-1 1,0 1 7,0-1-7,0 1 31,24-24-32,-1 0 3,1 0-4,-1 0 1,1 0 14,0 0-10,-1 0 5,-23-24-1,0 1-7,0-1 9,0 1-11,0-1 33,-23 24 77</inkml:trace>
    </iact:actionData>
  </iact:action>
  <iact:action type="add" startTime="2064">
    <iact:property name="dataType"/>
    <iact:actionData xml:id="d1">
      <inkml:trace xmlns:inkml="http://www.w3.org/2003/InkML" xml:id="stk1" contextRef="#ctx0" brushRef="#br0">15954 12299 0,'24'-24'61,"23"24"-55,-23 0 2,23 0-1,0 0 8,0 0-6,0 0-2,24 0 2,0 0-3,0 0 3,47 0-2,0 0 1,47 0-1,0 24 1,1-24 0,46 23 0,-70-23 0,23 0-1,0 24 1,-47-24-1,24 23 2,-24-23-2,-24 0 2,-47 0-2,24 0 0,-24 0 1,0 0 0,24 0 0,0 0 0,-47 0 0,46 0-1,1 0 1,0 0-1,23 0 2,24 0-3,-23 0 3,-1 0-1,24 0 0,-71 0-1,48 0 1,-1 0-1,-47 0 1,1 0 0,46 0 0,-47 0-1,0 0 1,24 0 0,0 0 0,0 24 0,0-24-1,-48 0 3,48 0-4,-24 0 2,-23 0 7,-1 0-8,-23 24 18,24-24 37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1:30:55.557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66">
    <iact:property name="dataType"/>
    <iact:actionData xml:id="d0">
      <inkml:trace xmlns:inkml="http://www.w3.org/2003/InkML" xml:id="stk0" contextRef="#ctx0" brushRef="#br0">14727 12015 0,'-24'0'77,"1"0"-62,-1 0 8,1 0-16,-1 0 9,0 0-8,1 0-1,23 24 10,-24-24-11,1 23 2,-1-23 16,0 0-17,24 24 1,-23 0-1,23-1 1,0 1 0,0-1 0,-24 1 1,24 0-3,0-1 2,0 1 0,0 0 24,47-24 12,-23-24-36,-24 0 8,24 24-8,-24-23 0,23 23-1,-23-24 26</inkml:trace>
    </iact:actionData>
  </iact:action>
  <iact:action type="add" startTime="2229">
    <iact:property name="dataType"/>
    <iact:actionData xml:id="d1">
      <inkml:trace xmlns:inkml="http://www.w3.org/2003/InkML" xml:id="stk1" contextRef="#ctx0" brushRef="#br0">17016 12275 0,'24'0'31,"0"0"-25,-1 0 1,48 0 1,-24 0 0,-23 0 0,70 0 1,-23 0-3,23-24 1,-46 24 1,46 0 0,0 0 0,1 0 0,-24-23-1,-1 23 1,25 0 0,-24 0 0,-1 0-1,48 0 1,-47 0 1,47 0-3,0 0 4,0 0-4,-23 0 2,-1 0 1,24 0-2,-71 0 0,24 0 2,23 0-2,-70 0 1,47 0 0,23 0-1,-47 0 1,48 0 0,-24 0 0,-24 0-1,47 0 1,-23 0-1,23 0 1,-46 0 1,46 0-2,-23 0 0,-24 0 2,0 0-2,24 0 1,-24 0 9,-23 0-11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869F-0339-4273-83CA-61EA002816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C8A081-5644-4679-84D7-0A69BE2926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D5867-E5E2-47AE-8DB7-85B68E0E2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6B87D-666C-4048-A290-14187DCA6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F2B82-2493-4605-9670-A587B33E9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515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2B9B4-156B-4DC0-8AA8-30576FDD1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3B887-4252-4F8B-A587-CDAFCD042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C9DBE-5AC1-4531-9F45-36A9322E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12165-0BD1-4122-8965-B37AD73D7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784F5-3CD5-431E-9E10-5555EF609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22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8B751-2303-4589-82A6-1D1B9A9BB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4DB6BD-14E3-4CDE-B071-06DB0169F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DCBE6E-354A-4DC1-8A26-C5AC141E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53561-F0C8-464E-A275-255915D3F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B4E63-3832-4F2F-9E3F-04DCFA533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749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502B0-EA90-421B-97F3-6A149F90E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E33B4-B356-496F-B1F5-26BF63322F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939A93-3FCA-4BF0-8BE0-135045C80C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591CB-5E8F-4539-9791-10D4A985B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604F0-ED98-4347-96D8-125EE6381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0F368D-6401-45CC-A4FD-4601B36E0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548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F02B-97B9-493F-8EE7-045D6E34A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9B337-339B-465C-97CF-10B2044C42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FBD05-C8B5-4AE7-852A-28627E497C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8FA2FF-237B-44DB-8227-AE0D7039F9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49D94E-C067-4564-BFCE-01D0B1C5FF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D52420-AD63-46CE-B727-8E140A837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3B9F65-3DBC-4153-9B21-2688E5F31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021D1F-01F0-4EE8-9E59-7E515B2E4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337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7F8E2-FB8B-4EC3-B1D5-1E8B4D335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275AB9-FFE3-4736-B795-BA0CC7DFC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36FE1F-F0D0-480E-B818-E964D490E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A2DB15-74C1-460C-9E8D-3298F35EC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3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F71AF4-5C2F-4314-83E0-6F74278A8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9C0A76-DDCA-43E9-ABA1-A99FEC894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91B44-94D8-4618-8340-2D1F5C908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6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CB7A-17B0-4751-A801-43BFE587A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2BF99-F4E7-40F3-8900-BEBD0E9E7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143B39-0F74-4699-9517-19E970359F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382A2C-2311-4134-92EA-60898D367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CBEB00-A46A-429A-9E04-87B1126FE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CA75C-808E-41C9-AF08-175A1A5DA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924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A99AE-E152-41D3-ACDF-20183599F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0AD2DD-11CA-4681-BFBB-13AF2F41CB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0ABE98-C2CF-45B1-9ACF-DB65C3C8F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63E946-3DE8-4E54-943D-4F5EC4648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39D73-B154-4735-935F-777A71CDC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068DA4-FAA5-4EBF-8FF9-570E55384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009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ECD5D-A6A9-4804-9F2F-0847A92A4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F11C-5F96-4D3D-9264-B202B4FBA6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C7FEC-5260-4578-BB5C-1A71F882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75F758-2215-4398-8DFF-0FA6E10BD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91627-0342-41C2-8177-5E42C4408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561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19B35A-7785-4EFB-ADEC-D5A22426F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746C7D-C990-4C41-8656-31F3A4D145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159CF-43C7-4B8C-A522-7DCED3B0A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68787-B2D9-4731-983F-743EE870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075BC-5A5F-48CD-9A88-D52BF64FC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2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D98B64F-EFF2-4F69-BB6C-9D976653429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20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F2E42-D8A7-43DA-A0E0-7B86746CC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800A5B-F088-4D43-9206-127DB42F1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F3B03-90DE-4E2A-947D-91AB60B8BB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D862B-1828-4DA4-A553-A852C667E4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7ED80-CAA8-4342-AB10-39BE272F8E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89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microsoft.com/office/2011/relationships/inkAction" Target="../ink/inkAction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microsoft.com/office/2011/relationships/inkAction" Target="../ink/inkAction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microsoft.com/office/2011/relationships/inkAction" Target="../ink/inkAction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microsoft.com/office/2011/relationships/inkAction" Target="../ink/inkAction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1.png"/><Relationship Id="rId5" Type="http://schemas.microsoft.com/office/2011/relationships/inkAction" Target="../ink/inkAction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2.png"/><Relationship Id="rId5" Type="http://schemas.microsoft.com/office/2011/relationships/inkAction" Target="../ink/inkAction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3.png"/><Relationship Id="rId5" Type="http://schemas.microsoft.com/office/2011/relationships/inkAction" Target="../ink/inkAction9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11.m4a"/><Relationship Id="rId7" Type="http://schemas.openxmlformats.org/officeDocument/2006/relationships/image" Target="../media/image16.png"/><Relationship Id="rId2" Type="http://schemas.microsoft.com/office/2007/relationships/media" Target="../media/media11.m4a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0F2B9E-1250-4AE4-B806-795F2AE659DC}"/>
              </a:ext>
            </a:extLst>
          </p:cNvPr>
          <p:cNvSpPr/>
          <p:nvPr/>
        </p:nvSpPr>
        <p:spPr>
          <a:xfrm>
            <a:off x="413657" y="293913"/>
            <a:ext cx="11364685" cy="6270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306" y="867682"/>
            <a:ext cx="9409330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6600" dirty="0">
                <a:solidFill>
                  <a:schemeClr val="bg1"/>
                </a:solidFill>
                <a:latin typeface="Sassoon Primary" pitchFamily="50" charset="0"/>
              </a:rPr>
              <a:t>Year 1</a:t>
            </a:r>
            <a:br>
              <a:rPr lang="en-GB" altLang="en-US" sz="6600" dirty="0">
                <a:solidFill>
                  <a:schemeClr val="bg1"/>
                </a:solidFill>
                <a:latin typeface="Sassoon Primary" pitchFamily="50" charset="0"/>
              </a:rPr>
            </a:br>
            <a:r>
              <a:rPr lang="en-GB" altLang="en-US" sz="6000" dirty="0">
                <a:solidFill>
                  <a:schemeClr val="bg1"/>
                </a:solidFill>
                <a:latin typeface="Sassoon Primary" pitchFamily="50" charset="0"/>
              </a:rPr>
              <a:t>Alternative sound for ‘</a:t>
            </a:r>
            <a:r>
              <a:rPr lang="en-GB" altLang="en-US" sz="6000" dirty="0" err="1">
                <a:solidFill>
                  <a:schemeClr val="bg1"/>
                </a:solidFill>
                <a:latin typeface="Sassoon Primary" pitchFamily="50" charset="0"/>
              </a:rPr>
              <a:t>ie</a:t>
            </a:r>
            <a:r>
              <a:rPr lang="en-GB" altLang="en-US" sz="6000" dirty="0">
                <a:solidFill>
                  <a:schemeClr val="bg1"/>
                </a:solidFill>
                <a:latin typeface="Sassoon Primary" pitchFamily="50" charset="0"/>
              </a:rPr>
              <a:t>’.</a:t>
            </a:r>
            <a:endParaRPr lang="en-GB" altLang="en-US" sz="6600" dirty="0">
              <a:solidFill>
                <a:schemeClr val="bg1"/>
              </a:solidFill>
              <a:latin typeface="Sassoon Primary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4163F0-AFC3-4D48-BCDA-0077DE5D33A3}"/>
              </a:ext>
            </a:extLst>
          </p:cNvPr>
          <p:cNvSpPr/>
          <p:nvPr/>
        </p:nvSpPr>
        <p:spPr>
          <a:xfrm>
            <a:off x="2434962" y="2371038"/>
            <a:ext cx="1022464" cy="1143547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E3F31F-4D7D-4A49-BE4A-11E8FDF446EC}"/>
              </a:ext>
            </a:extLst>
          </p:cNvPr>
          <p:cNvSpPr txBox="1"/>
          <p:nvPr/>
        </p:nvSpPr>
        <p:spPr>
          <a:xfrm>
            <a:off x="2556309" y="2413336"/>
            <a:ext cx="1227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err="1">
                <a:solidFill>
                  <a:schemeClr val="bg1"/>
                </a:solidFill>
              </a:rPr>
              <a:t>ie</a:t>
            </a:r>
            <a:endParaRPr lang="en-GB" sz="6000" dirty="0">
              <a:solidFill>
                <a:schemeClr val="bg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33FC7FC-1910-4E7A-B985-437AE723D71C}"/>
              </a:ext>
            </a:extLst>
          </p:cNvPr>
          <p:cNvGrpSpPr/>
          <p:nvPr/>
        </p:nvGrpSpPr>
        <p:grpSpPr>
          <a:xfrm>
            <a:off x="2445950" y="2371038"/>
            <a:ext cx="6799856" cy="3807920"/>
            <a:chOff x="2445950" y="2371038"/>
            <a:chExt cx="6799856" cy="3807920"/>
          </a:xfrm>
        </p:grpSpPr>
        <p:pic>
          <p:nvPicPr>
            <p:cNvPr id="10242" name="Picture 2" descr="Teacher's Pet » Phase 5 Phonics Alternative Grapheme Matching 'ie'">
              <a:extLst>
                <a:ext uri="{FF2B5EF4-FFF2-40B4-BE49-F238E27FC236}">
                  <a16:creationId xmlns:a16="http://schemas.microsoft.com/office/drawing/2014/main" id="{C21F7265-1852-4F8A-9768-55F5C88BDB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5950" y="2371038"/>
              <a:ext cx="6799856" cy="3807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E266DDC-9CF7-4C63-9990-2D1AEC545EBC}"/>
                </a:ext>
              </a:extLst>
            </p:cNvPr>
            <p:cNvSpPr txBox="1"/>
            <p:nvPr/>
          </p:nvSpPr>
          <p:spPr>
            <a:xfrm>
              <a:off x="7897045" y="3291700"/>
              <a:ext cx="102246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err="1"/>
                <a:t>ie</a:t>
              </a:r>
              <a:endParaRPr lang="en-GB" sz="4400" dirty="0"/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93EF65F9-DA21-449A-B890-CF68EA93FE88}"/>
              </a:ext>
            </a:extLst>
          </p:cNvPr>
          <p:cNvSpPr/>
          <p:nvPr/>
        </p:nvSpPr>
        <p:spPr>
          <a:xfrm>
            <a:off x="2434962" y="2435226"/>
            <a:ext cx="1022464" cy="10793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717AA0-FCDE-4685-9D69-6B9C7A6C3FAF}"/>
              </a:ext>
            </a:extLst>
          </p:cNvPr>
          <p:cNvSpPr txBox="1"/>
          <p:nvPr/>
        </p:nvSpPr>
        <p:spPr>
          <a:xfrm>
            <a:off x="2592617" y="2527312"/>
            <a:ext cx="7071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solidFill>
                  <a:schemeClr val="bg1"/>
                </a:solidFill>
              </a:rPr>
              <a:t>ie</a:t>
            </a:r>
            <a:endParaRPr lang="en-GB" sz="4800" dirty="0">
              <a:solidFill>
                <a:schemeClr val="bg1"/>
              </a:solidFill>
            </a:endParaRP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5BA1C74-60F1-4036-97A0-C6CBE26162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32"/>
    </mc:Choice>
    <mc:Fallback>
      <p:transition spd="slow" advTm="33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4234" y="2713101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cr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r>
              <a:rPr lang="en-GB" altLang="en-US" sz="16600" dirty="0">
                <a:latin typeface="Sassoon Primary" pitchFamily="50" charset="0"/>
              </a:rPr>
              <a:t>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3BE452-34D7-49AF-B9DB-769075AE08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0030" y="1609199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694E27F4-6BF2-4C9D-B531-5A2CC0C4D64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99880" y="4113000"/>
              <a:ext cx="3543120" cy="9860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694E27F4-6BF2-4C9D-B531-5A2CC0C4D64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84040" y="4049640"/>
                <a:ext cx="3574440" cy="11127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795DBD3-26F6-4D3D-853F-E553F34D82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5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42"/>
    </mc:Choice>
    <mc:Fallback>
      <p:transition spd="slow" advTm="36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6988" y="2741722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sh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r>
              <a:rPr lang="en-GB" altLang="en-US" sz="16600" dirty="0">
                <a:latin typeface="Sassoon Primary" pitchFamily="50" charset="0"/>
              </a:rPr>
              <a:t>ld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084241-90A4-4536-A622-4112E8A3B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4781" y="1637822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111D07A-BD6C-4F11-8FA1-58ADBEF039C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67200" y="4249080"/>
              <a:ext cx="4673160" cy="1087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111D07A-BD6C-4F11-8FA1-58ADBEF039C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51360" y="4185720"/>
                <a:ext cx="4704480" cy="12146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A64A3DE-56EE-4E01-80DB-B3EDD1938F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9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17"/>
    </mc:Choice>
    <mc:Fallback>
      <p:transition spd="slow" advTm="20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t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endParaRPr lang="en-GB" altLang="en-US" sz="16600" dirty="0"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5E91C-B8AE-44BC-9B9B-A29DF4DAC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836" y="2600721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22ABABC-3243-4F25-AB1D-CCBCDBC960C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01720" y="4419000"/>
              <a:ext cx="1963080" cy="204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22ABABC-3243-4F25-AB1D-CCBCDBC960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85880" y="4355640"/>
                <a:ext cx="1994400" cy="330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9B7B45-8391-4AC3-A3D3-CEF5A660C9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1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55"/>
    </mc:Choice>
    <mc:Fallback>
      <p:transition spd="slow" advTm="6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ch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ief</a:t>
            </a:r>
            <a:endParaRPr lang="en-GB" altLang="en-US" sz="16600" dirty="0"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9D377-1F36-49BB-BE19-F21A002DD8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2174" y="1828211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6AFA9CB-2CC2-4ECA-98F2-AA5DF2C0417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82960" y="4197960"/>
              <a:ext cx="4035960" cy="5781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6AFA9CB-2CC2-4ECA-98F2-AA5DF2C0417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67120" y="4134600"/>
                <a:ext cx="4067280" cy="704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EC7A1A7-E65B-4AD0-B9F2-2DE74C2421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24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71"/>
    </mc:Choice>
    <mc:Fallback>
      <p:transition spd="slow" advTm="6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p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endParaRPr lang="en-GB" altLang="en-US" sz="16600" dirty="0"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685C5-6686-4DB1-8AD1-A69F821F1C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2174" y="1828211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E7BDA83-CCDA-42AC-97B7-9B58A6B3EFB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080680" y="4435920"/>
              <a:ext cx="2252160" cy="297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E7BDA83-CCDA-42AC-97B7-9B58A6B3EFB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064840" y="4372560"/>
                <a:ext cx="2283480" cy="424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1E719A0-BAEE-47F9-AA7C-4BA0117B1D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7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65"/>
    </mc:Choice>
    <mc:Fallback>
      <p:transition spd="slow" advTm="6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f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r>
              <a:rPr lang="en-GB" altLang="en-US" sz="16600" dirty="0">
                <a:latin typeface="Sassoon Primary" pitchFamily="50" charset="0"/>
              </a:rPr>
              <a:t>ld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39AC15-11E3-478A-BAA6-8F2CDC99BA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011" y="740390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7F1EF6C-91A9-4679-B42D-4C2FA2419E7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84840" y="4597560"/>
              <a:ext cx="3602880" cy="510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7F1EF6C-91A9-4679-B42D-4C2FA2419E7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69000" y="4534200"/>
                <a:ext cx="3634200" cy="636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B8A937-D4BC-4549-84C9-FA337EDC52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5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57"/>
    </mc:Choice>
    <mc:Fallback>
      <p:transition spd="slow" advTm="6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th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r>
              <a:rPr lang="en-GB" altLang="en-US" sz="16600" dirty="0">
                <a:latin typeface="Sassoon Primary" pitchFamily="50" charset="0"/>
              </a:rPr>
              <a:t>f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8E78AF-9760-4588-AE6D-026AABF9A1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2174" y="1828211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8DFA15F-E6F7-4D6F-AA7F-3DF5541FD64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09640" y="4334040"/>
              <a:ext cx="3271320" cy="3402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8DFA15F-E6F7-4D6F-AA7F-3DF5541FD64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393800" y="4270680"/>
                <a:ext cx="3302640" cy="4669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8FEADD-CA96-4441-BA5C-A01FDBE12B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5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61"/>
    </mc:Choice>
    <mc:Fallback>
      <p:transition spd="slow" advTm="6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l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endParaRPr lang="en-GB" altLang="en-US" sz="16600" dirty="0"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678560-23E6-409D-8A7F-ED9F2DCED9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2174" y="1828211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5DDD3F7-EBA0-46BB-9B0D-3BD34FB80F0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259240" y="4419000"/>
              <a:ext cx="2107440" cy="170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5DDD3F7-EBA0-46BB-9B0D-3BD34FB80F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43400" y="4355640"/>
                <a:ext cx="213876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700F229-B553-401B-8F5A-1166F7E186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8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03"/>
    </mc:Choice>
    <mc:Fallback>
      <p:transition spd="slow" advTm="53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d</a:t>
            </a:r>
            <a:r>
              <a:rPr lang="en-GB" altLang="en-US" sz="16600" dirty="0">
                <a:solidFill>
                  <a:srgbClr val="00A7E6"/>
                </a:solidFill>
                <a:latin typeface="Sassoon Primary" pitchFamily="50" charset="0"/>
              </a:rPr>
              <a:t>ie</a:t>
            </a:r>
            <a:endParaRPr lang="en-GB" altLang="en-US" sz="16600" dirty="0"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F3D6F-3FFC-4097-B53F-1271E88680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898" y="740391"/>
            <a:ext cx="2101798" cy="320157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13F1CE3-3A05-440F-A12E-ABF90FF54EC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191200" y="4325400"/>
              <a:ext cx="2158560" cy="1026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13F1CE3-3A05-440F-A12E-ABF90FF54EC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175360" y="4262040"/>
                <a:ext cx="2189880" cy="229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2A3177D-DA88-43B3-988C-05C5608A14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1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80"/>
    </mc:Choice>
    <mc:Fallback>
      <p:transition spd="slow" advTm="4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8611AE-0380-4143-A3F3-1B57F34C87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1421" y="721623"/>
            <a:ext cx="8855453" cy="37425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AB7051-3124-421A-95B8-4BA9EBC08D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6628" y="4713639"/>
            <a:ext cx="1726684" cy="9084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705CC5-B040-4CCA-A784-0F69BB240E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2631" y="4709073"/>
            <a:ext cx="1726684" cy="9130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97F358-7CFF-4D96-97A3-5BBFBF1AB0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0" y="4680423"/>
            <a:ext cx="1635355" cy="9371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7FD310-78C8-485B-95C6-A608FCB03C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8040" y="4709073"/>
            <a:ext cx="1635355" cy="884604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0DB0AC2E-C3BD-496A-9B9A-83D6F67E61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58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896"/>
    </mc:Choice>
    <mc:Fallback>
      <p:transition spd="slow" advTm="101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57 -0.06366 L 0.02057 -0.06319 C 0.02135 -0.06736 0.0224 -0.07106 0.02331 -0.07477 C 0.0237 -0.07639 0.02383 -0.07778 0.02435 -0.07893 C 0.02487 -0.08032 0.02578 -0.08078 0.0263 -0.08171 C 0.02734 -0.08403 0.02839 -0.08634 0.02917 -0.08866 C 0.02956 -0.09004 0.02969 -0.09166 0.03008 -0.09305 C 0.03099 -0.09537 0.03216 -0.09745 0.03307 -0.1 C 0.03359 -0.10116 0.03346 -0.10301 0.03412 -0.10416 C 0.03568 -0.10717 0.03841 -0.10926 0.03984 -0.1125 C 0.04284 -0.11898 0.04115 -0.11551 0.04583 -0.12245 C 0.04662 -0.12361 0.04753 -0.12546 0.0487 -0.12639 C 0.04961 -0.12731 0.05065 -0.12824 0.05156 -0.12916 C 0.05326 -0.13148 0.05482 -0.13379 0.05638 -0.13611 C 0.05716 -0.13703 0.05768 -0.13842 0.05846 -0.13912 C 0.05938 -0.13981 0.06042 -0.14074 0.06133 -0.1419 C 0.06237 -0.14305 0.06328 -0.14491 0.06432 -0.14606 C 0.06615 -0.14815 0.06823 -0.14953 0.07018 -0.15162 C 0.07175 -0.15324 0.07318 -0.15555 0.07513 -0.15717 C 0.07643 -0.15856 0.07826 -0.15903 0.07995 -0.15995 C 0.08125 -0.1618 0.08229 -0.16412 0.08385 -0.16551 C 0.09076 -0.17199 0.09154 -0.17176 0.0974 -0.17407 C 0.09883 -0.17523 0.09987 -0.17708 0.10143 -0.17801 C 0.11758 -0.19074 0.1013 -0.17616 0.11211 -0.18495 C 0.11576 -0.18796 0.11471 -0.18819 0.11888 -0.19074 C 0.12005 -0.1912 0.12148 -0.19143 0.12292 -0.1919 C 0.12409 -0.19282 0.12526 -0.19421 0.12669 -0.19467 C 0.128 -0.19537 0.1293 -0.1956 0.1306 -0.19629 C 0.13164 -0.19676 0.13268 -0.19722 0.13346 -0.19768 C 0.13529 -0.19838 0.13685 -0.19953 0.13841 -0.20046 C 0.13945 -0.20092 0.14037 -0.20116 0.14141 -0.20162 C 0.14297 -0.20278 0.14453 -0.2037 0.14622 -0.20463 C 0.14753 -0.20509 0.14883 -0.20532 0.15013 -0.20602 C 0.16302 -0.21504 0.14688 -0.20393 0.1569 -0.21018 C 0.16406 -0.21458 0.15755 -0.21157 0.16471 -0.21435 C 0.16667 -0.2162 0.16875 -0.21782 0.1707 -0.21991 C 0.17188 -0.22129 0.17305 -0.22291 0.17448 -0.22407 C 0.17539 -0.22477 0.17643 -0.22477 0.17747 -0.22569 C 0.18464 -0.23055 0.17487 -0.22754 0.18815 -0.23379 C 0.19466 -0.23703 0.18672 -0.23333 0.19701 -0.23657 C 0.19792 -0.23703 0.19896 -0.23773 0.19974 -0.23819 C 0.20169 -0.23866 0.20378 -0.23889 0.20573 -0.23958 C 0.20833 -0.24028 0.21094 -0.24097 0.21354 -0.24236 C 0.2155 -0.24305 0.21745 -0.24467 0.21927 -0.24514 C 0.22109 -0.2456 0.22266 -0.24583 0.22422 -0.24629 C 0.22891 -0.24815 0.22565 -0.24791 0.23099 -0.2493 C 0.23359 -0.24977 0.2362 -0.25 0.2388 -0.25046 C 0.24037 -0.25116 0.24219 -0.25162 0.24375 -0.25208 C 0.24479 -0.25231 0.2457 -0.25301 0.24675 -0.25324 C 0.24896 -0.25416 0.25117 -0.2544 0.25352 -0.25486 C 0.25469 -0.25509 0.25612 -0.25578 0.25729 -0.25625 C 0.25833 -0.25648 0.25925 -0.25741 0.26029 -0.25764 C 0.26406 -0.25833 0.2681 -0.25833 0.27201 -0.25903 C 0.27422 -0.25926 0.27656 -0.25972 0.27878 -0.26018 C 0.28203 -0.26134 0.28529 -0.26273 0.28854 -0.26319 L 0.3013 -0.26458 C 0.30456 -0.26551 0.3082 -0.26481 0.31107 -0.26736 C 0.31185 -0.26828 0.31276 -0.26967 0.31406 -0.27037 C 0.31719 -0.27153 0.32057 -0.27153 0.32383 -0.27291 C 0.32461 -0.27361 0.32565 -0.27384 0.32656 -0.2743 C 0.3276 -0.275 0.32852 -0.27639 0.32956 -0.27731 C 0.33138 -0.27801 0.33359 -0.27778 0.33542 -0.27847 C 0.34167 -0.28078 0.34037 -0.28125 0.34609 -0.28426 C 0.35013 -0.28588 0.35065 -0.28518 0.35482 -0.28703 C 0.36862 -0.29213 0.35378 -0.28773 0.36563 -0.2912 C 0.37292 -0.29884 0.36563 -0.29236 0.37539 -0.29676 C 0.37682 -0.29722 0.37787 -0.29861 0.37917 -0.29953 C 0.38073 -0.30023 0.38255 -0.30046 0.38412 -0.30092 C 0.38555 -0.30162 0.38672 -0.30301 0.38815 -0.3037 C 0.3905 -0.30509 0.39219 -0.30509 0.39492 -0.30648 C 0.39688 -0.30717 0.3987 -0.3081 0.40065 -0.30926 C 0.40208 -0.30995 0.40326 -0.31111 0.40469 -0.3118 C 0.40768 -0.31389 0.4099 -0.31389 0.41341 -0.31481 C 0.41563 -0.31713 0.4181 -0.31921 0.42018 -0.32176 C 0.42487 -0.32731 0.42109 -0.32477 0.42617 -0.32731 C 0.43203 -0.34028 0.42435 -0.3243 0.42995 -0.33426 C 0.43073 -0.33565 0.43125 -0.33727 0.4319 -0.33866 C 0.43464 -0.34305 0.43503 -0.3419 0.43672 -0.34676 C 0.43724 -0.34838 0.43724 -0.34977 0.43776 -0.35116 C 0.43828 -0.35254 0.43971 -0.35347 0.43971 -0.35532 C 0.44023 -0.37569 0.43971 -0.39606 0.43971 -0.41666 L 0.43971 -0.41643 L 0.43867 -0.40833 L 0.43867 -0.4081 L 0.43971 -0.42199 " pathEditMode="relative" rAng="0" ptsTypes="AAAAAAA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64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42 -0.06296 L 0.03242 -0.06296 C 0.03112 -0.06782 0.02982 -0.07245 0.02878 -0.07732 C 0.02813 -0.07986 0.02787 -0.08264 0.02722 -0.08519 C 0.02644 -0.0882 0.02513 -0.09097 0.02435 -0.09421 C 0.0237 -0.09653 0.02357 -0.09954 0.02292 -0.10185 C 0.02253 -0.10324 0.02188 -0.1044 0.02149 -0.10579 C 0.02071 -0.10787 0.01992 -0.11019 0.01927 -0.11227 C 0.01875 -0.11389 0.01836 -0.11574 0.01784 -0.11736 C 0.01732 -0.11875 0.01667 -0.11991 0.01628 -0.1213 C 0.01602 -0.12245 0.01615 -0.12407 0.01563 -0.12523 C 0.01172 -0.1338 0.01498 -0.12245 0.01198 -0.13032 C 0.00938 -0.13727 0.01146 -0.13495 0.00899 -0.14329 C 0.00847 -0.14537 0.00742 -0.14653 0.0069 -0.14861 C 0.00144 -0.16667 0.00599 -0.15347 0.00248 -0.1706 C 0.00117 -0.17662 -0.00104 -0.18218 -0.00182 -0.18866 C -0.00286 -0.19583 -0.00195 -0.19236 -0.00481 -0.19907 C -0.00508 -0.20162 -0.00481 -0.2044 -0.00547 -0.20671 C -0.00612 -0.20903 -0.00768 -0.20995 -0.00846 -0.21204 C -0.01198 -0.2213 -0.00976 -0.21829 -0.01432 -0.22222 C -0.02122 -0.23472 -0.0138 -0.22222 -0.0194 -0.23009 C -0.01992 -0.23079 -0.02031 -0.23195 -0.02083 -0.23264 C -0.022 -0.23426 -0.0233 -0.23495 -0.02448 -0.23657 C -0.02578 -0.23843 -0.02695 -0.24097 -0.02812 -0.24306 L -0.03034 -0.24699 L -0.03242 -0.25093 C -0.03294 -0.25347 -0.03372 -0.25764 -0.03463 -0.25995 C -0.03528 -0.26111 -0.03606 -0.26157 -0.03685 -0.2625 C -0.03737 -0.26366 -0.03789 -0.26505 -0.03828 -0.26644 C -0.03932 -0.26968 -0.0401 -0.27338 -0.04127 -0.27662 L -0.04557 -0.28958 C -0.04635 -0.2919 -0.04713 -0.29398 -0.04778 -0.29607 C -0.0483 -0.29792 -0.0487 -0.29977 -0.04922 -0.30139 C -0.05013 -0.30394 -0.0513 -0.30625 -0.05208 -0.30903 C -0.05273 -0.31111 -0.05299 -0.31343 -0.05364 -0.31551 C -0.05768 -0.33125 -0.05625 -0.32708 -0.06015 -0.33634 C -0.0608 -0.33982 -0.06172 -0.34583 -0.06302 -0.34931 C -0.06367 -0.3507 -0.06458 -0.35185 -0.06523 -0.35301 C -0.06627 -0.35648 -0.06692 -0.36019 -0.06823 -0.36343 C -0.06914 -0.36597 -0.07044 -0.36829 -0.07109 -0.3713 C -0.07161 -0.37338 -0.07213 -0.37546 -0.07252 -0.37778 C -0.07304 -0.38009 -0.0733 -0.38426 -0.07396 -0.38681 C -0.07435 -0.3882 -0.075 -0.38935 -0.07539 -0.39074 C -0.07526 -0.39421 -0.07513 -0.39769 -0.07474 -0.40093 C -0.07435 -0.4044 -0.0733 -0.41134 -0.0733 -0.41134 C -0.07356 -0.41968 -0.07356 -0.42778 -0.07396 -0.43588 C -0.07409 -0.43727 -0.07448 -0.43843 -0.07474 -0.43982 C -0.075 -0.4419 -0.07526 -0.44421 -0.07539 -0.4463 C -0.07461 -0.45185 -0.07578 -0.45139 -0.07396 -0.45139 L -0.0733 -0.45139 L -0.07252 -0.43079 " pathEditMode="relative" ptsTypes="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51 -0.06064 L 0.03151 -0.06064 C 0.03021 -0.06759 0.02903 -0.07453 0.02786 -0.08148 C 0.02708 -0.08495 0.0263 -0.08842 0.02565 -0.09189 C 0.02526 -0.09351 0.02526 -0.09537 0.02487 -0.09699 C 0.02448 -0.09884 0.02383 -0.10046 0.02343 -0.10231 C 0.02317 -0.10347 0.02304 -0.10486 0.02265 -0.10601 C 0.02174 -0.10925 0.02109 -0.11018 0.01979 -0.1125 C 0.01927 -0.11527 0.01888 -0.11782 0.01836 -0.12037 C 0.01549 -0.13263 0.01705 -0.12361 0.01393 -0.13449 C 0.01367 -0.13588 0.01367 -0.13726 0.01328 -0.13842 C 0.01263 -0.14004 0.01172 -0.14097 0.01107 -0.14236 C 0.00859 -0.14745 0.01015 -0.14768 0.00599 -0.15277 C 0.00547 -0.15324 -0.00104 -0.16111 -0.00209 -0.1618 L -0.0086 -0.16574 C -0.00938 -0.1662 -0.01003 -0.16643 -0.01081 -0.16689 C -0.01198 -0.16782 -0.01315 -0.16898 -0.01446 -0.16967 C -0.01563 -0.17013 -0.01693 -0.17013 -0.0181 -0.17083 C -0.01927 -0.17152 -0.02045 -0.17268 -0.02175 -0.17338 C -0.02266 -0.17407 -0.0237 -0.1743 -0.02461 -0.17476 C -0.02969 -0.17731 -0.02357 -0.17453 -0.02969 -0.1787 C -0.0306 -0.17916 -0.03164 -0.17939 -0.03268 -0.17986 C -0.03789 -0.18356 -0.03308 -0.18194 -0.03841 -0.18379 C -0.0444 -0.18588 -0.04545 -0.18541 -0.053 -0.18634 C -0.06055 -0.1875 -0.06016 -0.1875 -0.06693 -0.18912 C -0.07461 -0.18865 -0.08242 -0.18888 -0.09011 -0.18773 C -0.09141 -0.1875 -0.09258 -0.18564 -0.09375 -0.18518 C -0.09597 -0.18425 -0.09818 -0.18425 -0.10039 -0.18379 C -0.10248 -0.18263 -0.10313 -0.18194 -0.10547 -0.18125 C -0.11719 -0.17708 -0.12722 -0.17916 -0.14037 -0.1787 L -0.1513 -0.17615 C -0.15547 -0.17523 -0.15964 -0.17453 -0.16367 -0.17338 C -0.16472 -0.17314 -0.16563 -0.17245 -0.16667 -0.17222 C -0.16927 -0.17152 -0.17201 -0.17129 -0.17461 -0.17083 C -0.18255 -0.17129 -0.19558 -0.16921 -0.20521 -0.17338 C -0.20599 -0.17384 -0.20664 -0.1743 -0.20742 -0.17476 C -0.20938 -0.17731 -0.21081 -0.18171 -0.21328 -0.18263 C -0.21446 -0.18287 -0.21563 -0.18333 -0.21693 -0.18379 C -0.21758 -0.18425 -0.21836 -0.18472 -0.21901 -0.18518 C -0.22032 -0.18564 -0.22149 -0.18588 -0.22266 -0.18634 C -0.22422 -0.18703 -0.22565 -0.18819 -0.22709 -0.18912 L -0.2293 -0.19027 C -0.22969 -0.19166 -0.22995 -0.19328 -0.23073 -0.19421 C -0.23151 -0.19513 -0.23268 -0.19467 -0.2336 -0.19537 C -0.23438 -0.19606 -0.23503 -0.19722 -0.23581 -0.19814 C -0.23633 -0.20069 -0.23685 -0.20324 -0.23724 -0.20578 C -0.2375 -0.20763 -0.23776 -0.20925 -0.23802 -0.21111 C -0.23841 -0.21365 -0.23893 -0.2162 -0.23946 -0.21875 C -0.23972 -0.22037 -0.24024 -0.22476 -0.24167 -0.22523 C -0.24349 -0.22592 -0.24558 -0.22523 -0.2474 -0.22523 L -0.24388 -0.2162 " pathEditMode="relative" ptsTypes="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38 -0.05996 L 0.03138 -0.05996 C 0.03007 -0.06343 0.02877 -0.0669 0.02773 -0.07037 C 0.02682 -0.07292 0.02643 -0.0757 0.02552 -0.07824 C 0.02487 -0.07963 0.02395 -0.08056 0.0233 -0.08218 C 0.0194 -0.09167 0.02474 -0.08264 0.01966 -0.09375 C 0.01836 -0.09653 0.0164 -0.09838 0.01536 -0.10139 C 0.01484 -0.10278 0.01432 -0.10417 0.0138 -0.10533 C 0.01315 -0.10718 0.01237 -0.1088 0.01171 -0.11065 C 0.00846 -0.11968 0.01224 -0.11227 0.00807 -0.11968 C 0.00546 -0.12894 0.00781 -0.12107 0.00364 -0.13264 C 0.00078 -0.14074 0.00286 -0.1375 -0.00066 -0.14167 C -0.00157 -0.14375 -0.00339 -0.14908 -0.0043 -0.1507 C -0.00495 -0.15185 -0.00586 -0.15232 -0.00651 -0.15324 C -0.00756 -0.1544 -0.00834 -0.15625 -0.00951 -0.15718 C -0.01081 -0.15834 -0.01237 -0.1588 -0.01381 -0.15972 C -0.01459 -0.16019 -0.01537 -0.16042 -0.01602 -0.16111 C -0.01745 -0.16227 -0.01941 -0.16435 -0.0211 -0.16482 C -0.02305 -0.16551 -0.025 -0.16574 -0.02696 -0.16621 C -0.02982 -0.1669 -0.03151 -0.16736 -0.03425 -0.16875 C -0.03646 -0.16991 -0.0375 -0.17107 -0.03998 -0.17269 C -0.04076 -0.17315 -0.04154 -0.17338 -0.04219 -0.17385 C -0.04336 -0.17477 -0.04454 -0.17593 -0.04584 -0.17662 C -0.04701 -0.17709 -0.04831 -0.17732 -0.04948 -0.17778 C -0.05026 -0.17871 -0.05092 -0.17963 -0.0517 -0.18033 C -0.05261 -0.18148 -0.05365 -0.18195 -0.05456 -0.1831 C -0.05847 -0.18773 -0.05287 -0.18426 -0.05899 -0.18681 C -0.06172 -0.1919 -0.05886 -0.1875 -0.06263 -0.19074 C -0.06342 -0.19144 -0.06394 -0.1926 -0.06472 -0.19329 C -0.0655 -0.19398 -0.06628 -0.19398 -0.06693 -0.19468 C -0.06771 -0.19537 -0.06849 -0.1963 -0.06914 -0.19722 C -0.06967 -0.19792 -0.06993 -0.19931 -0.07058 -0.19977 C -0.07123 -0.20047 -0.07201 -0.2007 -0.07279 -0.20116 C -0.07513 -0.20556 -0.07357 -0.20162 -0.075 -0.20764 C -0.07813 -0.22084 -0.07448 -0.20278 -0.07787 -0.2206 C -0.07813 -0.22176 -0.07852 -0.22315 -0.07852 -0.22454 L -0.07852 -0.23079 L -0.07852 -0.23079 " pathEditMode="relative" ptsTypes="AAAAAAAAAAAAAAAAAAAAAAAAAAAAAAAAAAAA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6EAC3B-1427-4F9E-A1E7-198F658FE8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089" y="655194"/>
            <a:ext cx="8001821" cy="533454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84D174C-4498-4664-BDED-C4955FF475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87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960"/>
    </mc:Choice>
    <mc:Fallback>
      <p:transition spd="slow" advTm="54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6|9.8|10.1|11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21</Words>
  <Application>Microsoft Office PowerPoint</Application>
  <PresentationFormat>Widescreen</PresentationFormat>
  <Paragraphs>13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Primary</vt:lpstr>
      <vt:lpstr>Twinkl SemiBold</vt:lpstr>
      <vt:lpstr>Office Theme</vt:lpstr>
      <vt:lpstr>Year 1 Alternative sound for ‘ie’.</vt:lpstr>
      <vt:lpstr>cries</vt:lpstr>
      <vt:lpstr>shield</vt:lpstr>
      <vt:lpstr>tie</vt:lpstr>
      <vt:lpstr>chief</vt:lpstr>
      <vt:lpstr>pie</vt:lpstr>
      <vt:lpstr>field</vt:lpstr>
      <vt:lpstr>thief</vt:lpstr>
      <vt:lpstr>lie</vt:lpstr>
      <vt:lpstr>die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cries</dc:title>
  <dc:creator>J. West</dc:creator>
  <cp:lastModifiedBy>J. West</cp:lastModifiedBy>
  <cp:revision>7</cp:revision>
  <dcterms:created xsi:type="dcterms:W3CDTF">2021-02-02T11:06:00Z</dcterms:created>
  <dcterms:modified xsi:type="dcterms:W3CDTF">2021-02-02T21:45:04Z</dcterms:modified>
</cp:coreProperties>
</file>