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59" r:id="rId5"/>
    <p:sldId id="260" r:id="rId6"/>
    <p:sldId id="257" r:id="rId7"/>
    <p:sldId id="261" r:id="rId8"/>
    <p:sldId id="262" r:id="rId9"/>
    <p:sldId id="264" r:id="rId10"/>
    <p:sldId id="265" r:id="rId11"/>
    <p:sldId id="267" r:id="rId12"/>
    <p:sldId id="268" r:id="rId13"/>
    <p:sldId id="266" r:id="rId14"/>
    <p:sldId id="283" r:id="rId15"/>
    <p:sldId id="313" r:id="rId16"/>
    <p:sldId id="269" r:id="rId17"/>
    <p:sldId id="299" r:id="rId18"/>
    <p:sldId id="270" r:id="rId19"/>
    <p:sldId id="302" r:id="rId20"/>
    <p:sldId id="288" r:id="rId21"/>
    <p:sldId id="335" r:id="rId22"/>
    <p:sldId id="340" r:id="rId23"/>
    <p:sldId id="321" r:id="rId24"/>
    <p:sldId id="338" r:id="rId25"/>
    <p:sldId id="330" r:id="rId26"/>
    <p:sldId id="324" r:id="rId27"/>
    <p:sldId id="325" r:id="rId28"/>
    <p:sldId id="326" r:id="rId29"/>
    <p:sldId id="344" r:id="rId30"/>
    <p:sldId id="339" r:id="rId31"/>
    <p:sldId id="276" r:id="rId32"/>
    <p:sldId id="277" r:id="rId33"/>
    <p:sldId id="289" r:id="rId34"/>
    <p:sldId id="328" r:id="rId35"/>
    <p:sldId id="332" r:id="rId36"/>
    <p:sldId id="343" r:id="rId37"/>
    <p:sldId id="345" r:id="rId38"/>
    <p:sldId id="346" r:id="rId39"/>
    <p:sldId id="287" r:id="rId40"/>
    <p:sldId id="347" r:id="rId41"/>
    <p:sldId id="348" r:id="rId42"/>
    <p:sldId id="349" r:id="rId43"/>
    <p:sldId id="35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1T19:40:31.14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13830 14919 0,'0'0'8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1T20:15:29.886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2189">
    <iact:property name="dataType"/>
    <iact:actionData xml:id="d0">
      <inkml:trace xmlns:inkml="http://www.w3.org/2003/InkML" xml:id="stk0" contextRef="#ctx0" brushRef="#br0">9960 13196 0,'23'0'250,"25"0"-244,-25 0 0,24 0 4,24 0-4,-24 0 3,24 0-1,24 0 1,-72 0-3,72 0 2,-1 0-1,-47 0 1,24 0 0,23 0 2,-46 0-3,22 0-1,1 0 2,-24 0 1,24 0-1,-24 0 2,-23 0-4,23 0 2,24 0-2,-47 0 2,23 0-1,-24 0 3,48 0-1,-24 0-1,-23 0 0,0 0-1,-1 0-1,1 0 3,-1 0-3,1 0 2,0 0 0,23 0 1,0 0 3,0 0-4,0 0 8,-23 0-5,47 0-5,-48 0 2,1 0-1,23 0 4,-23 0-8,-1 0 10,25 0-8,-25 0 9,24 0 1,-23 0 9,0 0-5,-1 0 16,1 0 1,-1 0 3</inkml:trace>
    </iact:actionData>
  </iact:action>
  <iact:action type="add" startTime="14530">
    <iact:property name="dataType"/>
    <iact:actionData xml:id="d1">
      <inkml:trace xmlns:inkml="http://www.w3.org/2003/InkML" xml:id="stk1" contextRef="#ctx0" brushRef="#br0">23695 12912 0,'24'0'297,"-1"0"-293,1 0 4,23 0 7,-23-23-8,23 23 9,-23 0-5,23-24-2,0 24-1,-23 0-2,23-24 2,0 24-2,0 0 1,0-23 0,1 23 2,-25-24-1,24 24 0,-23 0-1,0 0 0,-1 0 2,1 0-2,-1 0 3,25 0-3,-1 0 7,-24 0-7,1 0 2,23 0-2,-23 0 11,23 0-10,-23 0 0,23 0-3,0 0 0,-23 0 2,23 0 0,-24 0-1,25 0 0,-1 0 2,-24 0 0,1 0 0,0 0 1,46 0-3,-46 0 6,0 0-8,-1 0 3,24 0 1,-23 0 1,0 0-1,-1 0-2,24 0 2,1 0 5,-1 0-7,0 0 0,-23 0 6,23 0-8,24 0 2,-48 0 3,48 0 5,-24 0-9,-23 0-1,-1 0 5,1 0-2,0 0 4,-1 0-5,1 0 1,-1 0 8,1 0-5,0 0 9,-1 0-11,1 0 8,-1 0-7,1 0-1,0 0 7,-1 0-1,1 0-6,-1 0 16,1 0 2,0 0 4,-1 0 0</inkml:trace>
    </iact:actionData>
  </iact:action>
  <iact:action type="add" startTime="16871">
    <iact:property name="dataType"/>
    <iact:actionData xml:id="d2">
      <inkml:trace xmlns:inkml="http://www.w3.org/2003/InkML" xml:id="stk2" contextRef="#ctx0" brushRef="#br0">21430 3730 0,'23'23'97,"-23"1"-88,0-1 6,0 25-7,0-1 12,0 0-16,0 24 8,24 0-8,-24 23 10,23 24-3,1 165-1,0-117-1,-24-1 0,47 0-1,-24 0 2,1-47-2,-24 48 1,47-25-1,-47 1 3,47 165-5,24-189 7,-71 47-7,24-23 2,-24-72 3,0 25-5,23 23 0,-23-47 0,24 23 2,-24 1 2,0-48-4,0 47 0,24 24 0,-24-47 1,23 24-1,-23-25 5,0 1-4,24 24 1,-24-1 1,23-23-3,-23 118 7,24-95-2,-24 71 3,24-47-8,-24-23 6,23-1-5,-23 189 5,0-188-2,47 70-4,-47-47 3,0-23-2,0 23 2,0-71-2,0 24 0,0-1 0,0-46 1,0 0 0,0-1 1,0 1 6,0-1 271,0 1-279,0 23 9,0 1-3,0 22-5,0-22-5,0 22 5,0 25-1,24-1 2,-24 1-2,0-48 1,24 47 0,-24-23-1,0 0 3,0-24 0,0 24-4,0 23 1,0-23 0,0 24 0,23-1 1,-23 0 0,0 1-1,0-1 1,0 1 1,0 23-2,0-47 1,0 23-1,0-47 4,24 24-7,-24 23 4,0-46 1,0 22 1,0 1-2,0-23-2,0-1 1,0 24 3,0-24-3,0 24 0,0-1 1,0-22 0,0 22 1,0 1-3,0-24 2,0 24 1,23 0 3,-23-24-7,0 48 6,0-48-7,0 47 4,0-46-2,0 46 0,24-23 2,-24 0-1,0 47 1,0-48-1,0 25 3,24-1-2,-24-23 1,0 47-3,0-47 5,0 23-5,0 1 1,0-48-1,23 24 2,-23 0-1,24-24 3,-24 47 7,0-23-11,0 24 2,23-48-1,-23 47 0,0-23 2,0-24 0,0 24 0,24 0-3,-24-48 1,24 48-1,-24 0 9,0 47-9,23-71 4,-23 24-4,0-24 3,24 24-3,-24-24 2,0-23-1,0 23 2,0-23-2,0 23-1,0 0 4,0-23-3,0 23 2,0-23-3,0-1 2,0 1-1,0-1 1,0 1 0,0 23 1,0-23 5,0 0-8,0-1 8,0 1-5,0-1 5,0 1-7,0 0 5,23-24 0,-23 23 20,0 1-8</inkml:trace>
    </iact:actionData>
  </iact:action>
  <iact:action type="add" startTime="21124">
    <iact:property name="dataType"/>
    <iact:actionData xml:id="d3">
      <inkml:trace xmlns:inkml="http://www.w3.org/2003/InkML" xml:id="stk3" contextRef="#ctx0" brushRef="#br0">6797 13738 0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1T20:15:29.886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24271">
    <iact:property name="dataType"/>
    <iact:actionData xml:id="d0">
      <inkml:trace xmlns:inkml="http://www.w3.org/2003/InkML" xml:id="stk0" contextRef="#ctx0" brushRef="#br0">16804 6798 0,'0'-23'630,"24"23"-608,-24-24-14,0 1 19,23 23-7,-23-24 3,24 24-16,-24-24 17,23 24 9,-23-23-12,24 23-10,-24-24 2,24 24 4,-24-24-3,23 24 35,-23-23-44,24-1 20,-1 24 12,-23-23-28,24 23-2,0-24 11,-24 0 10,23 24-20,1 0 8,-24-23 17,23 23-26,1-24 7,0 24-5,-24-23 33,23 23-39,1 0 14,-24-24-10,23 0 27,1 24-21,0 0-3,-1 0 14,-23-23-18,24-1 0,-1 24 19,1 0-10,0 0-8,-24-23 5,23 23 2,-23-24-7,24 24 2,-1-24 6,1 24-1,0 0 3,-1-23-4,1-1 4,-1 24 5,1 0-2,-24-23-6,24 23-7,-1 0-1,1-24 5,-1 24 8,1 0-9,0 0 5,-1-24 4,1 24-6,-1 0 10,-23-23-9,24 23-6,0 0 31,-1 0-14,1-24-16,-1 24 11,1 0-3,0 0 14,-1 0-14,1 0 16,-48 0 220,1 0-238,-1 0 41,0 0-26,1 0 26,-1 0-37,1 0 0,-1 0-2,0 0 0,1 0 20,-1 24-16,1-24-10,-1 23 9,0-23 0,1 0 2,-1 0-18,24 24 9,-23-24-10,23 24 13,-24-24-5,0 0 0,1 0 14,-1 0-9,24 23-7,-23-23 5,23 24 2,-24-24-2,0 0 18,24 23-24,0 1 24,0 0-18,-23-24 3,23 23 6,-24-23-15,24 24 1,0-1 22,0 1-17,0 0 3,0-1 2,0 1-6,0-1 7,0 1-11,0 0-2,0-1 17,0 1-17,0-1 1,0 1-1,0 0 9,0-1 9,0 1-10,0 0 34,0-1-26,0 1 67,0-1 14,0 1-74,24-24-24,-1 0 41,1 0-24,0 24 10,-1-24 20,1 0-19,-1 0 9,1 0-24,0 0 3,-1 0 0,1 0-7,-1 0 8,1 0-7,0 0 15,-1 0-15,1 0-1,-1 0 18,1 0-19,-24-24-7,0 0 21,24 24-25,-1 0 14,1 0 14,-24-23-24,0-1 25,23 1-7,1 23-5,-24-24 2,0 0-19,0 1 20,0-1-12,0 0 19,24 24-25,-24-23 3,0-1 11,0 1 8,0-1-10,0 0 21,0 1-15,0-1 1,0 1 6,0-1-13,0 0-2,0 1-5,0-1-5,0 1 11,0-1-8,0 0 8,0 1 0,0-1-9,0 1 8,0-1 3,0 0 7,0 1-13,0-1 11,0 1 24,0-1-23,23 24-2,-23-24 45,0 48 69,0 0-128,0-1 9,0 1-10,0-1 8,0 1 3,0 0-12,0-1 18,0 1-18,0-1 2,0 1 24,0 0-18,0-1 10,0 1-11,0-1-3,0 1 14,0 0-18,0-1 20,0 1-19,0-1 2,-23 1 6,23 0 2,0-1-5,0 1-3,0-1 6,0 1 4,0 0-15,0-1 33,0 1-27,0 0 426,0-1-416,0 1-9,0-1 20,0 1-18,0 0 4,0 23 3,0-24-3,0 1-10,0 0 1,0-1 8,0 1 2,0-1-7,0 1-6,0 0 2,0-1 13,0 1-17,0-1 14,0 1-5,0 0-2,0-1-2,0 1 2,0-1 5,0 1-1,0 0 2,0-1 1,0 1-10,0 23 21,0-23-11,0-1-8,0 1-1,0 0-1,0-1 3,0 1-3,0-1 7,0 25-1,0-25-2,0 1-4,0-1 12,0 1-13,0 0 1,0-1 23,0 1-28,0-1 20,0 1-15,0 0 18,0-1-9,0 1-8,0-1 5,0 1-1,0 0 0,0-1-5,0 1 4,0-1 3,0 1-7,0 23 8,0-23-3,0-1 7,0 1-11,0 0 3,0-1 12,0 1-17,0 0 24,0-1-12,0 1 11,0-1-20,0 1 6,-24-24-7,0 0 6,24 24-5,0-1 7,-23-23 10,-1 0-13,24 24-7,-23-24 3,23 23 8,-24-23-5,0 0 5,1 0 14,-1 0-16,1 0-6,-1 0 22,0 0-24,1 0 16,-1 0-5,1 0-11,-1 0 26,0 0-20,1 0 51,23-23-47,-24 23-5,24-24-5,0 1 6,0-1-2,0 0-1,0 1-2,0-1 16,0 1-16,0-1 5,0 0 1,0 1 2,0-1 0,0 0 1,0 1 4,0-1-4,0 1 6,0-1-4,0 0-3,24 1 4,-24-1-12,0 1 6,0-1-6,0 0 0,0 1 9,23-1-10,1 24 7,-24-23-6,0-1-1,0 0 2,24 1 14,-24-1-12,23 24 1,1-23 4,-24-1 0,0 0-9,23 1 13,1-1-16,-24 1 13,24-1-10,-24 0 1,23 24-1,1-23 0,-24-1 2,0 1 7,23-1 3,-23 0-8,24 24-3,-24-23-1,0-1 4,24 24 2,-24-24 0,0 1-11,23 23 14,-23-24-7,24 1-1,-24-1-1,23 0 18,-23 1-17,24 23 1,-24-24 5,0 1-8,24-1 9,-24 0 8,23 1-5,1-1 13,-24 1-17,0-1 2,23 0 18,-23 1-19,24 23-10,-24-24 21,0 1-10,24 23-3,-24-24-7,23 24 3,1 0 30,-24-24-33,0 1 15,23 23-9,-23-24 21,24 24-27,-24-23 20,0-1-6,24 24 22,-24-24-21,23 24-14</inkml:trace>
    </iact:actionData>
  </iact:action>
  <iact:action type="add" startTime="39978">
    <iact:property name="dataType"/>
    <iact:actionData xml:id="d1">
      <inkml:trace xmlns:inkml="http://www.w3.org/2003/InkML" xml:id="stk1" contextRef="#ctx0" brushRef="#br1">2101 10481 0,'0'-24'257,"23"1"-243,-23-1 3,48 0-11,-25 1 3,1 23-2,-1-24 2,1 1-3,0 23 2,23-24-1,0 0 11,-23 1-10,-1-1 6,24 24-7,-23-23 9,0-1-6,-1 0-1,1 24 4,23-23-5,-47-1 8,24 24-10,-1-23 1,1-25 1,-1 48 1,1-23 0,0-1 5,-1 1-2,1-1 2,-24 0-1,23 24-6,1-23 3,-24-1 11,24 24-12,-1-24-1,-23 1 8,24-1-7,-1 1 8,1 23-10,-24-24 0,24 0 2,-1 1-1,24-1 3,-47 1-2,24-1-3,0 0 4,-1-23-3,1 47 3,-1-23 0,1-25 2,0 25-6,-1-1 10,-23 1-6,24-1 284,-24 0-288,23 1 13,1-1-10,-24-23-5,47 23 0,0-46 9,1-1-7,-25 23 6,24 1-1,24-71 0,-24 47 2,48 1-3,-72 22 1,48-46 2,-47 70-3,23-23 1,0-47 2,0 23 0,1 24-1,-1-24-2,-47 24 1,71-24-4,-24-47 8,-24 94-9,25-47 7,-25 24-1,1-24 2,23 1-4,-23 22 1,-1-46 1,-23 47-1,47-48-5,1 48 5,-48 0-5,23 47 0,1-71 1,-24 47-1,23 1 2,1-48 6,23 47-8,-47-46 5,47 22-3,-23 1 4,23-24-6,-47 24 6,47 24-4,-23-25 5,0 1-8,-1 0 9,1 23 1,-1 24-2,-23-23-5,0-1 9,0 0 301,24-23-310,0 47 2,-1-47-2,1 23 5,-1 1-6,1-1 8,23-47-5,-47 48 1,24-24-5,23 23 6,0-47-3,-23 48 3,70-72 1,-94 72-1,95-48-6,-72 24 8,1 23-4,47 0 5,23-23-3,-70 23-1,-1 1 3,24 23-14,1-24 13,22-23-2,-22 23-5,22 1 5,1-1 1,0 24 2,23-47-7,-23 47 3,-24-24-2,48 24 3,-24 0-6,23-23-4,-47 23 13,24 0-7,24 0-1,-48 0-1,0 0 6,0 0-5,-23 0 3,23-24-1,0 24-2,0 0 6,1 0 4,-25 0-9,24 0 8,1 0 0,-25 0 5,1 0-15,-1 0 9,1 0-2,0 0-7,-1 0 18,1 0-16,-1 0 23,1 0-9,0 0 5,-1 0-3,-23 24-15,24-24 23,-24 23-22,0 1 65,-24-24-29,1 0-38,-25 0 3,1 0-4,24 0 4,-48 0-4,0 0 8,47 0-9,-46 0 1,46 0 1,-47 0 12,48 0-13,-25 0-3,1 0 2,0 0 15,23 0-16,-23 0 3,-24 0 2,48 0 1,-24 24-5,-24-24 6,47 0-3,-47 23-3,24-23 2,23 0 1,-23 0 2,24 0-1,-1 0-5,-23 0 4,0 0 14,-1 0-11,25 24-3,-1-24-1,1 0 3,-1 0-5,0 0 5,-23 0-3,47 23 0,-47 1 0,23 0 3,1-24-4,-24 0 2,23 23 0,24 1-1,-47-1 1,23-23 3,1 24-4,-1-24-1,0 47 2,1-23 4,-1-24-2,1 24-4,-1-1 7,0-23-6,1 47 0,-24-47 6,23 71-4,0-47 5,-23 23-5,24-47 7,-25 71-9,25-71 6,-1 47-6,-23-23 5,23-1-3,1 1 4,-1 23-1,1-47 1,-1 24-5,0-1 5,1-23-6,23 24 0,0-1 19,-24-23-25,24 24 19,0 0 286,0-1-296,0 24 11,0-23-10,-23-24-4,23 24 3,0 23-3,-24-47 0,24 24 0,0-1 3,0 1-2,-24 23-1,1 0 4,23-23-1,0-1 1,-24 48-5,1-24 3,23 1-3,-24-1 2,24 47 6,-24-23-6,1 23 8,23-70-8,-24 23 0,24-23 5,0 0-7,-23-1 1,23 1-1,-24 23 3,24 47 6,0-46-9,0-1 3,0 0-2,-24 0 2,24 24-2,0-24 3,0 0-3,-23 24 4,23-47-7,0 70 5,0-46-2,0-25 1,-24 48-2,24-24 4,0-23-3,0 23 2,0-23 1,0 23-2,0 0-1,0-23 2,0 46-2,0-46 1,0 47-1,0-24 0,0-23 0,0 46 0,0-22 1,0-25-1,0 24 2,24 1-3,-24-1 5,0-23-2,23 23 6,-23-24-7,24 1 1,-24 0 5,24-1-7,-24 1 6,23-1-6,24 1 7,1 47-6,-1-48 8,47 72-1,24-24-1,0-1-2,-47-46 2,0-24-13,23 24 12,71 46 0,1-46-7,-96-24 7,25 0-7,-48 0 1,47 0 1,1 0-1,-48 0-1,47 0 1,-23 0 1,-47 0 0,70 0-1,-46 0 2,-1 0-2,0 0 0,24 0 1,-24 0 0,0-24 3,-23 24-1,23-23-4,0 23 1,-23-24 5,-1 24-7,72-47 10,-72 47-3,25-24-5,22-23 6,-22 24-5,-25 23 5,24-24-7,1 0 10,-1-23-9,0 24 8,0-1 1,-23 0 0,23 24-4,-23-23-6,-24-1 4,23 24-3,1-23-1,-1 23 5,1-24 1,0 0-4,-1 1 7,-23-1-5,24 24-4,-1-23 2,-23-1-1,24 24 5,0-47-8,-24 23 12,23-23-5,1 0 1,-1 23-4,-23 0 2,0 1-4,0-1 1,24-23 2,-24 23-1,0 1 0,24-24-1,-24 23 0,23 0 3,-23 1-2,24-24-1,-24 23 4,0 0-3,23 1 4,-23-24-8,0-1 2,0 25 3,0-1-5,0-23 4,0 0 6,0 23 3,0-23-10,0 23 2,0-23-3,0 24 3,0-25-3,0 25 2,0-1 0,0-23 1,0 23 0,0 1-3,0-25 1,0 1 8,0 24-6,0-1-1,0-23-1,-23-24 2,23 47-2,0-23 0,-24 24 2,1-25-2,23 1 2,-24 0-3,0 23 4,24-46-4,0 22 2,-23 1-1,23-47 3,-24-1-5,1 24 4,-1 1 1,24-1-3,-24 24-1,1-24 4,23 47-4,0-23 5,-24 0-7,1 0 4,-1-1 5,24-23-10,0 24 6,-24 0-3,1-47 2,-1 46 0,1-22 1,23-1 1,-24-24-4,0 25 2,1 22 0,-1-22-1,1-1 3,-1 23-5,24 1 5,0 0-3,-24-24-1,24 48 0,0-25 4,-23 1-3,23 24 9,-24-25 1,24 25-9,0-1 1,0 1 20,0-1-9,0 0-2,0 48 192,0 0-201,0-1 21,0 1-21,0-1 27,0 1-12,0 0 0,0-1-8,0 1-7,0-1 6,0 1-9,0 0 4,0 23 8,0-24-10,0 25 4,0-25 1,0 1-6,0 23 3,0-23-8,0 23 4,0-23 7,0 23-3,0 0-5,24-23 3,-24-1 1,0 24 0,0-23-1,23 23 0,-23-23-1,0-1 0,0 1 2,0 0 0,0 23-1,0-24-1,0 25 1,0-1-1,24 24 2,-24-24-2,0 47 0,24 24 1,-24-23 0,23-1 1,-23-23 3,24 118-4,-1-95 7,-23-47-5,24 1-7,-24 46 10,24-23-5,-1-24 7,1 48-9,-24-48 9,23 0-8,-23-23 8,0 70-8,0-47 1,0 0-2,0-23 1,0 23 1,24 0-1,-24-23 1,0 47-1,24-24 2,-24-23-3,23 23 3,-23 0 3,24 0-5,-24 1 9,23 46-9,-23-47 8,0 24-8,0-47 1,0-1 0,0 24 0,0-23-1,0 0 0,0-1 0,0 1 2,0-1 1,0 1 329,0 23-323,0-23-4,0 23-1,0-23-4,0-1 3,0 25 5,0-25-13,0 24 4,0-23 4,0 47-2,0-24 0,24 0 0,-24 0 2,0 1-4,0-25 5,24 24-2,-24 1-1,0-1 1,0-24-1,0 1 0,0 23 0,23-23 0,-23 23 0,0-23 3,24-1-6,-24 25 2,23-25 2,-23 95 8,0-71-8,0 1 0,0-25-2,0 1 3,24 23-3,-24-23 9,0-1-11,0 24 2,0-23 2,0 0 0,0 23 1,0-24-4,0 1 8,0 23-10,0-23 6,0 23-4,0-23 5,0 23-4,0 0 1,0-23 0,0-1 0,0 1-1,0 47 2,0-48-2,0 25 1,0-25-1,0 1 1,0 23-1,0-23 0,0 23 3,0 0-2,0-23 0,0 23-1,0 24 0,0-48 0,0 48 3,0-47-2,0 47 0,0-24 1,0 0-2,0 0 3,0 24-3,0-47 0,0 23 1,0 0-1,0-23 1,0 23 0,0-24-2,0 25 4,0-25 3,0 1-4,0-1 0,0 1-1,0 0 0,0-1 1,0 1-1,0-1 1,-24-23-1,24 24-2,0 0 5,0-1-3,-23-23 0,23 24 1,0 0-2,-24-1 10,24 1-10,0-1 2,-23-23 13,23 24-18,0 0 7,-24-24-4,24 23 2,0 1 0,0-1-1,-24-23-1,24 24 2,-23 0-1,23-1 2,0 1 1,-24-1-2,1-23 0,23 24-2,-24 0 3,24-1 2,-24 1-5,1-24 0,23 47 6,-24 0 0,1-47-6,-1 24 3,24-1 11,-24 1-13,1 0 8,-1-1-7,24 24 7,-47 1-8,23-25 9,24 1-16,-23 0 5,23 23-5,-47-24 15,47 25 1,-24-25-8,0 1 8,24 23-11,-23-47 3,-1 24-2,1-24-1,23 23 3,-24-23 1,0 0-2,24 24 1,-23-24-1,-24 0 0,47 23-1,-24-23 1,-23 0 0,23 0 7,1 0-9,-1 0 0,0 0 4,1 0 1,-1 0-3,1 0 4,-1 0-6,-23 0 2,0 0 11,23 0-12,0 0 0,1 0 1,-24-23 2,47-1-2,-24 24 2,-23-23-1,47-1-1,-47 24-2,23-24 2,0 1 0,1-1 0,-1 24 8,-47-47-9,48 23 8,-25 1-5,25-1 4,-1 24-1,1-23-5,-1 23 6,24-24-7,-24 24-1,1-24 2,-1 24-1,24-23 1,-23 23 0,-1 0 7,0-24-3,24 0 0,-23 24-3,-1 0 4,1 0 2,23-23 0,-24-1-6,0 1 6,24-1-6,-23 0-1,23-23 7,0 24-3,0-1-4,-24-23 0,24 0 7,0 23-9,0-23 9,0 23-8,0 1 8,0-1-5,0 0 3,0 1 10,0-1-22,0 1 19,0-1-18,0-23 22,0 0-3,0-1-3,0 25-9,0-1-1,24-23 0,-24 23 0,0-23-1,23 0 2,1 23 1,-24-47-3,24 24 4,-1 0 3,1 0-5,-1 0 6,1 23-1,-24 0 2,24-23-10,23 24-5,0-1 13,47-70 1,-23 46 1,24 1 0,-24 0 1,23 0-1,-23 23 2,-48 0-4,72-23 0,-48 24 2,47-48 0,1 0-3,-24 24-12,-48 0 12,95 23 0,-47-47 1,-24 48-1,24-25 3,47 25-3,-24-1 1,24-23-1,-70 23-5,22 1-2,25 23 1,-1-24-2,1 24 1,70 0-2,47 0 2,-70 0 3,70 0-2,-23 0-1,-24 0 2,-47 0 3,-23 0-6,-1 24 6,-23-24-7,-48 0 4,25 23 1,-1-23 0,-24 0-3,1 0 7,0 0-6,-1 0 5,1 0 0,-1 0-2,1 0 2,0 0-6,-1 0 1,24 0 13,-23-23-10,0-1 6,-1 24-15,-23-24 6,24 24 3,-1-23-4,-23-1 7,0 1-11,48-25 7,-25 25 6,1-24-8,23-1 9,-23-22 0,23 22 0,-24 1 1,1 24 4,0 23-6,-1-48-8,1 25 7,-1-1-4,-23 1 5,24-1-7,-24 0 5,24 24-6,-1-23 1,-23-1 1,24 24-2,-24-23 0,23-1 2,1 0 9,0 1-2,-1 23 0,-23-24-5,0 0-3,24 1 1,-1-1 10,-23 1 3,24 23-6,-24-24-8,0 0 1,24 24 3,-24-23-9,23-1 14,-23 1-12,0-1 14,24 0-7,-24 1-4,23 23 7,-23-24-7,0 1 0,0-1 14,0 0-13,24 1 23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1T20:15:29.886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10388">
    <iact:property name="dataType"/>
    <iact:actionData xml:id="d0">
      <inkml:trace xmlns:inkml="http://www.w3.org/2003/InkML" xml:id="stk0" contextRef="#ctx0" brushRef="#br0">18928 6019 0,'24'0'551,"-1"0"-533,1 0-10,-1-23-3,1 23 21,0 0-21,-1 0 11,1-24-1,-1 24-8,-23-23 10,24 23-8,0-24 6,-1 24 9,1 0-10,-24-24 3,23 24-11,-23-23 9,24 23 19,0-24-20,-24 0 11,23 1-18,1 23 1,-1-24 15,-23 1-15,24 23-2,0-24 14,-24 0-11,23 1 0,1 23 1,-24-24 5,23 24-7,1-23-3,0 23 11,-24-24-8,0 0 0,23 1 0,1 23 9,-24-24-3,0 1 3,23 23-10,1 0 15,-24-24-13,24 0-2,-24 1 9,0-1 17,23 24-26,-23-23 12,24-1-8,-24 0 9,0 1-9,23-1 5,1 1-7,-24-1 6,24 0-7,-1 1 15,-23-1-16,24 24 2,-24-23-3,23-1 10,-23 0-8,24 24-1,0-23 1,-24-1 9,23 0-9,1 24 0,-24-23-1,23-1 8,1 24-7,0-23 3,-24-1 2,23 0-4,1 24 1,-24-23-7,23-1 13,1 1 7,23-25-6,-23 48-9,-1-23 7,1-1-6,0 24 16,-1-23-17,1 23 10,-24-24-9,23 0 26,1 24-28,0 0 13,-1 0-4,1 0-1,-1 0 11,1 0-5,0 0 57,-48 0 121,0 0-187,1 0 3,-1 0-8,1 0 9,23 24 0,-24-24-9,0 24 10,1-24 1,-1 0-11,1 0 0,23 23-1,-24-23 9,0 24-6,1-24 24,-1 23-13,1-23 4,23 24-8,0 0-1,-24-24 7,24 23 3,-24 1-9,24-1 22,0 1-30,-23 0 8,23-1 0,0 1-9,-24-24 4,24 23-6,0 1 4,0 0-2,0-1 7,0 1-4,0 0-1,-23-1-4,23 1 2,0 23 9,0-23-6,-24-24-4,24 23 1,0 1 2,0-1 7,0 1-9,0 0 0,0-1 17,0 1-18,0-1 73,0 1-46,0 0-12,0-1 18,24-23-20,-24 24-12,23-1 16,-23 1 1,24-24-18,-1 24 35,-23-1-27,24-23-13,-24 24 2,24-24 15,-1 0-2,1 0-2,-24 23-6,23 1 8,1-24-1,-24 24 1,24-24-7,-1 23-2,1-23 8,-24 24-7,23-24 11,1 0-4,-24 23 5,24-23-11,-1 0-2,-23 24 0,24-24 1,-1 0 13,1 0-18,23 0 12,-23 0-4,23 0 1,-23 0-2,-1 0-4,1 0 2,-1 0 9,1 0-2,0 0-8,-1 0 19,-23-24-13,24 24-5,-1 0-1,-23-23 17,24-1-17,-24 1 1,24 23 1,-24-24-1,0 0 6,23 1 2,1-1-9,-24 1 15,23-1-11,-23 0-5,0 1 23,0-1-16,0 1 2,24-1-9,-24 0 2,0 1 7,0-1-4,0 1 1,24-1-3,-24 0-2,0 1 11,0-1-9,0 1 2,0-1-1,0 0-1,0 1 13,0-1-8,0 1 12,0-1-12,0 0 1,0 1 1,0-1 0,0 0 18,0 1-22,0-1-3,0 1 15,0-1-11,-24 24 4,24-24-1,0 1-1,-24-1 20,1 24-24,-1 0 5,24-23-8,0-1 0,-23 24 11,-1 0-5,24-24-9,-24 24 18,24-23-15,-23 23 2,-1 0-4,-23 0 18,47-24-16,-24 24-1,1 0-1,23-23 5,-24 23-5,1 0 34,-1-24-25,0 24 17,1 0-17,-1 0 7,1 0 9,23-24-4,-24 24-21,48 0 443,-1 0-426,24 0-15,-23 0 16,0 0-16,-1 0 6,1 0-6,-1 0 1,1 0 6,0 0-6,-1 0 13,1 0-18,-1 0 2,1 0 0,-24-23 2,24 23 2,-1 0-5,1 0 4,-1 0 5,1 0-2,0 0-9,-1 0 10,1 0-2,-1 0-3,1 0 4,0-24 8,-1 24-13,1 0 47,-1 0-37,1-23 5,0 23-12,-1-24 4,1 24 10,-1 0-16,1 0 39,-24-24-37,24 24 17,-24-23 82</inkml:trace>
    </iact:actionData>
  </iact:action>
  <iact:action type="add" startTime="17326">
    <iact:property name="dataType"/>
    <iact:actionData xml:id="d1">
      <inkml:trace xmlns:inkml="http://www.w3.org/2003/InkML" xml:id="stk1" contextRef="#ctx0" brushRef="#br0">22492 6019 0,'0'-23'317,"23"23"-302,-23-24-8,24 24 9,-24-23-6,23 23-4,1 0 19,0 0-11,-1-24-7,-23 0 19,24 24-19,-1 0 1,1 0 13,0 0-6,-1-23 0,-23-1 2,24 24-9,-1-24 0,-23 1 15,24 23-12,0-24-8,-1 24 22,-23-23-17,24-1 8,-24 0-10,23 24 2,-23-23 11,24-1-3,0 1-5,-24-1-3,23 24 4,-23-24-8,24 1 12,-24-1-7,23 24-2,-23-23 0,0-1 1,24 24 10,0-24-13,-24 1 8,0-1-8,23 24 1,-23-23 8,0-1 6,24 0 4,-24 1-5,23 23-12,-23-24 1,24 1 8,0 23-9,-24-24 3,23 0 4,-23 1-6,0-1 1,24 1 6,-24-1 0,23 24-7,-23-24 2,0 1 7,24-1-13,0 0 11,-24 1 1,23 23-9,-23-24 1,24 24 0,-1-23 0,-23-1 0,24 0 15,0 1-14,-1 23 17,-23-24-21,24 24 1,-1-23 10,-23-1-9,24 24 12,0 0-4,-24-24-9,23 1 1,1 23 1,-1 0 12,1-24-9,0 24-3,-1 0 15,1-23-15,-1 23 9,1 0-2,0 0-8,-1-24 17,1 24-7,-1 0-11,1 0 20,0-24-6,-1 24 20,1 0-17,-1 0 9,-46 0 163,-1 0-190,1 0 20,-1 0-18,0 0 6,1 0-10,-24 0 5,47 24 1,-48-24-1,1 0 7,24 0-9,-1 24 11,0-24-3,1 0 17,23 23 5,-24-23 1,1 0-15,23 24 1,0-1-8,0 1 11,0 0-13,-24-1-4,24 24 10,0-23-13,0 0 0,-24-1 4,24 1-3,0-1-1,0 1 2,-23 0 0,23-1 2,0 1-5,0 0 4,0-1 5,0 1-6,0-1 0,0 1 0,0 0 7,0-1 1,0 1-1,0-1 9,0 1-17,0 0 0,0-1 19,0 1-19,0-1 6,0 1-5,0 0 1,0-1 8,0 1-4,0-1 11,0 1-9,0 0-3,0-1 17,0 1-15,0-1 34,0 1-21,0 0-9,23-24 30,-23 23-40,0 1 16,24-24-7,0 0-1,-1 0 0,-23 23-5,24-23 5,-1 0-1,-23 24 9,24-24-9,0 0 3,-1 0-11,1 0 23,-1 0-21,1 0 13,0 0-14,-1 0 0,1 0 11,23 0-4,-23 0 6,-1 0-15,1 0 10,-1 0-7,1 0-3,0 0 10,-1 0-5,1-24 3,-1 24-8,1-23 6,-24-1-9,24 24 9,-1-23-8,-23-1 8,24 0-9,-1 1 6,1-1-1,-24 1-1,47-25 2,-47 25-1,24-1-1,-1 1 1,-23-1-1,0 0 1,24 1 2,-24-1-3,0 1 1,24 23 1,-1-48-4,-23 1 10,0 24 0,0-1-2,0 0-2,0 1-3,0-1 0,24 1 0,-24-1 8,0 0-7,0 1 12,0-1-5,0 0 34,0 1-21,-24-1 40,1 24-33,-1 0-2,24-23-26,-24-1 4,1 24-3,23-24 25,-24 24-23,24-23 8,-23 23-9,23-24 10,-24 24-10,24-23 6,-24 23-8,1 0 1,23-24-4,-24 24 36,1-24-11,23 1-7,-24 23 16,24-24-23,-24 24-9,1 0 32,-1 0 9,24-23-30,-23 23-16,23-24 23,-24 24-2,0 0-6,1 0-3,-1 0-3,1-24-7,-1 24 12,0-23-8,1 23 8,-1 0-9,1 0 0,-1 0 24,0 0 1,24-24-9,24 24 160,23 0-171,-23 0-4,-1 0 8,25 0-9,-25 0 8,1 0-7,-1 0 9,1 0-10,0 0 1,-1 0 6,1 0-6,-1 0 8,1 0-9,0 0 6,-1 0-2,1 0-2,23 0 8,0 0-4,-23 0 7,23-23-17,-23 23 13,-1-24-8,1 24 3,-1 0 1,1 0-4,0-24 20,-1 24-8,1 0-6</inkml:trace>
    </iact:actionData>
  </iact:action>
  <iact:action type="add" startTime="27278">
    <iact:property name="dataType"/>
    <iact:actionData xml:id="d2">
      <inkml:trace xmlns:inkml="http://www.w3.org/2003/InkML" xml:id="stk2" contextRef="#ctx0" brushRef="#br1">1629 13007 0,'23'0'668,"1"0"-653,0 0 0,-1 0-7,24-24 16,-23 24-16,-24-24-1,47 1 8,-23 23-8,-1 0 11,1 0-11,0-24 0,-1 24 1,1-23-1,-1 23 6,-23-24-9,24 24 5,0-24 4,-1 24 0,-23-23-5,24 23-3,-1-24 1,1 1 8,23-1-5,-23 0 15,-1 24-23,1-47 10,0 47 0,-1-23-1,1-1-5,23 0 12,-23 24-7,-24-23 3,23-1-6,1 24 1,-1-23-1,-23-1 8,24 24-6,0-24-1,-1 1 7,1-1-3,-24 1-9,23 23 4,1-48 11,0 25-12,-1 23 3,-23-47 0,47 23-2,-23 0 0,0-23 1,-1 23 4,1-23-8,-1 24 7,1-1 0,0-23-1,46-48 4,-46 95 2,-24-47-13,24 24 4,-1-1 0,1-23-1,-1 23 5,25-47 3,-1 24-1,-24 0-3,25 23 3,-25-70-1,1 47 0,47-24-2,-71 47 2,47-47-6,-24 24 7,1 24-5,-24-1 3,47-23-5,-23-24 7,-1 47-6,-23 1 5,24-1-1,0-23-1,-1 0-4,24 0 4,-47 23 2,71-70-3,-47 46 1,23 25-1,-23-25 4,23-70-2,-24 118 0,1-70-4,23-1 4,-23 47-3,-1 1 3,25-25 1,-25 1 1,1 0-3,23 0 2,-23-24 1,23 24 3,-47 23-11,47-47 7,0-23 4,-23 47-10,-1-1 9,25-22 2,-48 46-5,23 0-5,1 1 1,-24-24 3,23-1 1,1 25-2,0-1-4,-24-23 9,0 23-9,23 24 2,-23-47-3,24 24 3,-1 23-1,-23-48 0,24 25 1,-24-1-2,24 1 4,-1-1 2,-23 0-4,24-23-1,-1 23 5,1 1-6,-24-1 7,47-23-4,-47 23 5,24-23-8,23 0 8,-23 23-8,23-23 8,0-47 2,47 70-1,-46-47-3,-1 24-1,47 0 0,-70 23 1,47-46-1,-48 46 0,24-23 3,1 23-1,-1 1-2,-24-1 1,-23 0-11,24 24 12,23-23-6,-23-1 1,23 0-1,-23 24 10,-1-23-10,1-1 3,23 24-3,-23-23-1,-1 23 5,24-24-6,-23 24 6,23 0-3,-23-24-6,-1 1 3,1 23 1,0 0 5,-1-24-6,1 24 1,-1 0 2,1 0 1,0-23-2,-1 23 2,1-24-3,-1 24 2,1 0 10,0 0-8,-1-24-7,1 1 13,-1 23-8,1-24 0,0 24 7,-1 0-7,1 0 7,-1-23-7,1 23 2,0 0-1,23 0-5,0 0 11,-23-24-7,-1 24 1,1 0-2,0 0 15,-1 0-20,1 0 9,-1 0 9,1 0 3,-48 0 141,1 0-147,-1 0-11,1 0 2,-1 0 0,-23 0 2,23 0-4,-23 0 2,23 0-1,-47 0 3,1 0-5,46 0 4,-23 0-1,-24 0 0,0 24 0,48-24-1,-25 0 5,25 0-10,-24 0 6,-1 23 0,25-23 1,-48 24-2,24-1 1,23-23 3,1 24-2,-48 0 3,24-24-4,23 23-1,0 1 5,-23-24 1,24 23-7,-1 1 9,-47 47-6,0-48 4,-47 96-1,71-72 2,-47 94 0,-1-70-2,72-47 0,-1 47 0,-23-24 1,23 24-12,1-48 11,-72 119 0,72-71-1,-24 47 5,-24 23-4,47-93 0,-70 140 0,70-140 0,-47 258 2,-47 72-2,71-213 1,-24 166-2,48-213 1,-24 118-2,23-165 2,0 236 0,24-236 0,0 188-5,0-141-2,0-71 2,0 24-3,0 24 6,0-48-6,0 0 5,0 24-2,0-24 9,0-23-9,24-24 313,0 0-311,-1 0-2,24 0 3,1 23-4,-1-23 3,0 0-3,0 0 2,24 24 1,-24 0 1,24-1-3,0-23 1,0 24 0,47-1 5,-48 1-3,-22 0 4,22-24-4,-22 0-4,-1 23 2,24-23-2,23 24 0,-23-24 6,0 0-3,23 0-1,0 23 1,1 1-2,-1-24-6,-23 24 7,23-24 5,-23 0 0,71 0-7,-95 0-3,24 0 1,-24 0 7,47 0-3,-46 0-3,-1 0 4,24 0-3,0 0 3,-24 0-2,0 0 1,24 0 6,-48 0-10,25 0 5,-1 0-5,24 0 8,-1 0-8,-22 0 3,-1 0 7,24 0-12,-1 0 12,-46 0-11,47-24 4,-48 24 1,48-24 1,0 24 2,-24-23-4,71-1 8,-47-23-4,-47 47 1,23 0-6,0-24 2,-23 1-1,-1 23 3,1 0-3,-1 0 3,1 0 1,-24-24-3,24 24 0,-24-23 22,0-1 225,23 0-219,1-23-29,23 24 2,0-48 6,0 23 0,1 1-1,46-71-2,-47 71 1,95-71-2,-48 0 2,-23 47-11,-24 0 11,189-94 1,-94 23-1,-24 1 1,-24 46 0,-70 48 0,70-47-2,-70 47 1,-1 47-12,1-48 10,47-46 1,-48 70-4,1-23 4,23-71 1,0 94 0,-23-23-13,0-24 12,-1-23 0,-23 47 0,47-24-5,-23 24 6,-24 0-6,24-1 1,-1-22 6,1-72-8,-24 71 7,0-23-2,0 46-10,23-22 5,-23-1 1,0 0-1,0 24 2,0-24 2,0 0-4,0 24 3,0-48-1,0 1 0,0 47-2,0-48 2,0 25-1,-23-25 3,-1 24-3,1 24 1,-1 0 4,0-24 1,-23 0 0,0-47 2,47 71 3,-24 0-16,-46-71 12,-25 23-2,72 48 0,-72-94 2,1 70-1,23 24 2,47-1-15,-23 1 12,-71 0 0,24-24 2,47 47-1,-24-23 1,-47 0-1,47 23 1,0 1-1,-70 23 2,-1 0-6,95 0-2,-24 0 2,0 0-1,48 0 1,-25 0-1,-22 0 0,46 0-2,-23 0 0,23 0 1,-47 0 1,24 0 0,24 0-1,-48 0 1,0 0 1,47 0 0,-46 23-2,22-23 1,25 24-2,-48-24 6,24 24-6,23-24 7,-47 0-5,48 23 1,-1-23-3,-23 0 2,47 24-1,-24-24 2,1 0-3,-1 0 15,1 23-11,-1-23 3,0 0 9,1 0-15,-1 0 14,-23 0-12,47 24 0,-24-24-1,1 0 3,-1 24-3,1-24 3,-1 0 2,0 0-3,1 0 18,-1 23-17,1-23 21,-1 0 39,0 0-64,24 24 1,-47 0 14,118-48 172,-47 24-186,23-24 1,94-23 7,-70 23-9,24 1 10,-1-1-3,95 1 2,-24-1-1,95-23 0,-72 47-3,-93 0-6,70 0 1,-71 0 3,1 0-4,-24 0 1,23-24-1,24 24 3,-47-23-2,23 23 7,48 0-7,-71 0 1,-1 0 2,-22 0-3,46 0 1,-23 0 0,-24 0-2,24 0 2,0 0-1,-24 0 3,24 0-2,-1 0 0,1 0-1,-24 0 2,48 0-2,-48 0 1,0 0-1,24 0-1,0 0 2,0 0-1,-1 0 4,-22 0-6,22 0 6,1 0-4,-24 0 1,24 0 0,24 0 0,-25 0-1,-22 0-1,22 0 2,1 0-1,-24 0 1,24 0 4,-24 0-5,24 0 1,-24 0-2,-23 0 0,23 0 2,0 0-1,-23 0 4,23 0-6,0-24 5,1 24-1,-25 0 1,-23-24-3,24 24 2,-1 0-2,-23-23 6,24 23 3,0 0 8,-1 0-10,-23-24 2,24 1 23,-1 23 26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1T20:24:17.788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556">
    <iact:property name="dataType"/>
    <iact:actionData xml:id="d0">
      <inkml:trace xmlns:inkml="http://www.w3.org/2003/InkML" xml:id="stk0" contextRef="#ctx0" brushRef="#br0">16969 7318 0</inkml:trace>
    </iact:actionData>
  </iact:action>
  <iact:action type="add" startTime="5286">
    <iact:property name="dataType"/>
    <iact:actionData xml:id="d1">
      <inkml:trace xmlns:inkml="http://www.w3.org/2003/InkML" xml:id="stk1" contextRef="#ctx0" brushRef="#br0">16969 7318 0,'0'-24'72,"24"0"-11,-24 1-39,23 23-15,-23-24 32,24 24-29,0 0 6,-1-23-7,1 23 12,-1-24-5,-23 0-9,24 1 8,0 23-7,-1-24 7,-23 1-5,24 23-1,-1 0 4,-23-24-6,24 24 1,-24-24-1,24 24 2,-24-23-2,23 23 2,-23-24 28,24 24-29,-1-23 12,1 23 17,-24-24-30,24 24 3,-1 0-5,-23-24 7,0 1-1,24 23-3,-1 0-1,-23-24 1,0 1 0,24 23-1,0-24 9,-24 0-9,23 1 11,1 23-10,-1 0-1,-23-24 0,0 1 0,24 23 7,0-24-11,-24 0 5,23 1 10,1 23-14,-1-24 3,-23 0 4,24 1 5,0-1-9,-24 1 3,23-1-6,1 0 8,-24 1-9,23 23 5,1-24 1,-24-23-2,24 23 8,-1 1-8,-23-1 1,24 24 0,-24-23 0,23-25 0,1 48-1,0-23 1,-24-1 0,23 1 0,1 23-1,-24-24 1,0 0 0,23 24-1,1 0 10,-24-23-15,24-1 2,-1 24 23,1-23-20,-24-1 8,47 0-10,-23 24 4,-1-23 8,1 23-10,-24-24 7,23 1-12,1 23 5,0 0 2,23-24 9,-24 24-11,1 0 2,0-24-6,-1 24 5,1 0 0,-1 0 0,1 0 8,0 0-8,-1 0-1,1 0 35,-1 0-22,1 0 37,-48 0 296,1 0-341,-1 0 18,1 0-19,-1 0-7,0 0 8,1 0-9,-1 0 13,1 0-3,-1 0-8,0 0 16,1 0 12,-1 0 4,1 0-30,-1 0 1,0 0 17,1 0-19,-1 0 20,1 0-20,-1 24 9,0-24 32,24 24-31,-23-24-6,23 23 11,0 1 14,-24-24-30,1 23 19,23 1-6,-24-24-12,24 24 8,0-1-8,-24-23 3,1 24 7,23-1-8,0 1-1,0 0 9,-24-1-10,24 1 5,-23-1-4,23 1 2,-24-24-3,24 24 2,0-1-1,0 1 0,-24-24 2,24 23-1,0 1 0,-23-24-1,23 24 3,0-1 3,0 1-5,0-1 8,-24 1-9,1 0 8,23-1-8,0 1 9,0-1-8,0 1 2,-24 0 11,24-1-13,0 25 12,-24-25-13,24 1 5,0-1-3,0 1-2,0 0 9,0-1-9,0 1 23,0-1-19,0 1-4,0 0 23,0-1-23,0 1 25,0-1-25,0 1 28,0 0-18,0-1-12,24-23 16,-24 24-13,24-1 7,-1-23 0,-23 24 3,24 0-1,-1-24-5,-23 23-4,24-23 126,0 0-109,-1 0-13,1 0 12,-1 0-17,1 0 9,0 0-5,-1 0 22,1 0-22,-1 0-1,1 0 8,0 0-15,-1 0 30,1 0 44,-1 0-56,1 0 3,0 0-7,-1 0-1,1 0 5,-1 0-12,1 0 22,0 0-15,-1 0 0,1 0 31,-1 0-10,-23-23-18,24 23-6,-24-24 2,24 24-5,-1 0 4,1 0 24,-1 0-19,1 0 51,-24-24-65,0 1 26,24 23-24,-24-24 10,0 1 6,23 23-8,-23-24-5</inkml:trace>
    </iact:actionData>
  </iact:action>
  <iact:action type="add" startTime="10520">
    <iact:property name="dataType"/>
    <iact:actionData xml:id="d2">
      <inkml:trace xmlns:inkml="http://www.w3.org/2003/InkML" xml:id="stk2" contextRef="#ctx0" brushRef="#br0">19636 7270 0,'24'0'652,"-1"0"-644,1 0 23,-1 0-24,1 0 1,-24-23 2,24-1 10,-1 24-12,1 0 25,-24-23-27,23 23 5,1 0-7,-24-24 4,24 24 32,-1 0-30,-23-24-6,0 1 5,24-1 7,-1 24-1,1-23 8,0-1-15,-1 24 8,-23-24-8,0 1 11,24-1-16,-1 24 5,-23-23 8,24-1-9,0 24 1,-1-24 0,-23 1 0,24 23 5,-1-24-10,1-23 4,0 23 11,-24 1-10,23-1 1,-23 1 8,0-1-14,24 24 4,-24-24 4,23 1-6,-23-1 2,0 0 3,24 1-4,0-1 6,-24 1-8,23-1 4,-23 0 0,0-23-1,24 24 5,-24-1-8,23 0 4,1 1 1,-24-24 7,24 47-10,-24-24 5,23 0-6,1 24 3,-24-47 0,23 24 7,1 23-7,-24-24-1,24 0 4,-1 24-6,1-23 7,-24-1-6,23 24 1,1 0 0,-24-23 1,24-1 1,-1 24 0,1-24-3,23 1 17,0-1-8,-23 1 0,-1 23-5,25 0-3,-1 0-2,-47-24 4,47 24-1,0-24 1,-23 24-3,23 0 5,0-23-4,-23 23 5,23 0-3,-23 0 8,-1 0-3,1 0 24,-1 0 13,-46 0 204,-1 0-222,1 0-27,-1 0 13,0 0-14,1 0 1,-1 0 2,-23 0-2,23 0 19,1 0-16,-1 0 16,1 0-21,-1 0 3,0 0 17,1 0-17,23 23 10,-24-23-8,1 0-3,-1 0 2,0 0 18,1 24-14,-1 0 28,1-24-12,-1 0-25,0 23 24,24 1-6,-23-24-7,23 23 27,-24-23-28,24 24-2,0 0 5,-23-24-10,-1 23 16,24 1-15,0 23 9,0-23-7,0 23 5,0-24-6,-24-23-1,24 48 1,0-1 8,-23-47-9,23 23 2,0 1-2,0 0 9,0-1 1,0 1 1,0-1-7,0 1 13,-24 0 9,24-1-24,0 1 11,0-1-13,0 1 1,0 0 8,0-1-7,0 1 8,0 0-9,0-1-2,0 1 1,0-1 8,0 1-7,0 0 10,0-1-9,0 1 14,0-1-17,0 1 24,0 0-8,0-1-6,24-23 17,-24 24-26,23-1 8,1 1 9,0 0-10,-1-24 6,-23 23-17,24-23 6,-1 0-1,1 0 17,0 24-10,-1-24-9,-23 23 12,24-23-11,-1 0 7,1 0 17,0 0-14,-1 0-2,1 0-8,-1 0 2,1 0 6,0 0-7,-1 0 6,1 0-4,-1 0 1,1 0 0,0 0 19,-1 0-14,1 0-5,-1 0-4,1 0 115,0 0-97,-1 0 29,1 0 23,-1 0 6,-23-23 36</inkml:trace>
    </iact:actionData>
  </iact:action>
  <iact:action type="add" startTime="19267">
    <iact:property name="dataType"/>
    <iact:actionData xml:id="d3">
      <inkml:trace xmlns:inkml="http://www.w3.org/2003/InkML" xml:id="stk3" contextRef="#ctx0" brushRef="#br1">1629 13715 0,'23'0'637,"1"0"-615,-24-24-11,24 24-5,-1-23 3,1 23 6,-24-24-8,23 24 3,1 0 5,0-24-2,-1 1 3,1 23-9,-1 0 5,-23-24 0,24 24-4,0-23 1,-1 23 6,1-24-8,-1 24 4,1-24 8,0 24-11,-1-23 10,1 23-3,-1 0-8,-23-24 9,24 24 1,0-23-13,-24-1 5,23 24-1,1-24-2,-1 24 2,-23-23 0,24 23 1,0-24-2,-24 1 1,47-1-1,-24-23 4,25 23-4,-48-23 7,47 23-10,47-70 10,-47 47-5,-47-1 6,48 48-10,-1-47 2,-24 24 10,-23-1-10,24 24 273,-24-24-271,24 1 0,-1-1 1,-23-23-3,24 0 3,23 23 0,0-23-4,-23-24 7,-1 24-3,72-24 1,-48 0 2,24-23-3,-24 47 1,71-119 2,-71 72 0,118-142-2,-70 71 0,-1-71 0,-47 141 0,71-70 0,-94 118 1,23-24-1,71-94 0,-71 70 3,71-70-1,24-95-3,-71 119 1,47-72 5,-71 119-6,47-71 1,-70 117 2,70-70-1,-70 48-1,23 22-10,-23-22 10,-1-1 0,72-95 0,-48 96 1,118-119 1,-118 118-2,48-94-1,-24 70 3,70-23 0,-94 71-2,24 0-10,-24 0 10,-23-24 3,47 24-13,-24-1 11,47-22 2,-46 22-3,-1 25 2,0-48 0,0 47 3,24-23-6,-71 24 1,47 23-6,0-24 2,-23 0 0,23 1 0,0-24 5,24 47 0,0-24-6,47-23 7,-94 23-2,47 1 1,-24-1-2,0 0 2,47 1-2,-46 23 4,70 0-7,-95-24 1,24 24 0,24-24-1,-24 24 5,1-23-4,22 23 3,25-24-6,-48 24 7,24-23-6,-48 23 4,25 0-3,22-24-1,-22 24 2,-1-24 1,24 1 0,-24 23-2,24 0-1,-1 0-1,-46 0 7,47 0-6,-24 0 1,0 0-1,0 0 2,-23 0 3,0 0-5,-1 0 5,1 0-5,-1 0 10,1 0-3,0 0 28,-1 0-23,1 0 3,-1 0 103,-70 0 2,24 0-125,-1 0 8,-47 0-3,24 0 3,23 0-3,-23 0 3,24 0-3,-1 0 3,0 0 1,1 0-3,-24 0 9,23 0-9,-23 23 7,23-23-7,24 24 1,-47-24 0,0 0 9,23 0-11,1 0 9,-1 0-5,0 24-3,1-24 0,-24 0 6,47 23-6,-48-23 3,1 24-2,24-24-1,-25 23 0,25-23 7,-24 0-7,-1 24 0,1 0 0,24-24 1,-48 23-2,24 1 9,-24 23-9,24-47 6,-1 24-3,25-24 4,-24 23-5,-1 1 9,1-24-9,24 24-1,-25-1 8,25 1-9,-1-24 5,-23 23-4,23 1 7,-23 0-6,24-24 3,-1 23 0,0 1 2,1-1-6,-48 25 8,-23-1 1,23 0-4,23-23 0,-22 46 0,22-46 2,1 0-3,0-1 1,0 24 0,0-47 1,23 48-6,-23-25 6,23 1-6,-23 0 7,-24 23-1,48-24 3,-25 1-2,-22 47-2,46-71 0,-47 71-4,48-48 4,-25 24-4,1 1 7,-47 22-3,70-22 0,-23 22 1,0-22 3,23 22-2,-23-22 0,47-25-4,-47 24-2,23 1 2,24-1-3,-23 0-1,-1 24 7,0 23-4,1-23 3,-1 0 0,1 47 1,-25 47-2,48-118 2,-23 95-7,-1-24 7,24-47-4,0 0-3,0-48 1,0 25 3,0-25-3,0 24 0,0 24 5,0-47-3,0-1-1,0 1-3,0 0 3,0-1 0,0 1 0,0-1 10,0 1 284,0 0-300,0-1 8,0 25-3,0-25 2,0 48-2,0-24 3,0 24-3,0 0 4,0 0-5,24-1 3,23 1-2,-23 0 3,23 0 2,0 94 2,0-70 1,0 23-2,24 0-2,-47-71 3,23 47-3,0 1 4,0-48-3,-23 24 0,70 23 2,-70-70-1,94 47 1,24-1-3,-95-22 2,118 22 0,-47-22 1,-71-1-1,48-24 2,-25 25-2,25-1-1,-48-24 1,71 25-3,-94-1 3,117 24 1,-46-48-2,-24 1-1,70 47 2,-94-48 0,71 1-2,-70-24 0,70 24-3,-48-1 2,-46-23-3,23 0-1,-23 0 2,23 0-2,0 0 1,0 0 4,1 0-7,22 0 5,-22 0-2,-1 0 6,-24 0-8,25 0 3,-1 0 0,-24 0 0,25 0-2,-1 0 2,0 0 3,24 0-3,-24 0-2,24 0 0,-24 0 1,0 0 3,0 0-3,24 0-1,-24 0 6,1-23-6,-25 23 2,48 0 2,-47 0-2,23-24-1,24 24 2,-1-24-2,-22 24 7,46-47-5,0 47 7,-23-23-12,-24 23 3,48-48-5,-24 48 10,-1-23-6,1-1 7,47 0-5,-71 24 3,1 0-5,22-23 1,1 23 3,-47-24-3,23 24 4,24-23-3,-24 23 6,-23 0-8,-24-24 5,23 24 1,1 0-5,-1 0 1,1 0 7,0 0-8,-1 0 25,1 0-24,-1 0 37,-23-24-21,0 1 63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1T20:24:17.788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9344">
    <iact:property name="dataType"/>
    <iact:actionData xml:id="d0">
      <inkml:trace xmlns:inkml="http://www.w3.org/2003/InkML" xml:id="stk0" contextRef="#ctx0" brushRef="#br0">16119 6964 0,'24'0'578,"0"-24"-569,-1 24-3,1 0 10,-1 0-11,1 0 11,0 0-4,-1 0-8,1 0 15,-1 0-15,1 0 19,0 0-7,-1 0 3,-23-24-15,24 24 14,-24-23-11,23 23 1,-23-24 6,24 24-6,0 0 7,-1 0-4,-23-23 2,24-1 3,-1 24-2,-23-24 2,0 1-8,24-1 0,0 24 10,-24-23-12,0-1 9,0 0 4,0 1-15,23-1 8,1 0-1,-24 1-3,0-1 9,0 1-10,24 23 0,-24-24 2,0 0 2,0 1-6,0-1 9,0 1-3,0-1 3,0 0-7,0 1 3,0-1 2,23 1-4,-23-1 7,0 0-6,0 1 0,0-1 5,0 1-6,24 23-1,-24-24 3,0-23-1,0 0 7,0 23-10,0 0 10,0-23-11,0 24 11,0-1-5,0 0 3,0-23-6,0 23 6,0-23-4,0 24 4,0-1-8,0 0 19,0 1-8,0-1 6,0 1-15,0-1-1,0 0 0,0 1 2,0-1 1,0 1-5,0-1 2,0 0 9,0-23-8,0 24 7,0-1 0,0 0-6,0 1-2,0-1 2,0-23 8,0 23-12,0 1 4,0-1-1,0 1-1,0-1 17,0 0-10,0 1 10,0-1-17,0 0 11,0 1-2,0-1 5,0 1 26,0-1-20,0 48 165,0-1-179,0 1 6,0-1-6,0 1-5,0 0 2,0-1 3,0 1-5,0 0 10,0-1-5,0 1 4,0-1-11,0 1 2,0 0-1,0-1 15,0 1-20,0-1 6,0 1 3,0 0 2,0-1-6,0 1 1,0-1 7,0 1-7,0 0 11,0-1-15,0 1 13,0-1 5,0 1-12,0 0 3,0-1-1,0 1-9,0-1 5,0 25 8,0-25-1,0 24-7,0-23 10,0 23-11,0-23 12,0 0-15,0-1 2,0 24 2,0-23 0,0 0 8,0-1-9,0 24 1,0 1 2,0-25-3,0 1 0,0-1 5,0 48-8,0-47 7,0-1-8,0 1 5,0 23 1,0-23 6,0-1-6,0 1-1,0 23 7,0-23 1,0-1-1,0 1 0,0 0 8,0-1-15,0 1 0,0 0 15,0-1-15,0 1 7,0-1-4,23 1 1,-23 0 7,0-1-7,0 1 6,0-1-11,0 1 23,0 0-22,24-24 9,-24 23-10,0-46 677,0-1-669,0 0 1,0 1-5,0-1 3,0 1-1,0-1 3,0 0-1,0 1-6,0-24 13,0 23-5,0 0 5,0 1-13,-24 23-1,24-24 24,0 0-26,0 1 12,0-1 3,0 1-13,0-1 16,0 0-17,0 1 2,0-1 5,0 1-6,0-1 23,0 0-22,0 1 13,0-1-10,0 1-8,0-1 8,0 0-4,0 1-5,0-1 13,0 1-8,0-1 23,0 0-22,0 1-3,0-1 18,0 1-17,0-1 8,0 0 1,0 1-8,0-1 31,0 1-28,0-1 9,0 0-7,0 1-3,0-1 7,0 0-9,0 1 32,0-1-27,0 1 20,0-1-27,0 0 10,0 1-1,24-1 0,0 24 1,-24-23-7,0-1-2,23 0 2,1 24 4,-24-23-5,23-1 8,1 24 7,0 0-15,-24-23 0,0-1 9,23 24-9,1 0 0,-24-24-1,23 24 18,1-23-10,0-1 0,-1 1 24,1 23-31,-1-24 22,1 24-15,-24-24-8,24 24 2,-1 0 16,1 0-11,-1 0 11,1 0-11,0 0 2,-1 0-1,1 0-8,-1 0 18,1 0-10,0 0 7,-1 0-7,1 0 1,-1 0 41,-23 24-43,24-24 13,-24 24-15,0-1 28,0 1-18,0-1 9,0 1-15,0 0-9,0-1 8,0 1-7,0-1 8,0 1-7,0 0-2,0-1 3,0 1-4,0-1 11,0 1-13,0 0 4,0-1 20,0 1-20,0-1 19,0 1-5,0 0-1,-24-24-17,24 23 27,0 1-24,-23-24 1,-1 0 10,1 24-12,23-1 10,-24-23-8,24 24-1,-24-24 0,1 0 10,-1 23-3,1 1 10,-1-24-15,0 24 5,24-1 2,-23-23-7,-1 24 0,1-24 12,-1 23-13,0 1 7,1-24 0,-1 0 1,24 24 3,-23-24 9,-1 23-5,0-23 4,1 0 0,23 24-19,-24-24 5,1 0 0,-1 0-7,0 0 9,24 23 0,-23-23-4,-1 0 19,1 0 35,-1 0 74,24 24 347,24-24-475,-1 24 10,1-24-12,-24 23-2,23 1 2,25-24-3,-25 23 10,24 1-9,-23 0 1,23-24-1,0 23 1,-47 1 1,48-24-2,-1 47 0,-24-23 1,25-24 0,-25 0-1,1 23 3,-1 1-3,1-1 0,0-23 2,-1 0 5,1 24-6,-1 0 8,1-1-1,0-23-7,-1 0 8,1 0-8,-24 24-1,23-24 9,1 24-9,0-24 1,-1 0 0,1 0 0,-1 23 0,-23 1 0,24-24 3,0 0-7,-24 23 8,23-23-8,1 0 8,-1 0-9,-23 24 11,24-24 19,0 0 45,-24 24 381,23-1-365,1-23-81,-1 0-3,-23 24 4,24-24-6,0 0 2,-24 23-4,0 1 103,23-24-86</inkml:trace>
    </iact:actionData>
  </iact:action>
  <iact:action type="add" startTime="18421">
    <iact:property name="dataType"/>
    <iact:actionData xml:id="d1">
      <inkml:trace xmlns:inkml="http://www.w3.org/2003/InkML" xml:id="stk1" contextRef="#ctx0" brushRef="#br0">18904 6940 0,'24'0'503,"0"-24"-488,-24 1-6,0-1 7,23 24 1,-23-23-3,24 23-8,-24-24 3,0 0 16,23 1-19,1-1 1,0 24 9,-24-23-7,0-1-3,23 0 28,-23 1-25,0-1-3,24 24 7,-24-24 3,0 1-1,0-1 3,0 1-9,0-1-2,0 0 6,0 1-4,23 23-3,-23-24 15,0 1-17,0-1 3,0 0 8,0 1-6,24-1 7,-24 1-7,0-1 4,0 0-5,0 1 0,0-1 7,0 1-4,0-1 3,0 0-7,0 1 3,0-1-4,0 1 1,0-1 1,0 0 1,0 1-1,0-1 0,0-23 1,0 23-2,0 1 6,0-1-6,0 0 9,0 1-9,0-1 1,0 1 0,0-1 2,0-23 3,0 23-5,0 1 12,0-1-16,0 0 3,0 1 9,0-1-7,0 1-3,0-1 3,0 0-2,0 1 1,0-1-1,0 1 2,0-1 6,0 0-7,0 1 22,0-1-21,0 1-1,0-1 7,0 0-5,0 1 11,0-1-13,0 1 0,0-1 7,0 0 1,0 1 26,0-1-37,0 0 17,0 1-13,0-1 6,0 1 18,0-1-20,0 0 34,0 1-15,0 46 193,0 1-200,0 0-16,0-1 11,0 1-12,0-1-1,0 1 10,0 0-10,0-1 16,0 1-5,0 0-5,0-1-3,0 1-3,0-1 8,0 1-4,0 0 5,0-1-10,0 1 0,0-1 3,0 1 0,0 0-2,0-1 2,0 1-3,0-1 4,0 1-5,0 0 4,0-1-3,0 24 3,0-23-3,0 0 5,0 23-7,0-24 8,0 1-4,0 0-2,0-1 1,0 1 3,0 23 3,0-23-6,24-24 3,-24 47-1,0-23 3,0-1 4,0 1-1,0-1-4,0 25-5,0-25 9,0 24-7,0-23 8,0 23-9,0 0 12,0-23-12,0 23 8,0-23-2,0 23-5,0-23 7,0-1-5,0 1-3,0-1 7,0 1-5,0 0 5,0-1-6,23 1 8,-23-1-7,0 1-1,0 0 17,0-1-11,24-23 8,-24 24-13,0 0 2,0-1 8,0 1 36,0-1-36,0 1 23,0 0-18,0-1 2,0 1 19,0-1 26,0 1 121,0 0-144,0-48 519,0 0-537,0 1-20,0-24 11,0 23-5,0 0-1,0 1-7,0-1 8,0 1-8,0-1 0,-24 24-1,24-47 1,0 23 0,0 0 0,0 1 2,0-24 3,0-1-4,0 25 7,0-1-10,0 1 21,0-1-21,0 0 3,0 1 5,0-1-7,0 1 8,0-1-7,0 0 0,-23 1 6,23-1-3,0 1 4,0-1-8,0 0 0,0 1 17,0-1-6,0 1-2,0-1-11,0 0 2,0 1 8,0-1-8,0 1 9,0-1-8,0 0 11,0 1 9,0-1-12,0 0 14,0 1-22,0-1 0,0 1 7,0-1 2,0 0 1,23 1-13,-23-1 3,24 24 8,-24-23-10,0-1 10,0 0 7,0 1-15,23-1 0,1 1 20,-24-1-25,24 24 4,-24-24 17,0 1-17,0-1 9,23 1 0,-23-1-1,24 24-7,-24-24 0,0 1 8,23-1-1,1 24 17,0-23-25,-24-1 1,23 24 7,1 0-7,-1 0 18,-23-24-20,24 24-2,0 0 4,-1 0 11,1 0-12,-1 0 17,1 0-6,0 0-13,-1 0 10,1 0-7,-1 0 11,1 0-6,0 0-6,-24 24 9,23 0-9,1-24 5,-1 23 0,-23 1-3,24-24-2,-24 23 1,24-23 0,-24 24 1,0 0 5,23-24 1,-23 23-3,0 1-7,24-24 2,-24 23 2,0 1 5,0 0 2,0-1 1,0 1-1,0-1-3,0 1 4,0 0-11,0-1 10,0 1-7,0-1-2,0 1 7,0 0-6,0-1 16,0 1-8,0-1 22,0 1-15,0 0-6,-24-1 7,24 1-17,0 0 9,-23-1-9,23 1 2,-48-24 1,48 23-6,-23 1 12,23 0-8,-24-24 0,1 23 1,23 1-2,-24-24 10,0 23-11,24 1 3,-23-24-2,-1 24-1,1-24 13,-1 23-7,0-23 1,24 24-8,-23-24 8,23 23 12,-24-23-19,24 24 3,-23-24 6,-1 0 63,0 0-43,1 0-11,-1 0-14,1 0 42,-1 0-29,24 24 4,-24-24-19,1 0 36,-1 0-34,1 0 17,-1 0-24,0 23 5,1-23 27,-1 0 1,24 24 547,24-1-529,-1 1-36,1-24-13,0 0 3,-1 24 7,1-1-7,-1 1 1,1-24 9,0 0-10,-1 23-6,1-23 1,-1 24 4,-23 0 0,48-24 4,-25 0-6,-23 23 3,24 1 0,-1-24 0,1 23 8,23 1-9,-47 0 4,47-24-5,-23 23 3,-24 1-3,47 0 2,-23-24-2,-1 23 11,1-23-9,0 24-2,-1-24 11,1 0-2,-1 0 16,1 0-16,0 0 130</inkml:trace>
    </iact:actionData>
  </iact:action>
  <iact:action type="add" startTime="30503">
    <iact:property name="dataType"/>
    <iact:actionData xml:id="d2">
      <inkml:trace xmlns:inkml="http://www.w3.org/2003/InkML" xml:id="stk2" contextRef="#ctx0" brushRef="#br1">1605 15084 0,'0'-24'400,"24"1"-397,-1-1 4,25 24 3,-1 0 4,0-23-7,-23-1 2,23 0-3,0 1 8,-23 23-12,23-24 8,0 24 1,-23 0-4,23-23 0,0-1-1,0 0 1,-23-23 2,47 24 4,-24-1-2,-24 24 2,95-47-6,-94 47 3,0-24-2,23 1 3,0 23 5,24-48-13,-48 25 3,25-1 1,-25 24 2,1 0-1,-1-24 1,1 1-3,0-1 6,-1 24-7,1-23 2,-1-1 3,1 0-5,0 24 3,-24-23-1,23-1 1,24 24 0,-47-23 0,24-25-1,23 25 1,-23-24 8,23 23-8,-23 24 2,-24-47-4,47 0 0,-24-1 5,25 25-4,-1-24-1,-47-1 2,23 25 1,25-24 1,-25-1-4,1 25 0,-24-25 12,23 25-12,1 23 3,0-47 5,-24 23-13,23 0 5,-23 1 4,24-1-4,-1 1 2,-23-1 0,24 0 0,0 24 0,-1-47 0,-23 24-2,0-1 4,24 0-4,-1 1 2,-23-24 0,24 23 2,-24 0-4,24 1 4,-24-24-2,23 47-2,-23-48 4,0 25 3,24-1-5,-24 1 0,23 23 3,-23-24-5,24 0 2,-24 1-2,0-25 9,0 25-4,0-1 228,0 1-225,0-1-5,0-47-2,24 0 3,-24 1-4,23-25 4,48-188 5,-47 165-8,-1-47 7,1-1-4,-1-46 1,72-95 4,-95 236-3,47-188-4,-47 188 6,24-118-7,-1 71 4,1 23-4,-24-23 5,47-118-3,-47 118 2,24 0-3,-1-23 5,24-95-6,-23 141 9,0-70-5,-24 94 1,23-71-5,-23 119 7,0-24-9,24-24 4,-24 24-3,0-24-1,0 24 5,0-1-4,0-46 3,0 23-2,0 0 2,23 48-2,-23-48 0,0 0 0,0 24 2,0 0-1,0-48-1,0 48-1,0-24 2,0 0 1,0 24 0,0-47-2,0-24-1,0 23 0,0 25 2,24-72 6,-24 71-7,24 0 3,-24-23 1,0-24-5,0 23 1,0 25 3,0-1-5,0-24 3,0 1-2,0 47 4,0-48-4,0 1 1,0-1 1,0 48 1,0-47-2,23 47-1,-23-48 2,0 48 1,0-24-2,0 0 0,0 24 1,0-24 0,24 0-1,-24 24 1,0-24-1,0 1 1,0 46 4,0-47-8,0 24 4,0 0-1,0 0 0,0 23 1,0 0 2,0-23-1,0 23-4,0-23 3,0 24 0,0-1-1,0 0 4,0 1 0,23 23-2,-23-24 7,0 48 125,0-1-132,0 1 3,0 23-2,0 0 4,0-23-6,0 0-1,0 47 5,0-24-4,0 0 0,0 24-1,-23 0 1,23-24-2,-24 24 3,24-1 3,0-46-6,0 47 1,-23 0 4,23-48-5,0 48 3,0 24-3,-24-25 0,24-22 2,0 46 0,-24-23-1,1-24 0,23 24 0,0 0 1,0-48-1,0 48 10,0-24-9,0 24 4,0 0-6,0-47 3,0-1-2,0 1 2,0 23-3,0 0 4,0-23-5,0 47 1,0-24 4,0 24-4,0-24 3,0 0-3,0 0 3,0 0-3,0-23 2,0 23-2,0-23 4,0-1-3,0 25 2,0-1 5,0-23-7,0 23 4,0 24-4,0-48 0,0 48 1,0 0 1,0 0-2,0-1 0,0 1 0,0 47 2,23-23-2,-23 23 3,0-24-3,24-23 2,-24 71-2,24 23 1,-1 47 5,-23-141-6,24 47 4,-24 71 4,23-95-9,1 48 10,-24-95-7,0 0-3,0 24 1,0 0 0,0-47 4,0 47-6,0-24 3,24 0 0,-24 0 1,0 24-1,0-47 0,0 23 0,0-24 1,0 1-1,23 23-1,-23-23 0,0 23-1,0 0 1,0 0 2,0 1 5,0-25-11,0 48 2,0-24 4,0-23-2,0 23 1,0-23 3,0-1 1,0 1-4,0 0 294,0-1-294,0 24 1,0 1-2,0 22 6,0 1-9,0 0 9,0 23-10,0-23 3,0 24 3,0-1-2,0 1 1,0-25-1,0 25 1,0-1-1,0 1 2,0 46-2,0-46 0,0 23 1,0-47 1,0 23-3,0 0 5,0 1-4,0-48 3,0 24-4,0 0 2,0-1-1,0 1 1,0 24-1,24-1 0,-24-23 1,0 0 0,0 23 1,0-47-3,0 24 3,0 0-1,0-24 2,23 0-1,-23 24-2,0-47 1,0 23 3,0 0-4,0-23-1,0 23 2,0-23-1,0 23 1,0-23 0,0-1 3,0 1-2,0-1-2,0 1-1,0 0 0,0-1 1,0 1 6,0-1 2,0 1-1,0 23-7,0-23 10,0-1-9,0 1-1,0 0 8,0-1-2,0 1 13,0-1-2,0 1 13,0 0-18,0-1 18,0 1 4,0 0-20,0-1 26,0 1-22,0-1 6,24-23 84,0-47-83,-24 0-21,0 23-4,0-47 2,0 24-2,0-47 2,23-24-2,-23-47 1,0 47-1,0-48 0,24 1 0,-24-24 1,0 48 0,0 23-1,0 23 0,0 24 11,0-23-10,0 23-2,0 0-4,0-23 2,0-24 2,0 23 3,0 1-2,0 23 1,23-47 5,-23 24-9,24-1 10,-24 1-11,24-24 12,-1 0-12,1 47 1,-24-23 10,23-1-11,-23 48 10,24-24-10,-24-23 10,24 46-9,23-70 8,-47 48-5,0 22 1,0 1 1,23-24-2,1 24 0,-24 24 0,24-48 3,-1 0-4,-23 47 3,24-23-2,-24 0 0,23 23 2,-23 1-1,24-25-2,-24 25 2,24-24 0,-1-1 3,1 25-5,-1-24 2,25-1-2,-25-22 2,-23 46 4,24-23-7,23 23 4,-47 1-3,47-48 2,-23 23-2,-1 25 2,25-24 0,-25 23 1,24-23 0,-23 0 0,0 23 0,-1 0-1,24-23 2,-23 24-4,0-1 0,-1 0 1,24-23 2,-23 24-1,0-1-1,23 0 2,0 1-3,0-24 3,0 23 0,1 0 3,-1 1-7,-24-1 4,25 1-4,22-1 6,1 24-3,-23-24 1,-48 1-4,70 23 4,-46 0-2,0 0 5,46 0-8,-46-24 3,23 24 5,-23 0-7,23 0 4,24 0-1,0 0 6,-48 0-5,24 0 0,1 0-2,-25 0 1,24 0-1,1 0 2,-25 0 1,48 0-3,-47 0 3,23 0-3,0 24 3,-23-24-3,23 0 1,0 0 0,-47 23 0,47 1 0,-23-24 0,-1 24 0,25 23 6,-1-24-6,0 25 5,24 22 3,-24-46-16,-47 47 14,94 70-8,-70-117 7,23 94-5,-23-94 5,-24-1 2,0 24-8,23-23 0,1 23 1,-24 1 7,24-1-8,-24 0 9,0 71-9,0-94 0,0 23 1,0-24 0,0 25 1,0-1-2,0-24 0,0 25 0,0-1 1,0 0-2,0 24 1,0-48 0,0 48 5,0 24-9,0-72 8,0 48-4,0-24 3,0-23-3,0 47 2,-24-24-2,0-47 1,1 47-1,23-23 6,-24-1-6,1 48 9,-1-47-8,0-1-7,1 1 17,-1 23-3,-23-23 0,-24 47 1,-23-24 2,47 0-3,-24 0 0,0 1-1,0-1 0,0 0 1,48-47-2,-24 24-12,-1-1 12,-22 24 3,-1-23 0,0 23-2,0 0-1,0-23 2,48 0 1,-119 46 2,48-70-3,-1 71-6,48-71 7,-47 24-9,46-24 8,-46 0-6,47 23 1,23-23-1,-23 0-1,23 0-7,-23 0 8,0 0-1,23 0 1,1 0-1,-1 0-1,1 0 2,-1 0 2,0 0 15,1 0 13,-1 0-23,1 0-1,-1 0-1,0 0-10,1 0 12,-1 0-10,1-23 1,-1 23 2,0 0-2,1-24 1,-1 24 1,1-23 6,-1 23 4,0 0-8,1-24 14,-1 24-14,24-24 4,-23 24-9,-1 0 0,0 0 4,1 0 4,-1-23-4,24-1 7,-47 24-5,23-23-4,1 23 1,-1 0 2,1-24 0,-1 24 10,0-24-11,1 24 12,-1 0-6,1 0-4,23-23-1,-24 23-4,0 0 9,1 0 31,23-24-32,0 48 343,23-1-351,1 25 4,0-25-2,23 48 9,-24-47-5,25-1 4,22 72-1,1-48-14,47 24 13,24 47-1,-1 0 1,25-24 0,-72-23-7,24 0 0,47 47 2,71 47-2,-47-70 1,-24 23-1,24-24 0,-24 24 0,95-24 1,-95-23 0,48 24-1,-48-1 0,0-47 1,118 24 2,-118-24-3,-47-23 0,48 0-1,-1-1 0,47 1 1,-47 47-1,24-48 1,-47 24-1,23 24 1,-23-47-1,-24 23 3,23-23-3,-23-1 2,24 24-1,-24-23 1,23 47-2,-23-47 3,-47-1-4,24 24 3,-48-47-2,-24 24-3,25-24 3,-25 0-4,1 0 20,-1 0-9,1 0 50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1T20:24:17.788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136783">
    <iact:property name="dataType"/>
    <iact:actionData xml:id="d0">
      <inkml:trace xmlns:inkml="http://www.w3.org/2003/InkML" xml:id="stk0" contextRef="#ctx0" brushRef="#br0">26409 16571 0</inkml:trace>
    </iact:actionData>
  </iact:action>
  <iact:action type="add" startTime="138453">
    <iact:property name="dataType"/>
    <iact:actionData xml:id="d1">
      <inkml:trace xmlns:inkml="http://www.w3.org/2003/InkML" xml:id="stk1" contextRef="#ctx0" brushRef="#br0">27660 16548 0</inkml:trace>
    </iact:actionData>
  </iact:action>
  <iact:action type="add" startTime="139853">
    <iact:property name="dataType"/>
    <iact:actionData xml:id="d2">
      <inkml:trace xmlns:inkml="http://www.w3.org/2003/InkML" xml:id="stk2" contextRef="#ctx0" brushRef="#br0">27377 15580 0,'0'23'41,"0"1"-37,0 0 16,0-1-4,0 1-12,0-1 10,0 1-6,0 0 15,0 23-8,0-24 12,0 1-15,0 0-2,0-1 19,0 1-12,0-1-3,0 1 1,0 0 2,0-1-8,0 1 1,0-1 3,0 1-1,0 0-2,0-1 0,0 1-3,0-1 7,0 1-3,0 0 8,0-1-9,0 1 10,0 0 6,0-1-17,0 1 13,0-1-13,0 1 8,0 0 3,0-1-3,0 1 28,0-1-28,0 1 6,0 0 39,0-1-32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7.png"/><Relationship Id="rId5" Type="http://schemas.openxmlformats.org/officeDocument/2006/relationships/customXml" Target="../ink/ink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33.png"/><Relationship Id="rId5" Type="http://schemas.microsoft.com/office/2011/relationships/inkAction" Target="../ink/inkAction1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1.png"/><Relationship Id="rId5" Type="http://schemas.microsoft.com/office/2011/relationships/inkAction" Target="../ink/inkAction2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43.png"/><Relationship Id="rId5" Type="http://schemas.microsoft.com/office/2011/relationships/inkAction" Target="../ink/inkAction3.xml"/><Relationship Id="rId4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45.png"/><Relationship Id="rId5" Type="http://schemas.microsoft.com/office/2011/relationships/inkAction" Target="../ink/inkAction4.xml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47.png"/><Relationship Id="rId5" Type="http://schemas.microsoft.com/office/2011/relationships/inkAction" Target="../ink/inkAction5.xml"/><Relationship Id="rId4" Type="http://schemas.openxmlformats.org/officeDocument/2006/relationships/image" Target="../media/image4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audio" Target="../media/media42.m4a"/><Relationship Id="rId16" Type="http://schemas.openxmlformats.org/officeDocument/2006/relationships/image" Target="../media/image2.png"/><Relationship Id="rId1" Type="http://schemas.microsoft.com/office/2007/relationships/media" Target="../media/media42.m4a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image" Target="../media/image59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4" Type="http://schemas.microsoft.com/office/2011/relationships/inkAction" Target="../ink/inkAction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1AED92-390F-4A48-9A2F-20C1E13CC7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FEDEFC9-C52F-472E-9269-C96EFCF3AB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07"/>
    </mc:Choice>
    <mc:Fallback>
      <p:transition spd="slow" advTm="20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60FBAD-F02E-4A65-8180-AC1116226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3"/>
    </mc:Choice>
    <mc:Fallback>
      <p:transition spd="slow" advTm="2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EF80026-D5C9-4F4B-B8B4-FB5778A6E6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1"/>
    </mc:Choice>
    <mc:Fallback>
      <p:transition spd="slow" advTm="2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17B824-D35F-4260-8A44-5033F194F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4"/>
    </mc:Choice>
    <mc:Fallback>
      <p:transition spd="slow" advTm="1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47A9BF-FEEC-4F13-B01F-197984422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42"/>
    </mc:Choice>
    <mc:Fallback>
      <p:transition spd="slow" advTm="3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F4631C-EF1C-4B6E-BE7F-8C88F1C16B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23"/>
    </mc:Choice>
    <mc:Fallback>
      <p:transition spd="slow" advTm="4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17A63F-1F98-4FD8-ABF4-A6422C8C0E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6"/>
    </mc:Choice>
    <mc:Fallback>
      <p:transition spd="slow" advTm="1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4A483B-3B86-4689-B460-27D320A073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8"/>
    </mc:Choice>
    <mc:Fallback>
      <p:transition spd="slow" advTm="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8A2AFA-D407-4B2C-94D9-FA913E5F2D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4"/>
    </mc:Choice>
    <mc:Fallback>
      <p:transition spd="slow" advTm="2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B6D65E-D923-4DF1-B11E-93964DCEF9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2"/>
    </mc:Choice>
    <mc:Fallback>
      <p:transition spd="slow" advTm="1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E6F5B0-9900-4D0B-B2F6-AA44A717F1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9"/>
    </mc:Choice>
    <mc:Fallback>
      <p:transition spd="slow" advTm="1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082EC2-10F3-450F-89B5-4F92A07663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29"/>
    </mc:Choice>
    <mc:Fallback>
      <p:transition spd="slow" advTm="4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061BB9-D9BF-4313-8565-85960DA95C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3"/>
    </mc:Choice>
    <mc:Fallback>
      <p:transition spd="slow" advTm="1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6171DC-CDED-42C7-8C34-6C3A714523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72"/>
    </mc:Choice>
    <mc:Fallback>
      <p:transition spd="slow" advTm="1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0F3C2E5-2339-43AF-9998-EF6D0D6F70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3"/>
    </mc:Choice>
    <mc:Fallback>
      <p:transition spd="slow" advTm="1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2858D0B-9335-4AE7-A1D4-4885BBB2BE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6"/>
    </mc:Choice>
    <mc:Fallback>
      <p:transition spd="slow" advTm="2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FD83B46-4020-4E63-975C-3CFB6C5D84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68"/>
    </mc:Choice>
    <mc:Fallback>
      <p:transition spd="slow" advTm="3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61EDC0-C4E1-45AE-890B-A9D81F665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3"/>
    </mc:Choice>
    <mc:Fallback>
      <p:transition spd="slow" advTm="1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953911-F8F6-42A7-8E0A-8E75184C8E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0"/>
    </mc:Choice>
    <mc:Fallback>
      <p:transition spd="slow" advTm="1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1ABC6A-D7BC-40F7-A966-93C6EFE65D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0"/>
    </mc:Choice>
    <mc:Fallback>
      <p:transition spd="slow" advTm="1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795E86-861D-4F90-9FBB-9C8DCFC7F5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1"/>
    </mc:Choice>
    <mc:Fallback>
      <p:transition spd="slow" advTm="1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BE7C6D-E71E-45B3-9EC1-C0E164C040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BAA5A1-C584-4B21-AE83-EBCE049312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8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82"/>
    </mc:Choice>
    <mc:Fallback>
      <p:transition spd="slow" advTm="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5BF4C2-4034-4550-BC5E-C65EFA0F5F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7"/>
    </mc:Choice>
    <mc:Fallback>
      <p:transition spd="slow" advTm="1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F22C-FC73-42BB-92F6-8CEBAB0EBD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E5F68B5-7CD4-4512-8986-81A77CE7C5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33"/>
    </mc:Choice>
    <mc:Fallback>
      <p:transition spd="slow" advTm="11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5FA8E4-AD57-473A-93EE-D06C8D07B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181"/>
            <a:ext cx="12192000" cy="673163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5D7BA23-12D9-4251-8924-39D6FA011004}"/>
                  </a:ext>
                </a:extLst>
              </p14:cNvPr>
              <p14:cNvContentPartPr/>
              <p14:nvPr/>
            </p14:nvContentPartPr>
            <p14:xfrm>
              <a:off x="4978800" y="5370840"/>
              <a:ext cx="360" cy="3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5D7BA23-12D9-4251-8924-39D6FA01100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69440" y="53614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1E9DEF1-7050-470E-866F-222B1ADF07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82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21"/>
    </mc:Choice>
    <mc:Fallback>
      <p:transition spd="slow" advTm="11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6093AF-8172-4561-BA7F-A11E9F6F5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F406D1-03D7-4B43-A70A-DAA5BE357C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92"/>
    </mc:Choice>
    <mc:Fallback>
      <p:transition spd="slow" advTm="13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82EDF8-3C4F-4691-B715-DAF7B9A01A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294"/>
            <a:ext cx="12192000" cy="670141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CF2976-B20E-4430-9DA8-ECB32C43DE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40"/>
    </mc:Choice>
    <mc:Fallback>
      <p:transition spd="slow" advTm="14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C935D9-9BA7-46D0-97DA-EE49B583A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62"/>
            <a:ext cx="12192000" cy="67366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B5F199D-A357-428E-A205-D514B31F91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38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81"/>
    </mc:Choice>
    <mc:Fallback>
      <p:transition spd="slow" advTm="13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DA398E-DAE8-4848-ACA8-5DE1D46E39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96"/>
            <a:ext cx="12192000" cy="676220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7D2247-6030-4896-90DD-2DBDD795FC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20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36"/>
    </mc:Choice>
    <mc:Fallback>
      <p:transition spd="slow" advTm="12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E4D236-E335-41A6-8B21-D2779F6764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981E9E49-9EFE-4000-9FE8-9E810D48890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46920" y="1342800"/>
              <a:ext cx="7018200" cy="45892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981E9E49-9EFE-4000-9FE8-9E810D48890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31080" y="1279440"/>
                <a:ext cx="7049520" cy="471600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56300FC-534A-44D7-9F58-6E6A336D66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3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924"/>
    </mc:Choice>
    <mc:Fallback>
      <p:transition spd="slow" advTm="32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98663F0-602B-4B0A-BEA5-CBCFEF0A85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8"/>
    </mc:Choice>
    <mc:Fallback>
      <p:transition spd="slow" advTm="4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46828B-460B-40A4-A761-BE8192CDAD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5"/>
    </mc:Choice>
    <mc:Fallback>
      <p:transition spd="slow" advTm="2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F544F86-B9D8-439A-9706-01B1B8A7BA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2"/>
    </mc:Choice>
    <mc:Fallback>
      <p:transition spd="slow" advTm="3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D7DBCAF-1848-4206-A25A-30E0EC3086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4"/>
    </mc:Choice>
    <mc:Fallback>
      <p:transition spd="slow" advTm="2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E579C4-42EA-401E-91F1-C081F00C0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666"/>
            <a:ext cx="12192000" cy="673266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5D3CD3F-A265-4417-A6EA-6569190731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4"/>
    </mc:Choice>
    <mc:Fallback>
      <p:transition spd="slow" advTm="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9FDDA9-E1F5-414C-965C-BACC39309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8D7E11-AA18-4BCC-9EC5-7000736F44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51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61"/>
    </mc:Choice>
    <mc:Fallback>
      <p:transition spd="slow" advTm="5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BF4462-A478-4D0E-A706-B58D094E6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B0A5D83-A0DC-4404-BC24-6359FE0FD04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56360" y="1928880"/>
              <a:ext cx="5820120" cy="2889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B0A5D83-A0DC-4404-BC24-6359FE0FD04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0520" y="1865520"/>
                <a:ext cx="5845320" cy="3016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32B94C0-A2E8-45E6-989C-E7CD7634FE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6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15"/>
    </mc:Choice>
    <mc:Fallback>
      <p:transition spd="slow" advTm="55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3C00F4-098C-46E9-8709-1CA58F8C0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853"/>
            <a:ext cx="12192000" cy="679629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17EEF47-9876-46C5-98CA-5C9D8ECE1EF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86440" y="1640160"/>
              <a:ext cx="8250120" cy="3042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17EEF47-9876-46C5-98CA-5C9D8ECE1EF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0600" y="1630800"/>
                <a:ext cx="8275320" cy="3115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3DE431F-F00E-4153-9DB2-C51F53EEC2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2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71"/>
    </mc:Choice>
    <mc:Fallback>
      <p:transition spd="slow" advTm="37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CC0C65-8313-463D-83B5-5EC4AFCE22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9381"/>
            <a:ext cx="12192000" cy="665923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6C1E1A8-BAF4-4CEA-8F27-68421AD7AA3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86440" y="2116080"/>
              <a:ext cx="7111440" cy="282168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6C1E1A8-BAF4-4CEA-8F27-68421AD7AA3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0600" y="2106720"/>
                <a:ext cx="7136640" cy="289440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1A885AE-0095-46FE-9062-F165066DF6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6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79"/>
    </mc:Choice>
    <mc:Fallback>
      <p:transition spd="slow" advTm="29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71D304-6949-46B5-9FF3-A38C6941F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2172"/>
            <a:ext cx="12192000" cy="671365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B990B29-2F62-4DDA-BD22-7EB674FBFA1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77800" y="1758960"/>
              <a:ext cx="6627600" cy="367164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B990B29-2F62-4DDA-BD22-7EB674FBFA1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61960" y="1695600"/>
                <a:ext cx="6652800" cy="379836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915B7FA-0014-45D4-B773-98473B3B91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5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698"/>
    </mc:Choice>
    <mc:Fallback>
      <p:transition spd="slow" advTm="45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517D4B-364B-44A3-AF1E-AF9DB6876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0E2C8C-2B97-4DFB-B7D7-A030D637DE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1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24"/>
    </mc:Choice>
    <mc:Fallback>
      <p:transition spd="slow" advTm="13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9A5BD565-ECDF-4F59-8C0E-B742CA118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" y="-4550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latin typeface="Sassoon Infant Std" panose="020B0503020103030203" pitchFamily="34" charset="0"/>
              </a:rPr>
              <a:t>Make the Cake</a:t>
            </a:r>
          </a:p>
        </p:txBody>
      </p:sp>
      <p:sp>
        <p:nvSpPr>
          <p:cNvPr id="13315" name="Content Placeholder 21">
            <a:extLst>
              <a:ext uri="{FF2B5EF4-FFF2-40B4-BE49-F238E27FC236}">
                <a16:creationId xmlns:a16="http://schemas.microsoft.com/office/drawing/2014/main" id="{763ADF33-C831-46C0-AF57-5D59F737E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9650" y="555624"/>
            <a:ext cx="7632700" cy="6302375"/>
          </a:xfrm>
        </p:spPr>
        <p:txBody>
          <a:bodyPr vert="horz" lIns="108000" tIns="108000" rIns="108000" bIns="108000" rtlCol="0">
            <a:normAutofit/>
          </a:bodyPr>
          <a:lstStyle/>
          <a:p>
            <a:pPr algn="ctr" eaLnBrk="1" hangingPunct="1"/>
            <a:r>
              <a:rPr lang="en-GB" altLang="en-US" dirty="0">
                <a:latin typeface="Twinkl" pitchFamily="2" charset="0"/>
              </a:rPr>
              <a:t>Can you help Mrs Claus to make the Christmas cake?</a:t>
            </a:r>
          </a:p>
          <a:p>
            <a:pPr algn="ctr" eaLnBrk="1" hangingPunct="1"/>
            <a:r>
              <a:rPr lang="en-GB" altLang="en-US" dirty="0">
                <a:latin typeface="Twinkl" pitchFamily="2" charset="0"/>
              </a:rPr>
              <a:t>The ingredients for the cake have real words on. Can you find them?</a:t>
            </a:r>
          </a:p>
          <a:p>
            <a:pPr algn="ctr" eaLnBrk="1" hangingPunct="1"/>
            <a:r>
              <a:rPr lang="en-GB" altLang="en-US" dirty="0">
                <a:latin typeface="Twinkl" pitchFamily="2" charset="0"/>
              </a:rPr>
              <a:t>Click the ingredients to check if you are right.</a:t>
            </a: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  <a:p>
            <a:pPr eaLnBrk="1" hangingPunct="1"/>
            <a:endParaRPr lang="en-GB" altLang="en-US" dirty="0">
              <a:latin typeface="Twinkl" pitchFamily="2" charset="0"/>
            </a:endParaRPr>
          </a:p>
        </p:txBody>
      </p:sp>
      <p:pic>
        <p:nvPicPr>
          <p:cNvPr id="13316" name="bowl">
            <a:extLst>
              <a:ext uri="{FF2B5EF4-FFF2-40B4-BE49-F238E27FC236}">
                <a16:creationId xmlns:a16="http://schemas.microsoft.com/office/drawing/2014/main" id="{4E6F5CC4-368B-4029-98F6-406A7B4CCC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88" y="3265489"/>
            <a:ext cx="229870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bin">
            <a:extLst>
              <a:ext uri="{FF2B5EF4-FFF2-40B4-BE49-F238E27FC236}">
                <a16:creationId xmlns:a16="http://schemas.microsoft.com/office/drawing/2014/main" id="{408E77A8-C92B-4128-80DC-483A664A1C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735" y="2892425"/>
            <a:ext cx="19399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wait">
            <a:extLst>
              <a:ext uri="{FF2B5EF4-FFF2-40B4-BE49-F238E27FC236}">
                <a16:creationId xmlns:a16="http://schemas.microsoft.com/office/drawing/2014/main" id="{02A5F137-3AD7-4B85-A55A-5B7EF5D7033F}"/>
              </a:ext>
            </a:extLst>
          </p:cNvPr>
          <p:cNvGrpSpPr>
            <a:grpSpLocks/>
          </p:cNvGrpSpPr>
          <p:nvPr/>
        </p:nvGrpSpPr>
        <p:grpSpPr bwMode="auto">
          <a:xfrm>
            <a:off x="2136775" y="5318126"/>
            <a:ext cx="966788" cy="963613"/>
            <a:chOff x="533847" y="5242317"/>
            <a:chExt cx="965655" cy="963124"/>
          </a:xfrm>
        </p:grpSpPr>
        <p:pic>
          <p:nvPicPr>
            <p:cNvPr id="13351" name="Picture 12">
              <a:extLst>
                <a:ext uri="{FF2B5EF4-FFF2-40B4-BE49-F238E27FC236}">
                  <a16:creationId xmlns:a16="http://schemas.microsoft.com/office/drawing/2014/main" id="{C2FFDFBD-77DF-48F2-A7E5-A629CFA067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268" y="5242317"/>
              <a:ext cx="738447" cy="963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1D90BA3-DD69-4E6C-B47D-12BC7F33FB90}"/>
                </a:ext>
              </a:extLst>
            </p:cNvPr>
            <p:cNvSpPr txBox="1"/>
            <p:nvPr/>
          </p:nvSpPr>
          <p:spPr>
            <a:xfrm>
              <a:off x="533847" y="5462269"/>
              <a:ext cx="965655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cop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46" name="deep">
            <a:extLst>
              <a:ext uri="{FF2B5EF4-FFF2-40B4-BE49-F238E27FC236}">
                <a16:creationId xmlns:a16="http://schemas.microsoft.com/office/drawing/2014/main" id="{B5477542-36C3-475A-827D-894E34B3C2E7}"/>
              </a:ext>
            </a:extLst>
          </p:cNvPr>
          <p:cNvGrpSpPr>
            <a:grpSpLocks/>
          </p:cNvGrpSpPr>
          <p:nvPr/>
        </p:nvGrpSpPr>
        <p:grpSpPr bwMode="auto">
          <a:xfrm>
            <a:off x="2755900" y="5143500"/>
            <a:ext cx="965200" cy="1087438"/>
            <a:chOff x="1231755" y="4876454"/>
            <a:chExt cx="965655" cy="1087011"/>
          </a:xfrm>
        </p:grpSpPr>
        <p:pic>
          <p:nvPicPr>
            <p:cNvPr id="13349" name="Picture 58">
              <a:extLst>
                <a:ext uri="{FF2B5EF4-FFF2-40B4-BE49-F238E27FC236}">
                  <a16:creationId xmlns:a16="http://schemas.microsoft.com/office/drawing/2014/main" id="{0C51686D-C24D-4AAE-B7EC-F41F2B316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2150" y="4876454"/>
              <a:ext cx="473051" cy="1087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7507C21-C2D7-4FF6-AC77-25135657CE45}"/>
                </a:ext>
              </a:extLst>
            </p:cNvPr>
            <p:cNvSpPr txBox="1"/>
            <p:nvPr/>
          </p:nvSpPr>
          <p:spPr>
            <a:xfrm>
              <a:off x="1231755" y="5252690"/>
              <a:ext cx="965655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pit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49" name="zoom">
            <a:extLst>
              <a:ext uri="{FF2B5EF4-FFF2-40B4-BE49-F238E27FC236}">
                <a16:creationId xmlns:a16="http://schemas.microsoft.com/office/drawing/2014/main" id="{6271E9D5-982F-4103-9D34-DF75847A3C30}"/>
              </a:ext>
            </a:extLst>
          </p:cNvPr>
          <p:cNvGrpSpPr>
            <a:grpSpLocks/>
          </p:cNvGrpSpPr>
          <p:nvPr/>
        </p:nvGrpSpPr>
        <p:grpSpPr bwMode="auto">
          <a:xfrm>
            <a:off x="6419851" y="4687889"/>
            <a:ext cx="1082675" cy="1614487"/>
            <a:chOff x="5051457" y="4687544"/>
            <a:chExt cx="1083342" cy="1615388"/>
          </a:xfrm>
        </p:grpSpPr>
        <p:pic>
          <p:nvPicPr>
            <p:cNvPr id="13347" name="Picture 15">
              <a:extLst>
                <a:ext uri="{FF2B5EF4-FFF2-40B4-BE49-F238E27FC236}">
                  <a16:creationId xmlns:a16="http://schemas.microsoft.com/office/drawing/2014/main" id="{9F2C5EA5-1D45-43CE-89C5-29C943877A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6254" y="4687544"/>
              <a:ext cx="389218" cy="1615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EE4C0C7F-ED23-419E-8396-05E37538CF60}"/>
                </a:ext>
              </a:extLst>
            </p:cNvPr>
            <p:cNvSpPr txBox="1"/>
            <p:nvPr/>
          </p:nvSpPr>
          <p:spPr>
            <a:xfrm>
              <a:off x="5051457" y="5634883"/>
              <a:ext cx="1083342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nap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55" name="surf">
            <a:extLst>
              <a:ext uri="{FF2B5EF4-FFF2-40B4-BE49-F238E27FC236}">
                <a16:creationId xmlns:a16="http://schemas.microsoft.com/office/drawing/2014/main" id="{442285E0-3A0E-4A63-9AF3-38BE974ADF2E}"/>
              </a:ext>
            </a:extLst>
          </p:cNvPr>
          <p:cNvGrpSpPr>
            <a:grpSpLocks/>
          </p:cNvGrpSpPr>
          <p:nvPr/>
        </p:nvGrpSpPr>
        <p:grpSpPr bwMode="auto">
          <a:xfrm>
            <a:off x="7178675" y="5313363"/>
            <a:ext cx="965200" cy="963612"/>
            <a:chOff x="5877136" y="5313676"/>
            <a:chExt cx="965655" cy="963124"/>
          </a:xfrm>
        </p:grpSpPr>
        <p:pic>
          <p:nvPicPr>
            <p:cNvPr id="13345" name="Picture 55">
              <a:extLst>
                <a:ext uri="{FF2B5EF4-FFF2-40B4-BE49-F238E27FC236}">
                  <a16:creationId xmlns:a16="http://schemas.microsoft.com/office/drawing/2014/main" id="{EBD4E0D5-F31C-4891-9F46-406F75FB1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6949" y="5313676"/>
              <a:ext cx="738447" cy="963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19FC5EBA-CFA4-46EC-8BB9-FAC833DC747A}"/>
                </a:ext>
              </a:extLst>
            </p:cNvPr>
            <p:cNvSpPr txBox="1"/>
            <p:nvPr/>
          </p:nvSpPr>
          <p:spPr>
            <a:xfrm>
              <a:off x="5877136" y="5475044"/>
              <a:ext cx="965655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bug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58" name="boil">
            <a:extLst>
              <a:ext uri="{FF2B5EF4-FFF2-40B4-BE49-F238E27FC236}">
                <a16:creationId xmlns:a16="http://schemas.microsoft.com/office/drawing/2014/main" id="{93660760-98E9-4708-96D7-ABA7B7AEA54E}"/>
              </a:ext>
            </a:extLst>
          </p:cNvPr>
          <p:cNvGrpSpPr>
            <a:grpSpLocks/>
          </p:cNvGrpSpPr>
          <p:nvPr/>
        </p:nvGrpSpPr>
        <p:grpSpPr bwMode="auto">
          <a:xfrm>
            <a:off x="9207501" y="5149850"/>
            <a:ext cx="1050925" cy="1149350"/>
            <a:chOff x="7684450" y="5149954"/>
            <a:chExt cx="1049468" cy="1149968"/>
          </a:xfrm>
        </p:grpSpPr>
        <p:pic>
          <p:nvPicPr>
            <p:cNvPr id="13343" name="Picture 13">
              <a:extLst>
                <a:ext uri="{FF2B5EF4-FFF2-40B4-BE49-F238E27FC236}">
                  <a16:creationId xmlns:a16="http://schemas.microsoft.com/office/drawing/2014/main" id="{40E6C3FD-3394-4CF2-9D01-86BEE7CA6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87189" y="5149954"/>
              <a:ext cx="500449" cy="1149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CFE1FB25-DD7A-48BE-8290-6017CE198049}"/>
                </a:ext>
              </a:extLst>
            </p:cNvPr>
            <p:cNvSpPr txBox="1"/>
            <p:nvPr/>
          </p:nvSpPr>
          <p:spPr>
            <a:xfrm>
              <a:off x="7684450" y="5501800"/>
              <a:ext cx="1049468" cy="46191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ticket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61" name="neak">
            <a:extLst>
              <a:ext uri="{FF2B5EF4-FFF2-40B4-BE49-F238E27FC236}">
                <a16:creationId xmlns:a16="http://schemas.microsoft.com/office/drawing/2014/main" id="{30425A85-FC7B-4180-86B7-AD298FAA95CD}"/>
              </a:ext>
            </a:extLst>
          </p:cNvPr>
          <p:cNvGrpSpPr>
            <a:grpSpLocks/>
          </p:cNvGrpSpPr>
          <p:nvPr/>
        </p:nvGrpSpPr>
        <p:grpSpPr bwMode="auto">
          <a:xfrm>
            <a:off x="3435351" y="5322888"/>
            <a:ext cx="1076325" cy="952500"/>
            <a:chOff x="1862624" y="5322283"/>
            <a:chExt cx="1076614" cy="952897"/>
          </a:xfrm>
        </p:grpSpPr>
        <p:pic>
          <p:nvPicPr>
            <p:cNvPr id="13341" name="Picture 17">
              <a:extLst>
                <a:ext uri="{FF2B5EF4-FFF2-40B4-BE49-F238E27FC236}">
                  <a16:creationId xmlns:a16="http://schemas.microsoft.com/office/drawing/2014/main" id="{A129F4A4-1B16-4468-BAF3-07DFE7B4B0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7168" y="5322283"/>
              <a:ext cx="902555" cy="952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EB5D33DD-64A4-42EE-8C4A-57317F22D4DC}"/>
                </a:ext>
              </a:extLst>
            </p:cNvPr>
            <p:cNvSpPr txBox="1"/>
            <p:nvPr/>
          </p:nvSpPr>
          <p:spPr>
            <a:xfrm>
              <a:off x="1862624" y="5641609"/>
              <a:ext cx="1076614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 err="1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sog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67" name="pight">
            <a:extLst>
              <a:ext uri="{FF2B5EF4-FFF2-40B4-BE49-F238E27FC236}">
                <a16:creationId xmlns:a16="http://schemas.microsoft.com/office/drawing/2014/main" id="{75E1B9D4-EDF5-4365-8878-49F3D7BD8B2D}"/>
              </a:ext>
            </a:extLst>
          </p:cNvPr>
          <p:cNvGrpSpPr>
            <a:grpSpLocks/>
          </p:cNvGrpSpPr>
          <p:nvPr/>
        </p:nvGrpSpPr>
        <p:grpSpPr bwMode="auto">
          <a:xfrm>
            <a:off x="5008563" y="5094288"/>
            <a:ext cx="1162050" cy="1181100"/>
            <a:chOff x="3532974" y="5093808"/>
            <a:chExt cx="1160676" cy="1181372"/>
          </a:xfrm>
        </p:grpSpPr>
        <p:pic>
          <p:nvPicPr>
            <p:cNvPr id="13339" name="Picture 56">
              <a:extLst>
                <a:ext uri="{FF2B5EF4-FFF2-40B4-BE49-F238E27FC236}">
                  <a16:creationId xmlns:a16="http://schemas.microsoft.com/office/drawing/2014/main" id="{72FCE9CC-FF99-4208-BFA1-EC8BFF2CA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1714" y="5093808"/>
              <a:ext cx="737048" cy="118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44C107A6-CA7A-49E4-A2AD-DC8C9999D5E8}"/>
                </a:ext>
              </a:extLst>
            </p:cNvPr>
            <p:cNvSpPr txBox="1"/>
            <p:nvPr/>
          </p:nvSpPr>
          <p:spPr>
            <a:xfrm>
              <a:off x="3532974" y="5242317"/>
              <a:ext cx="1160676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 err="1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dack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70" name="vair">
            <a:extLst>
              <a:ext uri="{FF2B5EF4-FFF2-40B4-BE49-F238E27FC236}">
                <a16:creationId xmlns:a16="http://schemas.microsoft.com/office/drawing/2014/main" id="{62A28FFA-AD8E-444E-B816-745225B42FE8}"/>
              </a:ext>
            </a:extLst>
          </p:cNvPr>
          <p:cNvGrpSpPr>
            <a:grpSpLocks/>
          </p:cNvGrpSpPr>
          <p:nvPr/>
        </p:nvGrpSpPr>
        <p:grpSpPr bwMode="auto">
          <a:xfrm>
            <a:off x="5876925" y="5084764"/>
            <a:ext cx="965200" cy="1150937"/>
            <a:chOff x="4400497" y="5085482"/>
            <a:chExt cx="965655" cy="1149968"/>
          </a:xfrm>
        </p:grpSpPr>
        <p:pic>
          <p:nvPicPr>
            <p:cNvPr id="13337" name="Picture 54">
              <a:extLst>
                <a:ext uri="{FF2B5EF4-FFF2-40B4-BE49-F238E27FC236}">
                  <a16:creationId xmlns:a16="http://schemas.microsoft.com/office/drawing/2014/main" id="{BD2705D0-B0DD-4E67-A36C-8771F76A61B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2514" y="5085482"/>
              <a:ext cx="500449" cy="1149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00FE3193-58FA-4056-87E6-6F35A06F8576}"/>
                </a:ext>
              </a:extLst>
            </p:cNvPr>
            <p:cNvSpPr txBox="1"/>
            <p:nvPr/>
          </p:nvSpPr>
          <p:spPr>
            <a:xfrm>
              <a:off x="4400497" y="5448086"/>
              <a:ext cx="965655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 err="1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fip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73" name="zoom">
            <a:extLst>
              <a:ext uri="{FF2B5EF4-FFF2-40B4-BE49-F238E27FC236}">
                <a16:creationId xmlns:a16="http://schemas.microsoft.com/office/drawing/2014/main" id="{BD5C88CA-8498-4BE1-B478-D8481E9EBB3B}"/>
              </a:ext>
            </a:extLst>
          </p:cNvPr>
          <p:cNvGrpSpPr>
            <a:grpSpLocks/>
          </p:cNvGrpSpPr>
          <p:nvPr/>
        </p:nvGrpSpPr>
        <p:grpSpPr bwMode="auto">
          <a:xfrm>
            <a:off x="7764464" y="4687889"/>
            <a:ext cx="1082675" cy="1614487"/>
            <a:chOff x="5051457" y="4687544"/>
            <a:chExt cx="1083342" cy="1615388"/>
          </a:xfrm>
        </p:grpSpPr>
        <p:pic>
          <p:nvPicPr>
            <p:cNvPr id="13335" name="Picture 15">
              <a:extLst>
                <a:ext uri="{FF2B5EF4-FFF2-40B4-BE49-F238E27FC236}">
                  <a16:creationId xmlns:a16="http://schemas.microsoft.com/office/drawing/2014/main" id="{7FFF24A1-D022-4E59-A74F-7670D019EEC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6254" y="4687544"/>
              <a:ext cx="389218" cy="1615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39828468-59F1-4537-B427-089C37673362}"/>
                </a:ext>
              </a:extLst>
            </p:cNvPr>
            <p:cNvSpPr txBox="1"/>
            <p:nvPr/>
          </p:nvSpPr>
          <p:spPr>
            <a:xfrm>
              <a:off x="5051457" y="5634883"/>
              <a:ext cx="1083342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 err="1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pog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grpSp>
        <p:nvGrpSpPr>
          <p:cNvPr id="64" name="toxer">
            <a:extLst>
              <a:ext uri="{FF2B5EF4-FFF2-40B4-BE49-F238E27FC236}">
                <a16:creationId xmlns:a16="http://schemas.microsoft.com/office/drawing/2014/main" id="{2E98E4B7-20EC-40B8-B6FF-AADC58EFBB11}"/>
              </a:ext>
            </a:extLst>
          </p:cNvPr>
          <p:cNvGrpSpPr>
            <a:grpSpLocks/>
          </p:cNvGrpSpPr>
          <p:nvPr/>
        </p:nvGrpSpPr>
        <p:grpSpPr bwMode="auto">
          <a:xfrm>
            <a:off x="4205288" y="4687888"/>
            <a:ext cx="1211262" cy="1611312"/>
            <a:chOff x="2681257" y="4687544"/>
            <a:chExt cx="1211997" cy="1612378"/>
          </a:xfrm>
        </p:grpSpPr>
        <p:pic>
          <p:nvPicPr>
            <p:cNvPr id="13333" name="Picture 57">
              <a:extLst>
                <a:ext uri="{FF2B5EF4-FFF2-40B4-BE49-F238E27FC236}">
                  <a16:creationId xmlns:a16="http://schemas.microsoft.com/office/drawing/2014/main" id="{ED53497D-7186-4924-9535-1C937307EA2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9242" y="4687544"/>
              <a:ext cx="388493" cy="1612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A8A77B10-ACCB-43AD-B5A8-8EFF57C44B5E}"/>
                </a:ext>
              </a:extLst>
            </p:cNvPr>
            <p:cNvSpPr txBox="1"/>
            <p:nvPr/>
          </p:nvSpPr>
          <p:spPr>
            <a:xfrm>
              <a:off x="2681257" y="5493046"/>
              <a:ext cx="1211997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400" dirty="0" err="1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pell</a:t>
              </a:r>
              <a:endParaRPr lang="en-GB" sz="44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p:pic>
        <p:nvPicPr>
          <p:cNvPr id="13328" name="Picture 1">
            <a:extLst>
              <a:ext uri="{FF2B5EF4-FFF2-40B4-BE49-F238E27FC236}">
                <a16:creationId xmlns:a16="http://schemas.microsoft.com/office/drawing/2014/main" id="{9A05CCBF-8C82-42C2-9CCA-02072C2DFD7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6" y="3016251"/>
            <a:ext cx="1266825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2" name="farmyard">
            <a:extLst>
              <a:ext uri="{FF2B5EF4-FFF2-40B4-BE49-F238E27FC236}">
                <a16:creationId xmlns:a16="http://schemas.microsoft.com/office/drawing/2014/main" id="{40F319D8-DEAB-45D9-993C-1F29AE414D6E}"/>
              </a:ext>
            </a:extLst>
          </p:cNvPr>
          <p:cNvGrpSpPr>
            <a:grpSpLocks/>
          </p:cNvGrpSpPr>
          <p:nvPr/>
        </p:nvGrpSpPr>
        <p:grpSpPr bwMode="auto">
          <a:xfrm>
            <a:off x="7972426" y="5140326"/>
            <a:ext cx="1916113" cy="1095375"/>
            <a:chOff x="6393991" y="5140461"/>
            <a:chExt cx="1916307" cy="1094989"/>
          </a:xfrm>
        </p:grpSpPr>
        <p:pic>
          <p:nvPicPr>
            <p:cNvPr id="13331" name="Picture 16">
              <a:extLst>
                <a:ext uri="{FF2B5EF4-FFF2-40B4-BE49-F238E27FC236}">
                  <a16:creationId xmlns:a16="http://schemas.microsoft.com/office/drawing/2014/main" id="{E422DAE9-B50A-4F1F-A341-62AFEB894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7751" y="5140461"/>
              <a:ext cx="683154" cy="1094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8E6FB65-5983-4F12-8861-D7819FC6CEC7}"/>
                </a:ext>
              </a:extLst>
            </p:cNvPr>
            <p:cNvSpPr txBox="1"/>
            <p:nvPr/>
          </p:nvSpPr>
          <p:spPr>
            <a:xfrm>
              <a:off x="6393991" y="5314354"/>
              <a:ext cx="1916307" cy="4001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2000" dirty="0">
                  <a:ln w="9525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kiss</a:t>
              </a:r>
              <a:endParaRPr lang="en-GB" sz="4000" dirty="0">
                <a:ln w="952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2CCB877C-60DC-43C9-ADBA-D786BE1D0D8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507240" y="5608800"/>
              <a:ext cx="450720" cy="357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2CCB877C-60DC-43C9-ADBA-D786BE1D0D8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9491400" y="5545440"/>
                <a:ext cx="482040" cy="4838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A3EA5F-D360-41CE-875A-7DE7125AE7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147"/>
    </mc:Choice>
    <mc:Fallback>
      <p:transition spd="slow" advTm="159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14479 -0.3523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40" y="-1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3.33333E-6 L 0.14531 -0.31875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-1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85185E-6 L 0.58247 -0.40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15" y="-2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0.39306 -0.3354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-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24653 -0.3780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26" y="-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L 0.16701 -0.26157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51" y="-1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L -0.39549 -0.2944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74" y="-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-0.55573 -0.341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95" y="-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68438 -0.2159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19" y="-1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 nodeType="clickPar">
                      <p:stCondLst>
                        <p:cond delay="0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62413 -0.2215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15" y="-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06562 -0.3067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-1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audio isNarration="1">
              <p:cMediaNode vol="80000" showWhenStopped="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triggerEvt type="onClick" time="29883" objId="43"/>
        <p14:triggerEvt type="onClick" time="42680" objId="46"/>
        <p14:triggerEvt type="onClick" time="56499" objId="61"/>
        <p14:triggerEvt type="onClick" time="67392" objId="64"/>
        <p14:triggerEvt type="onClick" time="80648" objId="67"/>
        <p14:triggerEvt type="onClick" time="94720" objId="70"/>
        <p14:triggerEvt type="onClick" time="105058" objId="49"/>
        <p14:triggerEvt type="onClick" time="114717" objId="73"/>
        <p14:triggerEvt type="onClick" time="119170" objId="55"/>
        <p14:triggerEvt type="onClick" time="128367" objId="52"/>
        <p14:triggerEvt type="onClick" time="150046" objId="58"/>
      </p14:showEvt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250C35-FCC2-4381-A4CE-DAE6A1E4F0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641"/>
            <a:ext cx="12192000" cy="675471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9632648-4CE8-40B5-B9EF-43553B03F7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858"/>
    </mc:Choice>
    <mc:Fallback>
      <p:transition spd="slow" advTm="36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50</Words>
  <Application>Microsoft Office PowerPoint</Application>
  <PresentationFormat>Widescreen</PresentationFormat>
  <Paragraphs>23</Paragraphs>
  <Slides>43</Slides>
  <Notes>0</Notes>
  <HiddenSlides>0</HiddenSlides>
  <MMClips>43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Sassoon Infant Std</vt:lpstr>
      <vt:lpstr>Twinkl</vt:lpstr>
      <vt:lpstr>Twinkl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Make the Cake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34</cp:revision>
  <dcterms:created xsi:type="dcterms:W3CDTF">2020-11-03T22:38:40Z</dcterms:created>
  <dcterms:modified xsi:type="dcterms:W3CDTF">2020-12-01T20:41:01Z</dcterms:modified>
</cp:coreProperties>
</file>