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notesSlides/notesSlide1.xml" ContentType="application/vnd.openxmlformats-officedocument.presentationml.notesSlide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tags/tag1.xml" ContentType="application/vnd.openxmlformats-officedocument.presentationml.tags+xml"/>
  <Override PartName="/ppt/ink/inkAction9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7" r:id="rId2"/>
    <p:sldId id="256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8:27:43.77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30837">
    <iact:property name="dataType"/>
    <iact:actionData xml:id="d0">
      <inkml:trace xmlns:inkml="http://www.w3.org/2003/InkML" xml:id="stk0" contextRef="#ctx0" brushRef="#br0">15600 12393 0,'24'0'380,"-1"-24"-366,1 24 1,0 0 16,-1 0-14,1 0 4,-1 0-13,-23-23 1,24 23 7,0 0-10,-1 0 2,1 0 17,-1 0-19,1 0 17,0 0-7,-1 0 0,1 0 14,-1 0-22,1 0 30,0 0-14,-1 0 14,1 0 1,-1 0-24,1 0 56,0 0-47,-1 0-2,1 0 40,-1 0-31,1 0 16,0 0-24,-1 0-7,1 0 22,-1 0-31,1 0 19,0 0-21,-1 0 11,1 0-1,-1 0 3,1 0 27,0 0-23,-1 0 33,1 0-47,-1 0 16,1 0-2,0 0-5,-1 0 5,1 0-14,0 0 8,-1 0-2,1 0 1,-1 0-6,1 0 30,0 0-31,-1 0 15,1 0-16,-1 0 1,1 0 21,0 0-19,-1 0 21,1 0-7,-1 0 0,1 0-1,0 0 7,-1 0 26,1 0-43,-1 0 27,1 0-9,0 0-1,-1 0 55,1 0-38</inkml:trace>
    </iact:actionData>
  </iact:action>
  <iact:action type="add" startTime="40789">
    <iact:property name="dataType"/>
    <iact:actionData xml:id="d1">
      <inkml:trace xmlns:inkml="http://www.w3.org/2003/InkML" xml:id="stk1" contextRef="#ctx0" brushRef="#br0">17677 9159 0,'-23'0'292,"-1"0"-276,0 0-8,1 0 101,-1 0-92,1 0-3,-1 0 18,0 0-22,1 24 43,-1-24-39,24 23-8,-23 1 4,23-1-1,0 1 4,-24 0-5,0-24-1,24 23 6,0 1-10,0-1 5,-23-23-1,-1 24 9,24 0 0,0-1 15,-23 1-16,23-1 8,-24 1-9,24 0-5,-24-1 8,24 24-10,0-23 8,0 23-7,0 0 7,0-23 0,0 23-6,0-23 5,0-1-5,0 1 7,0 0-1,0-1 1,0 1 14,0 0-22,0-1 8,24-23 15,-24 24-24,24-1 16,-1-23-8,1 0 1,-24 24-1,23-24-6,1 0-2,-24 24 1,24-24 23,-1 0-15,1 0-9,-1 0 17,1 0-17,0 0 17,-1 0-15,1 0 6,-1-24-1,1 24 1,0 0 2,-24-24-2,23 24 0,-23-23-7,24 23 8,-24-24 16,0 1-25,0-1-1,0 0 11,23 1-10,-23-1 11,0 0-12,0 1 1,0-1 10,0 1-10,24 23 9,-24-24-10,0 0 10,0 1-7,0-1 5,0 1-6,0-1 16,0 0-16,0 1 6,0-1 4,0 1-5,0-1 11,0 0-8,0 1 9,0-1 19,0 1 73,-24 23 14,24 23-108,0 1-16,0 23 2,0-23-2,0 23 2,0 0-3,0-23 2,0-1 0,0 1 0,0-1 7,0 1 0,0 0 2,0-1 29,0 1-30,0-1 23,0 1-33,0 0 10,0-1 7,0 1 0,0 0 27,24-24-35,-24 23-7,24-23 6,-1 0 8,1 0 19,-1 0-33,1 0-1,0 0 7,-1 0-5,1 0 7,-1 0-2,1 0 5,0 0 16,-1 0-17,-23-23-4,24 23-6,-24-24 6,23 0-7,-23 1 1,24-1 0,-24 0 0,0 1 0,0-1 1,0 1-3,0-1 2,0-23 0,0 0 9,0 23-9,0 0-1,0 1 0,0-1 0,0 1 0,0-1 3,0 0 5,0 1 1,0-1-10,0 1 20,0-1-20,0 0 18,0 1-16,0-1 6,0 1 33,0-1 0,0 48 347,0-1-386,0 24 0,0-23-1,0 0 0,0-1 3,0 1-3,0-1 0,0 1 1,0 0 8,0-1-9,0 1 0,0-1 9,0 1-9,0 0 18,0-1-18,24 1 2,-24-1-3,23-23 5,-23 48-5,0-25 9,0 1-8,24-24 16,-24 23-16,0 1 1,0 0 16,23-24-1,1 0 2,0 0 4,-24 23-21,23-23 0,1 0 8,23 0-9,-23 0 9,-1 0-8,1 0 7,-1 0-7,1 0 7,0 0 1,-1 0-8,1-23 15,-24-1-16,23 0 1,-23-23 0,24 0 0,-24 0-1,24-24 1,-1 24-1,-23-24 2,0 47-2,0-46 1,0 22 2,0 25-5,24-1 6,-24 1-5,0-1 8,0 0-5,0 1 14,0 46 311,0 25-326,0-1 6,0-24-6,0 25-1,0-25 1,0 24-1,0 24 2,0-47-2,0 70 2,0-23-2,0 47 1,0-23 1,23 23-2,-23 0 0,24 0 1,0-24 1,-1-23-3,-23 0 2,0-24 2,0 0-5,0-23 3,24-1 7,-24 1-5,0 0 4,0-1 1,0 1-7,0-1 7,0 25-7,0-25 7,0 24-6,0 1 0,0-1-1,23 24-3,-23-24 4,0 0-1,0 0-1,0 0 1,0 24 0,0-47-1,0-1 2,0 25-2,24-48 0,-24 23 9,0 1-6,0 0 4,0-1 1,0 1-8,0-1 9,0 1-8,0 0 7,0-1-7,-24 1 8,1-1 0,23 1-8,-24-24 6,1 24-3,23-1-6,-48 1 2,25-24 1,-24 0 7,23 0-7,0 0 0,1 0-1,-1 0 2,1 0 0,-25 0 5,25 0 2,-1 0-2,-23 0-6,0 0 15,23-24-13,24 1-4,-23-1 11,-1 0-11,24 1 3,-24-24 6,1 47-8,-1-24 1,24 0 7,0 1 1,-23 23-8,23-24 0,0 1-1,0-1 0,0 0 2,0 1-2,0-25 2,0 25-2,0-1 0,0-23 2,0 0-2,23 23 2,-23 1-2,24-25 0,-24 25 2,23-1-2,1 1 1,-24-1 1,24 0-3,-24 1 3,23-1-2,-23 1 1,24-1-1,-24 0 1,47-23 0,-23 47 3,-24-47-7,23 23 4,1 1 3,-1-1-7,-23 1 6,24 23-4,0-24 2,-24 0-1,23 1 2,1 23-2,-1-24 2,25 0 5,-25 1 1,-23-1-7,24 1 0,-1 23 0,-23-24 0,24 0 0,0 24-1,-1 0 3,-23-23-5,47-24 5,-23 47-5,0-24 5,23 24-2,-24-24-2,1 1 10,0 23-7,-24-24-2,47 24 16,-47-23-16,23-1 2,1 0-3,23 1 3,-23-1-2,-24 1 1,47-1-1,-23 0 5,-24 1-8,23 23 13,-23-24-11,24 1 2,-24-1 17,23 24-18,-23-24 62,0 1 86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8:27:43.77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30874">
    <iact:property name="dataType"/>
    <iact:actionData xml:id="d0">
      <inkml:trace xmlns:inkml="http://www.w3.org/2003/InkML" xml:id="stk0" contextRef="#ctx0" brushRef="#br0">4697 9537 0,'23'0'124,"1"0"-110,-24-24 0,24 24 2,-1 0 15,1 0-15,-1 0-1,1 0-7,0 0 0,23 0 0,-24 0-1,1 0 0,0 0 1,23 0 0,-24 0 0,1 0 0,0 0 7,-1 0-7,1 0 8,-1 0 1,1 0-3,0 0 1,-1 0-7,1 0 23,-1 0-8,1 0 11,0 0-30,-1 0 13,1 0-2,-1 0-8,1 0 11,0 0-12,-1 0 3,1 0-2,-1 0 0,1 0 1,0 0 7,-1 0-7,1 0 7,-1 0 3,1 0 5,0 0-15,-1 0 6,1 0 9,-1 0-14,1 24 13,23-24-15,-23 0 9,-1 0-9,1 0 10,0 0 21,-1 0-22,1 0-2,-1 0 41,1 0-31,0 0 15,-1 0-32,1 0 8,-1 0 9,1 0-17,0 0 24,-1 0-15,1 0-1,-1 0 48</inkml:trace>
    </iact:actionData>
  </iact:action>
  <iact:action type="add" startTime="36046">
    <iact:property name="dataType"/>
    <iact:actionData xml:id="d1">
      <inkml:trace xmlns:inkml="http://www.w3.org/2003/InkML" xml:id="stk1" contextRef="#ctx0" brushRef="#br0">6797 8002 0,'24'0'210,"0"0"-195,-24-23-1,0-1-7,23 24 2,1 0-2,-24-24 3,0 1-5,23-1 11,-23 1 1,0-1-3,0 0 17,0 1-20,0-1 9,0 1 28,0 46 199,0 1-232,0-1-7,0 1 7,0 0-7,0-1 7,0 1 1,0-1-8,24 1 17,-24 0-20,0-1 20,0 1-11,0-1-6,24-23 8,-24 24-7,0 0-2,0-1 8,0 1-7,0-1 0,0 1 6,23 0-7,-23-1 11,0 1-12,0 0 3,0-1 7,24-23-9,-24 24 0,0-1 8,0 1-7,0 0 0,23 23 7,-23-24-7,0 1 8,0 0-9,0-1 17,0 1-8,0-1 9,24-23 260,0 0-270,-1 0 8,1 0-15,-1 0 7,-23-23-7,0-1 7,24 24 1,-24-23 2,24-1-13,-24 0 19,23 1-17,-23-1 0,24 1 17,-24-1-17,23 24 9,-23-24 0,0 1-8,0-1 1,24 24-3,-24-23 2,24-1 0,-24 0 1,0 1-2,0-1 0,23 0 0,-23-23 1,24 24 5,-24-1-10,23-23 7,-23 23-5,0 1 2,0-25 3,0 25 19,0-1-14,0 1 48,0-1-32,0 0-16,0 1 9,0-1-16,24 24-2,-24-23 11,24 23 261,-1 0-270,1 0 8,-1 0 15,1 0 46,0 0 9,-1 0-72,1 0 25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8:27:43.77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51859">
    <iact:property name="dataType"/>
    <iact:actionData xml:id="d0">
      <inkml:trace xmlns:inkml="http://www.w3.org/2003/InkML" xml:id="stk0" contextRef="#ctx0" brushRef="#br0">3918 14022 0,'24'0'300,"-1"0"-292,1 0 94,-1 0-96,1 0 81,0 0-80,-1 0 0,1 0 32,-1 0 46,1 0-62,0 0-7,-1 0 2,1 0 10,-1 0-19,1 0 6,0 0 17,-1 0 44,1 23-60,-1-23-9,1 0 10,0 0 53,-1 0-56,24 0-7,-23 0 118,0 0-109,-1 0 7</inkml:trace>
    </iact:actionData>
  </iact:action>
  <iact:action type="add" startTime="55111">
    <iact:property name="dataType"/>
    <iact:actionData xml:id="d1">
      <inkml:trace xmlns:inkml="http://www.w3.org/2003/InkML" xml:id="stk1" contextRef="#ctx0" brushRef="#br0">10408 9419 0,'24'0'231,"-1"0"-161,1 0-62,0 0 0,-1 23 9,1-23-11,-1 24 11,1-24-9,0 0-2,-1 0 49,1 0-40,-1 0 1,1 0-9,0 0 1,-1 0 7,1 23-6,-1-23 6,1 0 0,0 0-7,-24 24-1,47-24 10,-24 24-2,1-24-6,0 0-2,-1 0 17,1 0-3,-1 0 49,1 0 8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8:27:43.77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act:action type="add" startTime="36148">
    <iact:property name="dataType"/>
    <iact:actionData xml:id="d0">
      <inkml:trace xmlns:inkml="http://www.w3.org/2003/InkML" xml:id="stk0" contextRef="#ctx0" brushRef="#br0">11281 7459 0,'24'0'417,"0"0"-378,-1 0-32,1 0 9,-1 0-1,1 0-7,0 0 47,-1 0-46,1 0 91,-1 0-70,1 0-23,0 0 9,-1 0 15,1 0 15,-1 0-7,1 0-32,0 0 79,-1 0-63,1 0-7,-1 0 31,1 0-32,0 0 15,-1 0-14,1 24-9,-1-24 1,25 0 17,-1 24-10,-24-24-8,1 0 0,0 0 1,-1 0 0,1 0 0,-1 23-1,1-23 9,0 0-8,-1 0 1,1 0 6,-1 0-8,1 0 79,0 0-79,-1 0 78,24 0-70,-23 0 86,0 0-78,-1 0 0,1 0 24,-1 0-1,1 0 0,0 0-20,-1 0 12,1 0-14,-1 0-2,1 0 24,0 0-31,-1 0 1,1 0 7,-1 0-8,1 0 68,0 0-18,-1 0-27</inkml:trace>
    </iact:actionData>
  </iact:action>
  <iact:action type="add" startTime="58131">
    <iact:property name="dataType"/>
    <iact:actionData xml:id="d1">
      <inkml:trace xmlns:inkml="http://www.w3.org/2003/InkML" xml:id="stk1" contextRef="#ctx0" brushRef="#br1">10243 7459 0,'24'0'263,"-1"0"-248,1 0 38,-1 0-21,1 0 14,0 0 31,-1 0-23,1 0-23,-1 0-15,1 0 23,0 0-17,-1 0 1,1 0 11,-1 0-10,1 0 20,0 0-28,-1 0 8,1 0 36,-1 0-43,1 0 12,0 0-20,-1 0 22,1 0 124,-1 0-123,1 0 28,0 0 49,-1 0-70,1 0 0,-1 0-25,1 0 56,0 24 0,-1-24 23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8:27:43.77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56713">
    <iact:property name="dataType"/>
    <iact:actionData xml:id="d0">
      <inkml:trace xmlns:inkml="http://www.w3.org/2003/InkML" xml:id="stk0" contextRef="#ctx0" brushRef="#br0">2903 13951 0,'24'0'248,"-1"0"-219,1 0 25,0 0-30,-24-24 22,23 24 9,1 0 15,-1 0-24,1 0 16,0 0-23,-1 0-9,1 0 48,-1 0-55,1 0 16,0 0-24,-1 0 8,1 0 39,-1 0-38,1 0 14,0 0-7,-1 0-15,1 0 6,-1 0-14,1 0 8,0 0-1,-1 0 16,1 0 16,-1 0-5,1 0 71,0 0-28,-1 0 9,1 0 44,-1 0 33</inkml:trace>
    </iact:actionData>
  </iact:action>
  <iact:action type="add" startTime="64363">
    <iact:property name="dataType"/>
    <iact:actionData xml:id="d1">
      <inkml:trace xmlns:inkml="http://www.w3.org/2003/InkML" xml:id="stk1" contextRef="#ctx0" brushRef="#br0">20769 7365 0,'-24'0'48,"48"0"430,-1 0-462,1 0 15,0 0-8,-1 0 85,1 0-54,-1 0-16,1 0 87,0 0-87,-1 0 17,1 0-17,-1 0-8,1 23 64,0-23-55,-1 0 55,1 0-80,-1 0 2,1 0 78,0 0-79,-24 24-1,23-24 13,1 0 17,-1 0-14,1 0 118,0 0-79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9:13:05.197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64713">
    <iact:property name="dataType"/>
    <iact:actionData xml:id="d0">
      <inkml:trace xmlns:inkml="http://www.w3.org/2003/InkML" xml:id="stk0" contextRef="#ctx0" brushRef="#br0">4673 14022 0,'24'0'319,"-1"0"-312,1 0 9,0 0 0,-1 0-10,-23-24 1,24 24 2,-1 0-2,1-23 0,-24-1 1,24 24 8,-1 0-7,-23-24 6,24 1 0,-24-1-6,23 24-3,1 0 2,-24-23 0,24-25-1,-1 48 2,-23-23-2,0-1 1,24 24-1,-1-24 2,1 24-1,-24-23-1,24-1 1,-1 24-1,-23-23 5,0-1-8,24 24 3,-1 0 1,1-24 0,-24 1 0,24-1-1,-1 24 1,-23-23 9,24 23-11,-1-24 4,1 24 3,0 0-5,-1 0 8,-23-24-9,24 24 2,23 0-2,-47-23 9,47 23-9,-23 0 9,-1 0 1,1 0-11,0 0 17,-1 0-16,1 0 2,-1 23 7,1-23-10,-24 24 11,24-24-2,-24 24-7,23-24 16,1 0 6,-24 23 9,-47-23 124,23 0-148,0 0-6,1-23-3,-1-1 17,1 24-5,-1-24 3,0 1-5,1 23-1,23-24-7,-24 24 15,1 0-8,-1 0 17,24-23-17,-24 23 0,1 0-7,-1 0 7,1 0-7,-1 0 16,0 0-17,1 0 39,-1 0-22,1 23 6,23 1-21,0-1-2,0 25 8,0-1 1,0-24-8,0 1 0,0 23 1,0-23 6,0-1-8,0 1 2,0 0 6,0-1 1,0 1 8,0 0-17,0-1 0,0 1 16,0-1-15,23-23 8,-23 24-9,24 0 1,-24-1 7,23 1 1,1-24-8,-24 23-1,24 1 18,-1-24-11,-23 24-5,24-24 6,-24 23-7,23-23 8,1 0-8,0 0 15,23 0-15,0 0 7,0 0-1,0 0-7,-23 0 2,23 0-1,-23 0 0,-1 0 0,1 0-1,0 0 9,-24-23 23,23 23-32,-23-24 2,24 24-3,-24-47 2,0 23 0,0 1 0,23-1 0,-23 0-1,24 1 1,-24-1 0,0 1-1,24 23 1,-24-24 2,0 0-5,0 1 4,0-1-2,23 0 1,1 24 7,-24-23-7,0-1 0,23 24 0,1-23-1,0-1 1,-24 0 0,23 24-1,1 0 8,-1-23-6,1-1-2,0 24 2,-1 0-2,-23-23 1,24 23-1,-1 0 9,25 0-1,-25 0-7,1 0 8,23-24-9,-23 24 10,23 0-10,-24 0 9,1 0-9,0 0 9,-1 0-9,1 0 2,0 0 13,-1 0 1,1 0 86,-24 24-92,0-1-3,0 1 33,23-24-40,-23-24 79,0 1-77,0-1 6,0 0 3,0 1 10,0-1-21,-23 24 16,23-23-14,-24 23 37,1-24-31,-1 24 0,0 0 2,1 0-10,-1 0 1,0 0 0,1-24-1,-1 24 2,1 0-3,-1 0 10,0 0-9,1 0 1,-1 0 9,1 0-1,-1 0 6,0 0-6,1 0 0,-1 0 30,1 24-38,23 0 6,0-1-5,-24 1-2,0 23 2,1 24-3,23-48 4,-24 48-4,1-24 1,23 48 1,-24-71 5,24 46-10,0-22 5,0-25-1,0 24 0,0 1 9,0-1-7,0-24 7,0 1-10,0 0 9,0-1 2,0 1-2,0-1 8,0 1-6,24-24-10,-1 0 9,-23 24-8,24-24-2,-1 23 2,25-23 8,-1 0-9,24 0 9,-48 0-9,24 0 2,-23 0-1,47 0-2,-48-23 3,1-1-2,0 24 1,-1-24 1,1 1-1,-24-1-2,24 1 2,-1-25 0,1 25 0,-1-24-1,-23-24 1,0 47 0,24-23 0,-24-24 0,0 48 0,0-48 0,0 23-2,0 25 2,0-24 0,0 23 8,0 0-9,0 1 1,0-1 23,0 1 2,0-1 74,0 0-68,0 1-9,24 23 366,23 0-381,-24 23 0,1 1-6,0-24 5,-1 0 1,1 24-6,-1-24 7,1 0-1,0 0-8,-1 0 1,1 0 8,-1 0-1,1 0-7,0 0 15,-1 0-15,1 0 8,-1 0 38,1 0 8,-24 23 155,0 1-199,0-1-12,0 1 1,0 0 0,0 23 1,0-24 8,0 25-9,0-25 10,0 1-11,0 0 2,0-1 0,0 1 0,0-1 23,0 1-8,0 0 24,0-1-30,0 1-11,0-1 10,0 1-1,0 0 8,0-1 9,24-23 115,-1-23-140,1 23 1,-24-48 0,23 25-1,1-24 9,0 47-9,-24-24 1,0 0 9,0 1-1,23 23-10,-23-24 10,24 24 15,-24-23-15,0-1 16,23 24-18,1 0 164,0 0-163,-24 24-7,23-1-1,-23 1 3,24-1-4,-24 1 2,23-24-1,-23 47 1,0-23 8,24-1-8,-24 1-1,0 0 9,24-24-8,-24 23 23,0 1-9,23-1 41,-23 1-56,0 0 9,24-24-8,-1 47 0,-23-24 6,24-23-5,-24 24-2,0 0 1,24-24 0,-1 0 23,-23 23-7,24-23 123,-24-23-140,0-1 2,0 0-2,0 1 8,0-1-7,0 1 7,0-1-6,0 0 15,0 1-11,0-1 3,0 1 7,23-1-15,-23 0 8,0 1-1,0-1-6,0 1 45,0-1-40,0 0 11,0 1-9,0-1-1,0 1 38,0-1-30,24 24-15,-24-24 7,0 1 1,0-1 11,0 0 9,0 1-30,24-1 2,-24 1 2,0-1-3,0 0 1,0-23-2,0 24 18,23-1-17,-23 0 88,24 24 114,-1 0-202,1 0 16,0 0-8,-1 0-7,1 0 16,-1 0-9,1 0 9,0 0-9,-1 0-7,1 0 7,-1 0 0,1 0 2,0 0-11,-1 0 26</inkml:trace>
    </iact:actionData>
  </iact:action>
  <iact:action type="add" startTime="80547">
    <iact:property name="dataType"/>
    <iact:actionData xml:id="d1">
      <inkml:trace xmlns:inkml="http://www.w3.org/2003/InkML" xml:id="stk1" contextRef="#ctx0" brushRef="#br0">15459 13975 0,'23'0'272,"1"0"-257,23-24-8,-23 0 18,-1 24-20,1 0 27,-24-23-24,23 23 38,-23-24-31,24 1-7,-24-1 23,0 0-11,0 1-16,0-25 19,0 25-16,24 23 1,-24-24 0,0 1 0,0-1 7,0 0-6,0 1 8,0-1 4,0 1-14,0-25 10,0 25-11,0-1 11,0 1-10,0-1 9,0 0 10,0 1 2,0 70 166,0 0-180,0-23-5,0-1-1,0 1-2,0 0 2,0-1-1,0 1 2,0-1 9,0 1-11,0 0-1,0-1 10,0 1-9,0-1 9,0 25-8,0-25 8,0 25-9,0-25 9,0 24-9,0-23 9,0 0-1,0-1 16,0 1 8,0-1 92,0 1-122,0 0-3,0-1 2,0 1 0,0-1 4,0 1-8,0 0 3,0-1 17,0-46 131,0-1-139,0 0 7,0 1-16,0-1 8,0 1 17,0-1 0,0 0-17,0 1 1,0-1-2,0 1 2,0-1-8,0 0 16,23 1-17,1-1-1,-24 1 10,23-1-5,1 24-6,-24-24 3,0 1-1,24 23 2,-1-24-2,1 24 16,-24-24 1,23 24 23,1 0-16,0 0 15,-1 0-30,1 0-1,-1 0 62,1 0-46,-24 24 1,0 0-26,0-1 11,0 1 5,0 0-14,0-1 15,0 1-15,0-1 0,0 1 8,0 0-9,0-1 18,0 1-19,0-1 9,0 1 2,0 0-1,0-1-2,0 1 2,-24-1-9,24 1 18,0 0-19,-23-24 17,23 23-7,-24-23 0,1 0-1,-1 0 16,0 0-23,1 0 23,-1 0-15,1 0 22,23 24 311,23-24-310,1 23-28,-1-23-8,1 0 5,0 0 0,23 24 0,-24-24 0,1 0 16,0 0-17,-1 24 0,1-24 9,-1 0-9,1 0 9,0 0-8,-1 0-1,1 0 17,-1 0-8,1 0 22,0 0-31,-1-24 2,-23 0 6,0 1-8,24-1 2,-1 1-2,-23-1 9,24 0-8,-24 1 15,0-1-7,24 24-1,-24-23-7,0-1-1,0 0 1,23 24 0,-23-23-1,0-1 1,0 1 9,0-1-9,0 0-1,0 1 8,0-1-7,0 1 16,0-1-18,0 0 2,0 1 8,0-1-1,0 0 15,0 1-19,0-1 10,0 1 50,0 70 83,0-24-146,0 1 8,0 0-9,0-1 1,0 1 8,0 0-10,0 23 11,0-24-10,0 1 9,0 0-1,0-1 8,0 1-7,0-1 7,0 1 8,0 0-7,0-1 107,0-46 63,0-1-187,0 0 9,0 1-8,0-1-1,0-23 8,0 23-6,24 1 7,-24-1 0,0 1 29,0-1-22,23 24-7,1-24-1,-24 1-8,24-1 5,-1 24-8,-23-24 4,24 1 0,-1-1-1,1 24 2,-24-23-1,24-1 6,-1 24 11,-23-24-18,24 24 8,0 0-7,-1-23-1,1 23 17,-1 0-16,1 0 7,0 0 2,-1 0-11,1 0 18,-1 0-9,1 0 8,0 0-14,-1 0-2,1 0 16,-1 0-14,1 0 6,0 0 0,-1 0-8,1 0 10,-1 0-10,1 0 8,0 0-8,-1 0 2,1 0 6,-1 0-7,1 0 23,0 0-15,-1 0-1,1 0 9,-1 0-9,-23 23 8,-23-23 318,-1 0-334,-23 0 9,23 0-8,1 0 7,-1 0-7,1 0 8,-1 0 6,0 0 10,1 0 14,-1 0-30,24 24-9,0 0 2,-23 23 13,23-24-15,-24-23 1,24 24 0,-24 0 0,24-1 0,0 1 0,-23 0-1,-1-1 18,24 1-18,0-1 8,0 1 9,0 0-9,0-1 1,0 1-9,0-1 0,0 1 9,0 0-8,0-1 8,0 1-9,0-1 1,0 1 23,0 0-8,24-24-7,-1 0 0,1 0-9,0 0 2,23 0 5,-24 0-6,1 0 7,0 0-7,-1 0 15,1 0 2,-1 0-18,1 0 23,0 0-22,-1-24 23,1 0-16,-24 1-5,23-1 3,-23 1 3,0-1-7,0 0-1,0 1-2,0-1 2,0 1 8,0-1-8,0 0 15,0 1-16,0-1 2,0 1 13,0-1 2,0 0 7,0 1-16,0-1-7,0 0 15,0 1-14,0-1 15,0 1-18,0-1 17,24 24 365,0 0-380,-1 0 7,1 0-8,-1 0 17,1 0-17,0-24 10,-1 24 14,1-23-16,-1 23 31,-23-24-39,24 24 40,0 0 69,-24 24-77,0 23-32,0 0 9,0-23-8,0 23-1,23 0 1,-23 1 0,0 22 1,0-22-3,0-1 3,0 24-2,0-24 1,0-24-1,0 25 1,0-1 8,0-24 0,24-23-1,-24 24-7,0 0 15,0-48 101,0 0-109,0 1-7,23 23-1,-23-47 2,0 23-2,24 0 1,0 1-1,-1-24 1,-23 23 0,47 0 1,-23-23-3,0 24 3,-24-1-3,0 0 3,23 24-1,1 0 7,-24-23 2,0-1 7,23 24-10,-23-23 10,24 23 75,0 0-75,-24 23-17,0 1 1,23-1 0,-23 25-1,24-48 1,-24 23 0,23 1-1,-23-1 10,0 1-11,0 0 2,0-1 17,0 1-18,24-24 7,-24 23 19,0 1 36,0 0-22,24-1-32,-24 1-8,0-1 19,0 1-21,23-24 28,-23 24-28,24-72 120,-24 1-117,0 24-1,0-25 2,0 25-1,23-24-1,-23 23 1,0 0 0,24-23-1,-24 24 0,0-1 9,0 0-9,0 1 2,0-1 6,0 1-8,24 23 3,-24-24 5,0 0 0,0 1-8,0-1 33,0 0-17,0 1 30,0-1-37,23 1 0,-23-1 7,0 0 0,24 24 9,-1 0 347,1 0-372,0 0 9,-1 0-8,1 0 1,-1 0 14,1 0-9,0 0 2,-1 0 0,1 0-10,-24-23 18,23 23-16,1 0 23,-24-24 38,24 24 47,-24 24-99,0-1-9,0 1-2,0 0 3,0 23-1,0 0-2,0-23 3,0 23-2,0-23 2,0 23-3,0-24 3,0 25-1,0-1-1,0-24 0,0 25 2,0-25-2,0 24 2,0 1-2,0-25 1,0 1-1,0-1 0,0 1 2,0 0 7,0-1-9,0-46 110,0-1-103,0 0-5,0 1-2,0-1 1,0 1 8,0-1-8,0 0 6,0 1-6,0-1 9,0 1-9,0-1-2,0-23 9,0 23 19,0 1-21,0-1-5,23 0 16,-23 1-17,24-1 17,-1 1-2,1-1-6,-24 0 23,0 1-25,24 23-5,-1 0 8,-23-24-11,0 0 3,24 24-2,-1-23 1,1 23-1,0 0 16,-1 0-7,1 0 25,-1 0 50,1 0-37,0 0-15,-1 0-16,1 0 23,-1 0-7,-23 23-32,0 1 17,0 0 7,0-1-16,0 1 1,0 0-5,0-1 1,0 1 12,0-1-17,0 1 9,0 0-8,0-1-1,0 1 9,0-1-9,0 1 24,0 0 0,0-1-6,24 1 4,-24-1-20,24-23 14,-24 24-16,23 0 9,1-24 14,-24 23-14,23-23-8,1 0 0,0 0 15,-1 0-8,1 0 17,-1 0-2,1 0 1</inkml:trace>
    </iact:actionData>
  </iact:action>
  <iact:action type="add" startTime="100993">
    <iact:property name="dataType"/>
    <iact:actionData xml:id="d2">
      <inkml:trace xmlns:inkml="http://www.w3.org/2003/InkML" xml:id="stk2" contextRef="#ctx0" brushRef="#br0">25418 13975 0,'24'0'257,"-1"0"-242,1 0-1,-1 0-6,-23-24-1,24 0 10,0 24-10,-1-23 2,1-24 13,-24 23-14,23 24 0,-23-24 7,24 1-8,0-1 9,-1 0 1,-23 1-2,24-1 7,-1 24-14,-23-23-1,24-1 10,0 0-2,-1 1-8,1 23 9,-1-24 0,-23 1 0,24 23-1,0 0-1,-1 0 12,1 0-5,-1 0-5,1 0 0,0 0 15,-1 0-16,1 0 32,-1 0-32,1 0 55,-48-24 118,1 24-183,-1-24 19,1 24-7,-1 0-11,0 0 26,1 0-17,-1 0 7,1 0-13,-1 0 6,24 24-8,-24-24 9,1 0-9,23 24 9,-24-1 0,1-23 7,23 24-16,-24-24 2,24 23-2,0 1-1,-24 23 11,24-23-9,-23-1 1,23 1 5,0 0-6,-24-24 0,24 23 7,0 1-5,0 0 4,0-1 24,0 1-22,0-1 15,24-23-24,-1 0 2,-23 24-2,48-24 8,-48 24-7,23-24 0,1 0-2,-1 0 3,1 0 7,0 0-9,-1 23 18,1-23-10,-1 0-8,1 0 17,23 0-9,-23 0 8,-1 0-16,1 0 9,0 0-8,-1 0 0,1 0 14,-1 0-5,1 0-2,0 0 1,-1 0 15,1 0-16,-24-23-7,23-1 0,-23 0-1,0 1-1,24-1 3,0 1 0,-1-1-2,-23-23 1,0 23 8,0 0-9,0 1 8,0-1-6,0 1-2,24 23 1,-24-24-1,0-23 1,23 47 0,-23-47-1,0 23 1,0-23-1,24 0 2,-24 23 7,0 0-9,0 1 2,0-1 29,0 1-22,0-1 22,0 0-23,0 1 71,0-1-70,0 1-2,0-25 2,0 25-8,0-1 16,0 1-9,0-1 0,0 48 364,0-1-371,0 1 0,0 23-1,0-23 1,0 23 0,0 0 0,0-23-1,0-1 1,0 1 0,0 23 0,0 0-1,0-23 11,0 23-11,0-23 7,0-1-5,0 24-2,24 1 1,-24-25-1,0 1 2,0 23-1,0-23-2,0-1 3,0 1-2,23-24 1,-23 24-1,0-1 2,0 1 21,24-1-21,-24 1-2,0 0 9,0-1 7,23-23 38,1 0-45,0 0 8,-1 0-17,1 0 0,-1 0 17,1 0-16,0 0 7,-1-23 8,1 23 2,-24-24-11,23 0 1,1 1 1,-24-1 7,24 1-14,-1 23-2,-23-24 0,24 0 1,-24 1 9,0-1-10,0 0 1,23 24-1,-23-23 9,24 23-9,-24-24 4,0 1 17,24 23-20,-24-24-1,23 24 1,1-24 7,0 24-7,-1 0 0,1 0 9,-1 0-10,1 0 7,0 0-6,-1 0 0,1 0 8,-1 0-7,1 0 5,0 0-5,-1 0-2,1 0 8,-1 0-7,1 0 7,0 0-7,-24 24 15,23-24-15,-23 24 23,0-48 178,-23 0-193,-1 24-8,24-23 14,-24 23-13,1-24 6,-1 24 24,1 0-32,-1 0 10,0 0 6,1 0-9,23 24 2,-24-24-8,1 23 7,-1-23-6,24 48-2,-24-25 15,1 1-6,23-1 16,-24 1-8,24 0-2,-23-24-5,23 23-12,0 1 4,0 0 7,0-1-9,0 1 0,0-1 10,0 1-10,0 0 8,0-1-7,0 1 0,0-1 15,23 1-7,1-24 15,-1 24-16,1-24 9,0 0-9,-1 0-7,1 0 15,-1 0-16,1 0 17,0 0-8,-1 0-9,-23-24 0,24 0 9,-1 24 2,-23-23 4,24 23-16,-24-24 3,24 24-2,-24-23 1,23 23-1,-23-24 25,24 0-17,-1 24 9,-23-23-10,0-1-5,0 1 5,0-1 11,0 0-18,24 1 17,-24-1-16,0 0 7,0 1 16,0-1-8,0 1 78,0-1-55,0 0-22,24 24 363,-1 0-380,1 0 16,-1 0-7,1 0 23,0 0-31,-1 0 8,1 0-1,-1 0-8,1 0 19,0 0-22,-1 0 21,1 0-17,-24-23 0,23 23-2,-23-24 2,24 24 0,0 0 8,-24-23 6,23 23-13,-23-24 5,24 24 19,-24-24-3,0 48 164,0 0-187,0-1 9,0 1-9,0-1 9,0 1-9,0 0 2,0-1-3,-24 1 2,24-1 1,0 1 6,0 23-7,0-23 7,0 0-7,0-1 9,0 1-11,0-1 3,0 1 6,0 0-8,0-1 16,0 1 0,0-1 1,24-23 84,-1 0-92,1 0 22,0 0-30,-1 0 23,1 0-23,-1 0 8,-23-23 0,24-1-10,0 24 3,-24-47-2,23 23 8,-23-23-7,24 47 0,-24-23 0,0-1-1,0 0 1,0 1 15,23-1-14,-23 0 5,0 1 3,24-1-10,-24 1 17,0-1-9,0 0 23,0 1-13,0-1 6,0 71 409,0 1-425,0-25-7,0 1 0,0 23-1,0-23 9,0 23-7,0-23 6,0-1-8,0 1 9,0-1-9,0 1 1,0 0 0,0-1 0,0 1 0,0-1 22,0 1-20,24-24-4,-24 24 33,23-24 23,1 0-31,-1 0 7,1 0-30,0 0 9,-1 0 13,1 0-23,-24-24 16,23 24-7,-23-24-7,24 24-2,-24-23 16,24-1-17,-24 1 11,0-1 7,0 0-9,23 24 78,1 0-78,-1-23 9,1 23-17,0-24 9,-1 24 0,24 0-1,-47-23-8,24 23 9,23 0-9,-23 0 32,-1 0-30,1 0 84,0 0-63,-1 0-13,1 0 20,-1 0-30,-23 23 9,0-46 357,-23 23-263,-1 0-88,1 0-8,-1 0-6,0 0 23,1 0-24,-1 0 17,1 0-8,-1 0-10,24 23 10,-24 1-9,1-24 2,23 23 99,0 1-101,0 0 18,0-1-10,0 1-7,0-1 15,0 1-15,0 0 25,0-1-12,0 1 49,23-24-54,1 0 6,0 0-15,-1 0 1,1 0 16,-1 0-7,1 0 20,0 0-20,-1 0-3,1 0 25,-1 0-24,1 0 9,0 0-16,-1 0-1,1 0 17,-1 0-17,1 0 40,-24-24-24,24 1-16,-1 23 9,-23-48-9,0 25 1,0-1 9,0-23-11,0 23 10,0 1-7,0-1 5,0 1-7,0-1 2,0 0-1,0 1-1,0-25 9,0 25-7,0-24 6,0 23-9,0 0 10,0-23-7,0 24 6,0-1-7,0 0 6,0 1-5,0-1 6,0-23 0,0 23 10,0 1-19,0-1 2,0 1 7,0-1 1,0 0-1,0 1-7,0-1-1,0 1 11,0-1-11,0-23 9,0 23-9,0 1 9,0-25-9,0 25 7,0-1-5,0 0-2,0 1 1,0-1 1,0 1 22,0-1 16,0 48 53,0-1-93,0 24 1,-23 1-1,23-25 3,0 48-4,-24-24 2,24-23-1,0 47 3,-24-24-4,24 24 2,0-24-1,0 24 1,0-24 0,0 0-1,0-23 1,0-1 0,0 25 0,0-25 17,0 1-19,0-1 34,0 1-26,0 0 1,0-1 2,0 1-10,0 0 8,0-1-7,0 1 24,0-1-18,0 1-6,0 0 109,0-1-86,0 1-15,0-1 14,0 1-12,24-24 3,-24 24-14,24-1 9,-24 1-8,23-24-1,1 23 19,-1-23-5,-23 24-13,24-24 8,0 0 45,-1 0-45,-23-24 46,24 24-55,-1 0 18,-23-23-10,24 23-8,-24-24 8,0 1 9,24 23-1,-24-24-16,0 0 1,23 1 8,-23-1-8,24 1 15,-24-1 101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9:13:05.197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56289">
    <iact:property name="dataType"/>
    <iact:actionData xml:id="d0">
      <inkml:trace xmlns:inkml="http://www.w3.org/2003/InkML" xml:id="stk0" contextRef="#ctx0" brushRef="#br0">5570 13951 0,'24'0'30,"-1"0"-23,1 0 0,-1 0 2,1 0 6,0 0-8,-1 0 1,1 0 7,-1 0-7,-23-24 1,24 24-2,0-23 3,-1 23-4,-23-24 2,24 1 0,-1-1-1,1 0 8,0 1 3,-1 23-13,-23-24 11,0 0 2,0 1 5,24-1-9,-1 1-7,-23-25 10,0 25-11,24-24 10,-24 23 0,0 0 15,24 1-16,-24-1 9,0 1-17,0-1 0,0 0 25,0 1-25,0-1 32,0 1-15,0-1-10,0 0 80,0 1-71,0-1 0,0 1 3,0-1 4,0 71 108,0-23-130,0-1 1,0 25-4,0-1 4,0 24 0,0-24 5,0-24-5,0 1-3,0 0 2,0-1 0,23-23 9,-23 24-2,0-1 0,0 1 24,0 0-24,0-1-9,0 1 11,0-1-9,0 1 0,0 23-1,0-23 11,0 0-12,0-1 4,0 1 3,0-1-6,0 1 1,0 0 39,0-1-22,24-23-19,-24 24 4,0-1-4,0 1 2,23-24 1,-23 24 5,0-1 3,0 1 28,0-1-14</inkml:trace>
    </iact:actionData>
  </iact:action>
  <iact:action type="add" startTime="57785">
    <iact:property name="dataType"/>
    <iact:actionData xml:id="d1">
      <inkml:trace xmlns:inkml="http://www.w3.org/2003/InkML" xml:id="stk1" contextRef="#ctx0" brushRef="#br0">6160 14234 0,'0'0'1</inkml:trace>
    </iact:actionData>
  </iact:action>
  <iact:action type="add" startTime="58714">
    <iact:property name="dataType"/>
    <iact:actionData xml:id="d2">
      <inkml:trace xmlns:inkml="http://www.w3.org/2003/InkML" xml:id="stk2" contextRef="#ctx0" brushRef="#br0">6160 14022 0,'0'-24'99,"0"1"-91,0-1 9,0 0-3,0 1-6,24 23-1,-24-24 10,0 1-2,0-1 8,23 0 16,-23 1-32,0-1 17,0 0-9,0 1 1,0-1 22,24 1-30,-1 23 7,1 0-6,-24-24-2,0 0 16,0 1 9,24 23-25,-1 0 17,1 0-1,23 0-15,-23 0 17,-1 0-19,1 0 8,-1 0-6,1 0 15,0 0 24,-24 23-38,0 1 6,0 0-9,0-1 2,0 1 1,0-1-2,0 1 1,0 23 8,0-23-9,0 0 1,0-1 0,0 1 1,0-1-3,0 1 2,0 0-1,0-1 17,0 1-17,0-1 32,0 1-30,0 0-2,23-24 8,-23 23-6,0 1-1,24-1 22,-24 1-7,24-24 0,-1 0 1,1 0 8,-1 0-10,1 0 25,0 0-32,-1-24 1,-23-23-1,0 24-7,24-1-1,-1 0 2,-23 1-2,0-1 16,24 1-7,-24-1 38,24 0-38,-24 1-9,23 23 0,-23-24 9,0 1-7,24 23 8,-1 0-13,-23-24 8,24 24 9,0-24-14,-1 24 1,24-23 7,-23 23-7,0 0 10,23 0-11,-24 0 8,1 0-9,0 0 10,-1 0-9,1 0 17,-1 0-16,1 0 16,-48 0 278,1 0-287,-1 0 16,1 0-15,-1 0 7,0 0-9,1 0 10,-1 0-8,1 0-1,-1 0 9,0 0-17,1 0 24,-1 0-15,1 0-1,23 23-7,0 1 16,-24-24-8,24 24-3,0-1-4,-24-23-1,24 24 7,0-1-7,0 1 0,0 0 7,0-1-8,0 1 2,0-1-1,0 1-2,0 0 5,0-1 2,0 1-4,0-1 14,0 1 0,24-24 23,0 0-39,-1 0 2,1 0-2,-1 0 1,1 0-1,0 0 1,-1 0 1,24 0-1,1 0 6,-25 0-5,1 0-2,-1 0 1,1 0-1,0 0 10,-1 0-11,1 0 42,-1 0-24,1 0-18,-24-24 19,24 24-3,-24-23-15,23 23 2,-23-24-3,0 1 2,0-1 8,0 0-9,24 24 3,-24-23-3,0-1 7,0 1-6,0-1 7,0 0 1,0 1 32,0-1-10,-24 24 54,1 0-76,-1 0 46,24-23-45,-24 23-3,24-24 10,0 0-16,24 48 357,0-24-351,-1 0-7,1 0 1,-1 24 1,1-24-2,23 0 1,0 23-1,-23-23 0,23 0 2,0 0-2,-23 0 10,0 0-11,23 0 12,-24 0-11,1 0 7,0 0-5,-1-23 6,1 23-7,-1-24-2,1 0 4,0 24 4,-1 0-5,-23-23 6,0-1-8,24 24 1,-1 0 0,1 0 15,0 0-7,-1-24-9,1 24 9,-1 0-9,1 0 1,0 0 0,-1 0-1,1 0 10,-1 0-9,25 0 15,-25 0-7,1 24-2,-1 0-7,1-24 1,-24 23 8,24-23 0,-24 24-8,23-24 22,-23 24 2,-23-24 92,-1 0-93,0 0-16,1-24 1,-1 24 14,1 0-21,-1-24 21,0 24-14,1 0-8,-1 0 23,1 0-16,-1 0 16,0 0-16,1 0-6,23 24 15,0 0 13,-24-24-21,24 23 7,-23 1-7,23-1 29,0 1-21,0 0-8,0-1 0,0 1-1,0-1 1,0 1-2,0 0-4,23-1 27,-23 1-14,24-24-7,-1 0 0,-23 23 0,24-23-10,0 0 41,-1 0-38,1 0 6,-1 0-1,1 0-5,0 0 29,-24-23-23,23 23-7,-23-24 0,24 1 10,-1-1-4,1 0-7,-24 1 24,0-1-8,0 1 47,0-1-16,0 0-22,0 1 76,0-1-38,0 1-48,0-1 17,47 24 272,-23 0-304,-1 0 8,1 0-6,0 0 14,-1 0-15,1 0 6,-1 0 2,1 0 0,-24-24 0,24 24-9,-1 0 1,-23-23 14,24-1-5,-24 0-9,23 1 6,-23-1-6,0 1 0,24-1 0,-24 0 0,0 1 0,0-1 0,0 1-1,0-1 8,0 0-7,0 1 8,0-1-9,0 1 1,0-25 7,0 25 2,0-1-10,0 1 0,0-1 9,0 0 7,0 1 9,0-1-18,0 1 3,0-1 21,0 0-7,0 48 202,0 0-211,0-1-5,0 1-10,0-1 16,0 1-16,0 0 17,0-1-8,0 1-1,0-1 9,0 1-8,0 0-1,0-1-8,0 1 0,0-1 10,0 1-10,0 0 9,0 23-10,0-24 4,0 25-4,0-1 3,0 0-3,0 24 4,0-47-3,0 70 4,0-47-7,0 0 5,0 24-1,0 0-3,0-47 4,0 23-2,0-24 2,0 1-3,0 0 3,0-1-2,24-23 2,-24 24-3,0-1 10,0 1 70,0 0-48,0-1-29,0 1 6,0-1-8,0 1 18,0 0-18,0-1 8,0-70 125,0 23-133,0 1 1,0-1 0,0 1 0,0-1 0,0 0-1,0 1 9,0-1-8,0 1 7,0-1-7,0 0-1,0 1 0,0-1 2,0 1-2,0-1 1,0 0 0,0 1 8,0-1-8,0 1 0,0-1-2,0 0 3,0 1 6,0-1 0,0 1 8,0-1 40,0 0-46,23 1-3,-23-1 9,0 1-15,24 23-1,-1-24 1,1 0 0,0 24 8,23-23-8,-47-1-1,23 24 0,1 0 2,-24-24-2,24 24 0,-1 0 17,1 0 7,-1 0 78,-23 24-63,0 0 16,0-1-54,0 1-1,0 0 10,0-1-11,0 1 3,0-1-2,0 1 1,-23-24 7,23 24-7,-24-1 7,1-23 9,23 24-8,-24-24-1,24 23-7,-24-23 0,24 24 7,-23-24 25,-1 0 21,1 0-38,-1 0 54,0 0 264,24 24-317,0-1-1,0 1 8,24-1-21,-24 1-4,24-24 2,23 24 6,-24-1-6,-23 1-1,24-24 1,23 0 0,-47 23 0,47 1 0,-23-24 0,0 47-1,23-47 1,-24 0 0,-23 24 0,48-1-1,-25-23 2,1 24 21,-1-24-6,-23 24 7,24-24 54,0 0-45,-1 0 5,1 0 9,-1-24-8,-23 0-30,0 1-9,0-1 1,0 1 0,0-1 0,0-23 8,0 23-8,0 1 7,0-1-7,24 0-1,-24 1 0,0-1 1,0 1 0,0-1-1,24 0 1,-24 1 16,0-1-8,0 1 30,23 23-31,-23-24-7,0 0 9,24 1-3,-24-1-6,23 24-1,1-23 10,-24-1-10,24 0-1,-1 24 3,24-23 6,-23 23-7,0-24 0,-1 24 0,1 0 0,-1-24-1,1 24 2,0 0-2,-1 0 8,1 0 86,-1 0-70,-23 24-15,24-24-1,-24 24-7,-24-24 325,1 0-302,-1 0-15,1 0 7,-1 0-15,0 0-1,1 0 16,-1 0-14,1 0 14,-1 0-8,0 0-8,1 0 17,-1 0-15,1 0 21,-1 0-14,0 0 15,24 23 31,0 1-56,-23-24 2,23 24 1,0-1-2,0 1 2,-24-24-3,24 23 3,0 1-2,0 0 3,0-1-4,0 24 1,0-23 2,0 0-3,0-1 2,0 1 0,0-1-1,0 1 17,0 0 7,24-24 124,-1 0-108,1 0-31,0-24-8,-1 24 10,24 0-13,-23 0 2,0 0 2,-1 0-3,1 0 2,-1 0 1,1 0 6,0 0 8,-1 0-7,1 0 37,-1 0-20,-23 24 28,24-24-54,0 23 1,-24 1-1,0-1 1,23-23 0,-23 24-1,0 0 1,0-1 9,0 1-2,0-1-1,0 1 33,0 0-32,0-1 10,0 1-11,0-1 3,0 1 5,0 0-4,-23-1 3,23 1-13,-24-24 0,24 24 0,-24-24 10,1 0-13,23 23 11,-24-23-10,1 0 2,-1 24 0,0-24 9,1 0-9,-1 0 7,1 0 0,-1 0 9,0 0-1,1 0 15,-1 0 16,1 0-23</inkml:trace>
    </iact:actionData>
  </iact:action>
  <iact:action type="add" startTime="80820">
    <iact:property name="dataType"/>
    <iact:actionData xml:id="d3">
      <inkml:trace xmlns:inkml="http://www.w3.org/2003/InkML" xml:id="stk3" contextRef="#ctx0" brushRef="#br0">15789 13738 0,'24'0'93,"-1"0"-87,1 0 10,-1 0-9,1 0 17,0 0-17,-1 0 1,1 0 10,-1 0-3,-23-23-1,24 23 10,0 0-3,-24-24 5,23 1-20,-23-1 11,0 0-9,0 1-2,0-1 25,0 1-15,0-1 15,0 0-23,0 1 0,0-1 15,0 1-9,0-1 10,0 0 7,0 1-15,0-1 6,0 1-6,0-1 117,0 48-56,0 23-70,0-24 1,0 25-1,0-25 1,0 48 1,0-24-1,0 0 0,0 1-2,0-1 3,0 0 8,0 0-4,0 1 4,24-48-10,-24 23 8,0 1-7</inkml:trace>
    </iact:actionData>
  </iact:action>
  <iact:action type="add" startTime="82043">
    <iact:property name="dataType"/>
    <iact:actionData xml:id="d4">
      <inkml:trace xmlns:inkml="http://www.w3.org/2003/InkML" xml:id="stk4" contextRef="#ctx0" brushRef="#br0">16096 14093 0,'0'23'30,"0"1"-6,0-71 53,0 23 225,0 0-285,0 1 5,0-1-14,0 1-1,0-1 11,0 0-12,0 1 18,0-1-10,0 1 18,0-1-24,23 0 8,-23 1-1,0-1-8,24 24 8,-24-24-6,0 1 5,24 23 2,-24-24-8,23 24 16,-23-23-9,24 23-8,-24-24 9,23 24-9,1-24 40,0 24-31,-1-23 0,1 23-10,-1 0 3,-23-24-2,24 24 17,0 0-16,-1 0 14,1 0-5,-1 0-10,1 0 1,0 0-2,-1 0 2,1 0 17,-1 0-9,-23 24 29,24-1-37,-24 1 8,0 0-9,0-1 10,0 1-10,0-1 0,0 1 0,0 0 1,0-1 0,0 1 8,0 0-9,0-1 10,0 1-11,0-1 4,0 1 5,0 0-8,0-1 33,-24 1-18,1-1-6,-1-23 23,24 24-32,-23-24 0,-1 0 1,24 24 0,-24-24-1,1 0 9,-1 0-1,1 0-7,-1 0 0,0 0 7,-23 0-6,24 0 6,-1 23-8,0-23 10,1 0-10,-1 0 17,1 0-10,-1 0 17,0 0 25,1 0-27,-1 0 26,24 24 54,47-1-79,-23-23-22,0 0 7,23 0-7,-24 0 8,1 0-7,0 0-3,-1 0 1,1 0 2,-1 0 6,1 0-7,0 0 16,-1 0-9,1 0 2,-1 0 5,1 0-15,0 0 9,-1 0-8,1 0 8,-24-23 15,23 23-24,-23-24 2,24 1-3,-24-1 3,24 24-3,-24-24 2,23 1-1,1-1 3,-24 1 4,0-1 3,24 24-11,-1-24 18,-23 1-8,24-1-1,-1 1 1,1 23-10,-24-24 3,24 0 6,-1 24-6,-23-23-2,24-1 1,-1 0 0,25 1 0,-25-1 0,1 1-2,23 23 2,-23 0-1,-1 0 1,1-24 0,-1 0 16,1 24-8,0 0 7,-1 0-7,1 0-2,-1 0 18,1 0-25,0 0 16,-1 0-15,1 0 0,-1 0 8,1 0-9,0 0 10,-1 0-11,1 0 2,23 0 17,-47 24-10,24-24 0,-1 0 1,-23 24-10,24-24 17,-24 23 40,-24-23 100,1 0-149,-1 0 3,0 0-11,1 0 10,-1 0-7,-23 0 6,23 0-8,-23 0 8,24 0-7,-25 0 9,25 0-2,-1 0 15,1 0-14,-1 0 54,0 0-47,1 0 16,23 24 7,0-1-38,-24 1 1,24 0 5,0-1-5,-23-23-1,23 48-2,0-25 2,0 1 7,0-1-6,0 1-2,0 0 8,0-1 1,0 1 15,0-1-15,0 1-1,23-24 16,-23 24-15,47-24-8,-23 0-1,23 0 10,-23 0-10,-1 0 1,25 0-2,-25 0 10,1 0-8,-1 0 0,1 0 7,0 0-7,-1 0 9,1 0-3,-1 0 0,1 0 4,0 0-12,-1-24 19,1 24-11,-1-24-6,-23 1 15,0-1 1,24 24-16,-24-23-1,0-1 10,0 0-11,24 1 2,-24-1 8,0 1-1,0-1 16,0 0-7,0 1 0,0-1 53,0 0-71,0 1 26,0-1-25,0 1 9,47 23 403,-24 0-413,1 0 2,0 0 0,-1 0 0,1 0 0,-1 0 0,1 0 8,0 0-10,-1 0 2,1 0 10,-1 0-12,1 0 25,0 0-7,-1 0-1,1 0 24,-1 0-40,1 0 8,-24-24-8,24 24 1,-1 0 1,-23-24-1,24 24-2,-1 0 3,1 0 14,0 0-16,-1 0 1,1 0 8,-1 0 0,1 0-8,0 0 6,-1 0-4,-23 24 5,24-24-8,-1 24 16,-23-1-1,24 1 10,0-24 7,-48 0 146,0 0-169,1 0-8,-1 0 15,1 0-15,-1 0 7,0 0 8,1 0-7,-1 0 23,1 0-24,-1 0 24,0 0-16,1 0-16,-1 0 25,1 23-16,23 1-9,-24 0 9,0-1-9,24 1 0,0 0 9,-23-1-7,23 1 13,0 23-14,0-23 15,0-1-16,0 1 10,0-1-2,0 1-7,0 0 15,0-1-8,0 1 18,23-1-19,1-23 2,-24 24-9,24-24 10,-1 0-10,1 0 0,-1 0 2,1 0-2,-24 24 0,24-24 2,-1 0 6,1 0 8,-1 0-8,1 0 0,0 0 9,-1-24-9,-23-23-7,24 47 1,-24-47-2,23 23 0,-23 0 1,24 1-1,-24-1 2,0 1 7,0-25-9,0 25 9,0-1-1,0 1 9,0-1-9,0 0 39,0 1-46,0-1 7,0 0 16,0 1-14,0-1 22,0 1 29,24 23 351,-1 0-412,-23-24 1,24 24-1,-1 0 1,1 0 0,0-24 15,-1 24 1,-23-23 7,24 23-23,-1 0-1,1 0 9,0 0 7,-24-24-15,23 24 7,-23-23 1,24-1-8,-1 24-1,1-24 0,0-23 2,-1 47-2,1-47 1,-24 23-1,23 24 2,1-23-2,-24-1 2,0 1 21,0-1-14,24 24-9,-24-24 9,0 1 15,0-1-24,0 1 24,0-1-14,0 0-11,0 1 18,0-1-17,0 1 8,0-1-6,0 0 7,0 1 37,0-1-21,0 0 60,0 48 179,0 0-263,0-1-1,0 1 2,0 0-2,0-1 1,0 24 0,0 1-1,0-1 9,0 0 0,0-23-8,0-1 24,0 1-19,0-1-5,0 1 23,0 0-23,0-1 8,0 1 0,0-1 6,0 1-7,0 0 9,0-1 16,0 1-16,0-1-3,0 1-12,0 0-2,0-1 8,0 1-7,0-1 7,0 1-7,0 0 9,0-1 21,0 1-31,0 0 381,0-1-380,0 1 0,0 23 6,0-23-6,0 23 0,0 0-1,0 0 10,0-23-10,0-1 2,23 25-2,-23-25 0,0 1 1,24 23-1,-24-23 17,0-1-16,0 1 30,23-24 89,1 0-61,0 0-35,-24-24 8,23 24-30,-23-23-1,24-1 18,-24 0-15,0 1-3,0-1 8,23 1-9,1-1 10,-24-23-10,24 23 9,-24 1-9,0-1 17,0 0-9,0 1 0,0-1 16,0 1-22,23 23-3,-23-24 26,0 0-9,24 24-7,-24-23-9,23-1 9,1 1-9,0 23 1,-24-24 8,23 0-8,-23 1 2,24 23-5,-1-24 25,1 0-5,0 24-9,-24-23 6,23 23-14,1 0 8,-1-24-2,1 24 2,0 0-8,-24-23-1,23 23 1,1 0 2,-1 0 5,1 0-1,0 0-7,-24-24 26,23 24-27,1 0 10,-1 0 8,1 0-18,0 0 18,-1 0 6,1 0 65,-48 0 75,1 0-156,-1 0 12,0 0-12,1 0 26,-1 0-10,1 0 8,-1 0-22,0 0-9,1 0 16,-1 0-7,1 0 46,-1 0-23,24 24-31,0-1 0,-24 1 8,24-1-2,0 1-6,0 0 15,0-1-6,0 1 5,24-24 141,0 0-147,-1 0 6,1 0-7,-24 24 3,23-24 5,1 0-10,0 0 3,-24 23 1,23-23-11,1 0 2,-1 0 15,1 0-14,0 0 37,-1 0-31,1 0 10,-24 24-4,23-24 4,-23 23 36,0 1-37,0 0-2,0-1-12,0 1 3,0-1-5,0 1-1,0 0 1,0-1 0,0 1 9,0-1-11,0 1 2,0 0 0,0-1 0,0 1 7,-23-24-7,-1 23-1,24 1 1,-23-24 1,23 24 5,-24-1-5,0-23-2,24 24 9,-23-24-8,-1 0 0,24 23 9,-23-23-11,-1 0 1,0 24 1,1-24 7,-1 0 1,1 0 24,-1 0-10,48 0 241,-1 0-248,1 0-15,-1 0 39,1 0-32,0 0 1,-1 0 15,1 0-8,-1 0 23,1 0-15,0 0 8,-1-24-25,1 24 10,-24-23-16</inkml:trace>
    </iact:actionData>
  </iact:action>
  <iact:action type="add" startTime="95425">
    <iact:property name="dataType"/>
    <iact:actionData xml:id="d5">
      <inkml:trace xmlns:inkml="http://www.w3.org/2003/InkML" xml:id="stk5" contextRef="#ctx0" brushRef="#br0">18692 13266 0,'24'24'47,"-1"-24"-17,1 0 9,-24 24-16,23-24-8,1 0-8,0 0 9,-1 0 0,1 0-9,-1 0 26,1 0-27,0 0 25,-1 0-22,1 0 14,-1 0-8,1 0 8,0 0 9,-1 0-17,1 0 8,-1 0 0,1 0 1,0 0 6,-1 0-13,1 0-2,-1 0 0,1 0 9</inkml:trace>
    </iact:actionData>
  </iact:action>
  <iact:action type="add" startTime="102163">
    <iact:property name="dataType"/>
    <iact:actionData xml:id="d6">
      <inkml:trace xmlns:inkml="http://www.w3.org/2003/InkML" xml:id="stk6" contextRef="#ctx0" brushRef="#br0">24757 13951 0</inkml:trace>
    </iact:actionData>
  </iact:action>
  <iact:action type="add" startTime="102944">
    <iact:property name="dataType"/>
    <iact:actionData xml:id="d7">
      <inkml:trace xmlns:inkml="http://www.w3.org/2003/InkML" xml:id="stk7" contextRef="#ctx0" brushRef="#br0">24757 13951 0,'24'0'94,"-1"0"-88,1-24 17,0 1-16,-1-1 17,-23 1-17,24 23 1,-1-24 0,1 0 7,0 24-7,-24-23 0,23-1 7,1 24-7,-24-24 0,23 24-1,-23-23 0,24-1 26,-24 1-18,24 23-7,-1-24 31,1 0-32,-1 1 9,1 23-9,0 0 1,-24-24 8,23 1 7,1 23 7,-1 0 9,1 0-23,0 0-8,-1 0 17,1 0-18,23 0 15,-23 0-7,-1 0 0,1 0-7,-1 0 8,1 0 31,-48 0 146,1 0-186,-1 0 2,24-24 6,-23 24-7,-1 0-1,0 0 25,1 0-9,-1 0 0,1 0 16,-1 0-25,0 0 18,1 0-6,-1 0-22,24 24 20,-23-24-17,23 23 1,-24-23 16,24 24 23,0-1-25,0 1 2,0 0 24,24-24-34,-24 23-4,23-23-5,1 0 7,-1 0-8,1 0 11,0 0-7,-24 24-1,23-24 10,1 0-10,-1 23 2,1-23 14,0 24-8,-1-24 23,1 0-6,-24 24-2,23-24-14,-23 23-8,0 1 23,0 0-24,0-1 1,0 1 24,0-1-18,0 1 26,0 0-32,0-1 6,-23 1 18,-1-1-17,1-23 8,-1 24-15,0 0 15,1-24-15,-1 0-1,24 23 0,-23-23 2,-1 0 7,0 0-1,1 0 1,-1 0-9,1 0 25,-1 0-10,0 0 48,24 24 194,0-1-257,0 1 9,0 0-10,0 23 11,24-24-10,23 1 1,0 0 0,1-1 0,-1 1-1,0-1 1,-47 1 0,47-24-1,-23 0 0,23 0 11,-23 0-3,-1 0 1,1 0-5,-1 0 8,1 0-4,0 0-6,-1 0 21,1 0-5,-1 0 6,1-24-25,0 1 2,-24-1-1,0-23 1,23 47 1,1 0-2,-24-47 1,0 23 7,0 1 8,23 23-15,-23-24 0,0 0 7,0 1-8,24-1 10,-24 1-9,0-1-1,0 0 16,0 1-15,0-1 7,0 1-7,0-1 0,24 0-1,-24 1 1,0-1-1,0 1 1,0-25 9,0 25 7,0-1-9,0 0-1,0 1 26,0-1-15,0 1 3,0-1-4,0 0-1,0 72 178,0-1-193,0 24-1,0 0 2,0-1-2,0 1 1,0-24 0,0 1 0,23-1-2,-23 0 2,0-23 2,0-1-4,0 24 3,0-23 13,0 0-14,0-1 23,0 1-22,0-1 5,0 1-6,0 0-1,0-1 25,0 1-25,0-1 1,0 1 0,0 0 0,0-1 0,0 25 0,0-1 7,0-24-8,24 1 18,-24 0-3,0-48 87,0-23-94,0 23-7,0 1-1,0-25 1,0 1 0,0 0 0,0-24 0,0 0-1,0 0 1,0-23-1,0 0 1,0 23 0,0-24-1,0 25 1,0 22 0,0 1 0,0 0 0,0 23-1,0 1 2,0-1-3,0 0 10,0 1-8,0-1 15,0 1-15,0-1 0,0 0 15,0 1 2,0-1 19,0 1-28,0-1-8,0 0 24,23 1-25,1-1 15,-24 1-14,24 23-1,-24-24 2,23 24 7,1 0-8,-1 0-1,-23-24 0,24 24 1,0 0 9,-1 0 14,1 0 54,-24 24-47,23 0-23,-23-1 1,0 1 8,0-1-9,0 1 1,0 0-10,0-1 3,0 1 6,0-1-7,0 1 8,0 0 0,0-1-10,0 1 11,0-1-10,0 1 15,0 0-12,0 23 12,-23-24-6,-1 1-1,24 0 0,0-1 1,-23-23 10,23 24-5,-24-24 80,24 24 247,-24-1-270,72-23 114,-25 0-184,1 0-1,23 0 2,-23 0-1,-1 0-1,24-23 1,-23 23 9,-24-24-11,24 24 2,-24-24 23,23 24-8,1 0 0,-24-23-6,23 23-10,-23-24 8,24 24-8,0 0 11,-1-24 5,1 24-17,-1 0 2,-23-23-1,24 23 1,0 0 0,-1-24 0,1 24 0,-1 0-1,1 0 1,0 0 0,-1 0-1,-23-23 10,24 23-3,-1 0 3,1 0 45,0 0-46,-1 0-2,1 0 18,-1 23-25,-23 1 8,0-1-7,24-23 8,-24 24-9,0 0 17,24-24-1,-48-24 139,24 0-144,-24 1-4,1-1-8,-1 24 19,24-23-11,-23-1 2,-1 24 8,0 0-1,1 0-7,23-24-10,-24 24 18,1 0-8,-1 0 0,0 0-1,1 0 1,-1 24 6,1 0-15,-1-1 17,24 24-15,0-23 6,-24-24-8,24 24 0,0-1 3,0 1 22,0 0-17,0-1 37,0 1-28,24-24-8,-24 23-2,24-23-6,-1 0 8,1 0 15,-1 0-23,1 0 15,0 0-15,-1 0-1,1 0 9,-1 0-9,1 0 17,0 0-15,-1 0-3,1 0 9,-1-23 2,-23-1-1,24 24-1,0 0 7,-24-23-14,0-1 8,23 24-9,-23-24 32,0 1-12,0-1 63,24 0 242,23 24-322,-23-23-5,-1 23 4,25-24-2,-25 1 0,24-1 2,-23 24 6,0-24-8,-1 1 9,1-1-7,-1 24-3,25-23 10,-25-1-8,1 24-1,-24-24 1,47 24 0,-23-23 8,-1 23-1,1-24 1,-1 24 15,1 0-22,-24-23 5,24 23-7,-1 0 2,1 0 21,-1 0-13,1 0-1,0 0 21,-1 0-30,1 0 48,-1 0-23,1 0 6,-24 23 16,-24-23 125,1 0-165,-1 0 25,1 0-23,-1 0 15,0 0-24,1 0 17,-1 0-8,1 24 0,23-1-2,-24 1-7,0 0 1,24-1 0,-23 1 0,23-1-1,0 1 10,0 0-10,0-1 24,0 1-23,0-1 15,0 1-15,0 0-1,0-1 9,0 1 0,0 0 38,23-24-39,1 0-8,0 0 17,-1 0-16,1 0 16,-1 0-18,1 0 10,0 0 0,-1 0-9,1 0 9,-1 0-9,1 0 1,0 0 17,-1 0-10,1 0 8,-24-24-8,23 24-8,-23-24 1,24 24 8,-24-23 0,0-1-10,0 0 3,0 1 21,0-1-14,0 1 8,0-1-17,0 0 17,0 1-17,0-1 9,0 1 14,0-1 9,24 24 573,-1 0-588,1 0 15,-1 0-24,1 0 54,0 0-7,-1 0-22,1 0-18,-1 0-7,1-24 9,0 24-16,-1 0 6,24-23 3,-23 23-10,0 0 16,-24 23 249,0 25-248,0-25-10,0 1-6,0-1-1,0 1 2,0 23-2,0-23 1,0 23-1,-24 24 0,24-47 2,0 23-1,0 24-1,0-24 9,0-24-1,0 1 1,0 0 1,0-1 59,-24-23 9,1 0-54,23-23-23,0-1-1,0 0 1,0 1 1,0-1-3,0 1 2,0-1 0,0-23 0,0 0 7,0 23-6,0 0-3,0-23 2,0 23 0,0 1-1,0-1 2,0 1-2,0-1 9,0 0-8,0 1 25,0-1-27,23 24 2,-23-23 8,24-1-10,0 24 1,-1-24 10,1 1-10,-1 23 1,-23-24 0,24 24-1,0 0 2,-1 0 75,1 0-60,-1 0-9,1 0 10,0 0-11,-1 0 2,1 0 30,-24 24 101,0-1-139,0 1 7,0 0-6,0 23 14,0-24-8,0 1 9,0 0-2,0-1 25,0 1-39,0-1-1,0 1 10,0 0-11,0-1 10,0 1-8,0 0 7,0-1 334,0 1-342,23 23 17,-23-23-17,24-24 2,0 23-1,-1 1-3,-23-1 5,24-23 5,-1 0-7,-23 24-2,24 0 11,0-24 14,-1 0-14,1 0 20,-1 0-30,1 0 1,0 0 16,-24-24-9,23 24 1,-23-24 6,0 1-13,24-1 0,-24 1 5,23-1-7,1 0 10,-24 1-11,0-1 2,24 1 16,-24-1-8,23 0-1,-23 1 0,24-1 9,-24 0-17,23 1 8,-23-1 9,24 1 0,0 23-18,-1-24 10,-23 0-8,24 1 69,23 23-69,0-24 7,24 1-7,-47-1 0,23 24 0,24-24-1,-48 24 1,1-23 0,-1 23-1,1 0 2,0 0 23,-1 0-26,1 0 56,-1 0-30,-23-24 285,0 1-301,0-1 69,-23 24-62,-1 0-8,1 0-7,-1 0 7,0 0-6,1 0-2,-1 0 47,1 0 24,23 24-39,-24-24-32,0 23 8,1-23 9,23 24-9,0-1 1,0 1 0,-24-24-9,24 24 2,0-1-1,0 24 6,0-23-6,0 0 7,0-1-7,0 1 15,0-1 0,24-23 117,-1 0-132,1 0 7,0 0 0,-1 0-8,1 0 26,-1 0-9,1 0-10,0 0 8,-1 0-13,1 0 14,-1 0-7,1 0 7,0 0-7,-1 0-10,-23 24 20,24-24-20,-1 0 1,-23 24 33,24-24-23,-24 23-11,0 1 24,0 0-22,0-1 0,0 24 8,0-23-6,0 0 3,0-1-6,0 1 9,0-1-8,0 1 1,0 0 5,0-1-7,-24-23 2,1 47-2,23-23 0,-24-24 2,24 24-2,-23-24 2,-1 23-2,0 1 1,-23-24 8,24 0-10,-1 23 10,-23-23-8,23 0 8,1 0-9,-1 0 1,0 0 8,1 0-10,-1 0 5,1 0-6,-1 0 5,0 0 6,1 0-9,-1 0 15,1 0 1,46 0 264,1 0-272,-1 0 2,1 0-2,0 0 0,-1 0-8,1 0 32,-1 0-24,1 0 9,0 0-15,-1 0-2,1 0 16,-1 0-8,1 0 24,0 0-24,-1 0 0,1 0 10,-1 0-18,1 0 16,0 0-15,-1 0-1,1 0 10,-1 0-9,1 0-3,0 0 12,-1 0-9,1 0 14,-1 0 2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9:13:05.197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40220">
    <iact:property name="dataType"/>
    <iact:actionData xml:id="d0">
      <inkml:trace xmlns:inkml="http://www.w3.org/2003/InkML" xml:id="stk0" contextRef="#ctx0" brushRef="#br0">6727 13715 0,'23'0'806,"1"0"-783,-1 0-15,1 0 0,0 0 14,-1 0-14,1 0 15,-1 0-7,1 0 15,0 0 15,-24-24-38,23 24-1,-23-23 9,0-1-1,24 24-7,-1 0 8,-23-24 0,24 1 2,-24-1-6,0 1 11,0-1-15,24 24 8,-24-24-9,0 1 72,0-1-73,23 24 2,-23-23-1,0-1 226,0 48 271,0-1-489,0 1-8,0-1 2,0 1 29,0 0 24,0-1-24,0 1 11,0-1-4,0 1-14,0 0-22,0-1-3,0 1 10,0-1-8,0 1 7,0 0 16,0-1-23,0 1 16,0 0-18,0-1 19,0 1-19,0-1 10,0 1-9,0 0 2,0-1 6,0 1 2,0-1 5,0 25-5,0-25-7,24 24-7,-24 1 5,0-25-1,23 24 3,-23-23-4,0 0 2,0-1 1,0 1-3,24-24 26,-24-47 231,0 23-247,0 0-9,0 1 9,0-1-8,0 1 9,0-1-4,0 0-5,0 1 15,0-1-15,0 1-1,0-1 9,0 0 0,0 1 23,0-1-32,0 1 25,24 23-25,-1 0 32,-23-24-32,24 24 1,-1-24 15,1 24-15,0 0 8,-1 0 7,1 0 0,-1 0 70,1 0-61,-24 24-9,0 0-8,24-24-8,-24 23 1,0 1 0,0-1 23,0 1-8,0 0 1,0-1-8,0 1-2,0-1 12,0 1-13,-24-24 4,0 0-3,24 24-7,0-1 10,0 1-9,-23-24-2,-1 0 3,24 23 13,-23-23-13,23 24-2,-24-24 1,0 0 23,24 24-24,-23-1 40,-1-23-24,24 24 311,24-24-327,-1 0 1,1 0-1,0 0 2,-1 0 7,1 0-2,-1 0 1,1 0 2,0 0-11,-1 0 10,1 0 0,-1 0 7,1 0-7,0 0-9,-24-24 2,0 1-1,23 23-2,-23-24 5,0 0-5,24 24 1,-24-23-1,0-1 6,0 1-8,23 23 21,-23-24-18,0 0 8,24 1 9,-24-1-16,0 1-1,24-1 16,-24 0-7,0 1 23,0-1-23,0 1-9,0-1 24,0 0-16,0 1 40,0-1 6,0 48 87,0-1-132,0 1-10,0 0 10,0-1-5,0 1-7,0-1 13,0 1 7,0 0 37,23-24-55,-23 23 19,24-23-18,-24 24 1,0-1 23,0 1-6,23-24-18,1 0 15,-24 24 1,24-24-16,-1 0 25,1 0-15,-24 23-11,23-23 2,1 0 9,0 0-12,-1 24 12,1-24-2,-1 0 1,1 0-9,0 0 8,-1 0-5,1 0-3,-1 0 8,1 0-8,0 0 17,-24-24 7,0 1-23,0-1 6,0 0-6,0 1 8,0-1-7,0 1 6,0-1 1,0 0-10,0 1 26,0-1-9,0 1 0,0 46 155,0 1-170,0-1 23,0 1-24,0 0 40,0-1-39,0 1 8,0-1-1,0 1-8,0 0 1,0-1 0,0 1 1,23-24-2,-23 23 0,0 1 0,24 0 10,-24-1 6,23 1 7,1-24-14,0 0-1,-1 0 9,1 0-9,-1 0 2,1 0-1,0 0-10,-1 0 1,1 0 1,-1 0 0,1 0 0,0 0 0,-1-24 8,1 1-9,-1 23 9,-23-24-2,24 24-5,-24-24-2,24 24 16,-24-23-15,0-1 1,0 1 6,0-1-8,0 0 0,0 1 18,0-1-17,0 1 6,0-1-6,0 0 0,0 1 8,0-24-9,0 23 10,0 0-11,0 1 2,0-1 0,0 1 0,0-1 7,0 0-4,0 1 1,0-1 4,0 0-1,0 1 1,0-1-9,0 1 0,0-1 118,0 48 278,0-1-393,0 1-5,0-1 11,0 1-9,0 0 32,0 23-30,0-23 6,0-1-7,0 1 8,0 23-10,0-23 33,0-1-32,0 1 49,0-1 21,0 1-61,0 0 6,0-1-5,23 1 21,1-24-32,-1 23 11,1-23-10,0 0 0,-1 0 33,1 0-25,-1 24-7,1-24 38,0 0-38,-1 0 23,1 0-15,-1 0-9,1 0 17,0 0-8,-1-24 7,1 1-16,-1-1 9,1 1-9,0 23 1,-24-24-1,0 0 2,23 1-1,-23-1-2,24 1 4,-1-1 4,-23-23-7,0 23 9,0 1-8,0-1-1,0 0 34,0 1-34,0-1 20,0 0-23,0 1 3,0-1 9,0 1-9,0-1 10,0 0-11,0 1 2,0-1 8,0 1-8,0-1 7,0 0-7,0 1 39,0-1-9,0 1 8,0-1 48,0 0-48,0 48 47,0 0-84,-23-1-3,23 1 3,0-1-2,0 1 1,0 0-1,0-1 0,0 1 2,0 23 6,0-23-7,0 23 7,0-24-7,0 25 8,0-25-9,0 1 2,0 23-3,0-23 10,0 23-8,0-23 7,0 23-8,0-24 10,0 1 68,0 0-23,0-1-31,0 1 0,23-24-15,1 0 7,-24 23-16,24-23 9,-1 0 14,-23 24-22,24-24 0,-1 0 0,1 0 15,0 0-15,-24 24 7,23-24-7,1 0-1,-24 23 1,23-23 9,1 0 36,0 0-21</inkml:trace>
    </iact:actionData>
  </iact:action>
  <iact:action type="add" startTime="53661">
    <iact:property name="dataType"/>
    <iact:actionData xml:id="d1">
      <inkml:trace xmlns:inkml="http://www.w3.org/2003/InkML" xml:id="stk1" contextRef="#ctx0" brushRef="#br0">15364 13951 0,'24'0'287,"-1"0"-272,1 0 0,0 0-8,-24-24 9,23 24 15,-23-23-15,24 23 0,-1 0-10,-23-24 2,24 1 8,0 23-9,-24-24 9,23 24-9,1-24 1,-24 1 0,23 23 0,-23-24 15,24 24-15,-24-24 0,24 24 0,-24-23-1,0-1 1,23 1 9,1-1-4,-24 0-5,0 1 32,23-1-34,-23 1 11,0-1-2,0 0-8,0 1 25,0-1-17,0 1 2,0-1 13,0 0-13,0 1 28,0-1 9,0 48 48,0-1-87,0 1-8,0 0 15,0-1-13,0 1-2,0-1 17,0 1-17,0 0 17,0-1-17,0 1 8,0-1 11,0 1-6,0 0 13,0-1-26,0 1 1,0-1 15,0 1-7,0 0 1,0-1-4,24-23-5,-24 24 1,24-24 12,-1 0 34,1 0-32,-1 0-15,1 0 16,0 0-8,-1 0 6,1 0-7,-1 0 9,1 0-9,-24-24-6,24 24-1,-1 0 6,1 0-5,-24-23-2,23 23 8,1 0-7,0 0 15,-24-24 17,0 0-33,23 24 0,-23-23 2,0-1-2,0 1 0,0-1 1,0 0 0,0 1 0,0-1-1,0 1 1,0-1 1,0 0-1,0 1-1,0-1 1,0 1 0,0-1-1,0 0 9,0 1-9,0-1 24,0 1-8,0-1 1,0 48 448,0-1-465,0 1 1,0 23 2,0 0 3,0-23-5,24-1 0,-24 1-1,23 0 3,-23-1 4,0 1-6,24-24 0,0 23 7,-24 1 1,0 0-8,23-24 14,1 0-14,-24 23 7,23-23-5,1 0-5,0 24 5,-1-24 28,1 0-31,-1 0 17,1 0-17,0 0 10,-1 0 6,1 0-8,-1-24 16,1 1-16,-24-1-7,0 0-1,24 24 1,-24-23 0,0-24 0,0 23 9,0 0-12,0 1 10,0-1 2,0 1-9,0-1 38,0 48 148,0 23-187,0-24 1,0 1 0,0 23 0,0 0 7,0-23-8,0 0 9,0-1-8,0 1 22,0-1-4,0 1 57,0-48 204,0 1-280,0-1 16,0 1-6,0-1 5,0 0-6,0 1 15,23-1-24,-23 1 1,24 23-1,-24-24 9,24 0-8,-1 24 0,1 0 0,-1-23-1,-23-1 2,24 24-2,0-23 1,-1 23 15,1-24-16,-24 0 9,23 24 54,1 0-55,0 0-7,-1 0 23,1 0-14,-1 0 5,1 0-7,0 0 1,-1 0 46,-23 24-8,0 0-47,0 23 2,0-24 5,0 1-6,0 0 0,0-1 8,0 1-8,0-1 8,0 1 6,0 0-6,0-1 15,0 1-15,0-1 15,0 1-17,0 0 2,0-1 7,0 1-15,0 0 24,0-1-26,0 1 12,0-1 19,24-23-30,-24 24 17,23-24-9,1 0 2,0 0 13,-1 0-6,1 0-10,-1 0 10,1 0-8,0 0 8,-1-24-10,1 24-7,-24-23 10,0-1-9,23 1-2,1-1 11,-24 0-10,0 1 24,24 23-24,-24-24 1,0 0 7,23 24-7,-23-23 8,0-1-8,24 1 7,-24-1-6,0 0 6,0 1-1,0-1-4,0 1 20,0-1-15,0 0 16,0 1-8,0-1 1,0 71 696,0-23-705,0 23 9,0-23 15,0-1-16,23-23 8,-23 24-24,24-24 9,-24 24-8,24-24 7,-1 23-8,1-23 0,-1 0 2,1 0-2,0 0 9,-1 0-1,1 0 8,-1 0 1,1-47-9,0 47-7,-24-24 8,23 1-8,1-1 8,-24 1 0,23 23-9,-23-24-1,0 0 18,0 1-16,0-1 0,24 1 61,-24-1 9,24 24-55,-1 0 0,1-24-15,-1 24-1,1 0 10,0-23-10,-1 23 8,1 0-8,-1 0 17,1 0-16,0 0 15,-1 0 39,-46 0 217,-1 0-271,0 0 8,1 0 14,23 23-22,-24-23 0,24 24-1,0 0 1,-23-1 8,23 24-9,0-23 8,-24 0-7,24-1 0,0 1 8,0-1-8,0 1 7,0 0-7,0-1 7,0 1 9,0-1-1,0 1 16,0 0-1,24-24-31,-24 23 10,23-23-10,1 0 0,-1 0 19,1 24-20,0-24 11,-24 24-13,23-24 354,24 0-351,-23 0 1,23 0 0,-23 0-1,23 0 1,-23 0 0,23 0 8,-24 0 0,1 0 22,-24-24-30,0 0 15,24 1-16,-24-1 1,0 0 8,0 1-7,0-1 6,23 1-8,-23-1 0,0 0 9,24 1-8,-1-1 15,-23 1-15,0-1 0,24 24 0,-24-24-1,24 24 1,-24-23 0,0-1 7,23 24-7,1-23-1,-1-1 10,1 0 6,0 24-15,-24-23-1,23 23 1,24-24 6,-23 24 3,0 0-10,-1 0 1,24 0 8,-23 0-1,0 0-7,-1 0 77,-46 0 125,-1 0-202,24-23 22,-24 23-23,1 0 79,-1 0-40,1 0-38,-1 0 7,0 0 16,1 23-14,23 1-10,0 23 9,0-23 0,0-1-11,0 1 20,0-1-18,0 1 1,0 0 15,0-1-15,0 1 31,0-1-15,23-23-14,-23 24-5,24 0 33,0-24-22,-1 23 1,1-23 4,-1 0-13,-23 24 7,24-24 1,0 0 0,-1 0 15,1 0-1,-1 0-15,-23-24 3,0 1-11,24 23-1,-24-48 3,24 25-2,-1-1 2,-23-23-2,0 23 1,0-23-1,0 24 1,0-1 1,0 0 5,24 1-7,-24-1 26,0 1-10,0-1 22,0 0-6,47 1 356,-23 23-387,-1 0-1,24-24 0,-23 1 10,23 23-8,-23 0 67,-24 23 55,0 1-114,0-1-10,0 1 1,0 0-1,0-1 2,0 24-3,0 1 3,0-25-2,0 24 0,23-23 2,-23 23-2,0 0 1,0-23 0,0 23 0,0-23 0,0-1-1,0 1 2,0 0-2,0-1 8,0 1-6,0 0 20,0-48 135,0-23-157,0 23 1,0-47-1,0 24 2,0 23-2,0-23 0,0 24 1,0-1 0,0 0 0,0 1 0,0-1-1,0 1 2,24 23 215,0 0-199,-1 0-10,1 0-9,-1 0 2,1 0-1,0 0 2,-1 0-1,1 0-2,-1 23 10,1-23-8,0 0 77,-1 0-62,1 0 17,-1 0 20,1 0 27,-24 24 106,0-1-186,0 1 1,0 0 0,0 23-1,0-24 1,0 1 1,0 23-2,0-23 0,0-1 1,0 1 0,0 0 0,0 23 1,0-23 4,0-1-3,0 1-3,0-1 32,0 1-9,0-48 64,0 1-77,0-1-11,0 1 1,0-1 1,0 0 1,0 1-3,0-1 17,0 0-15,0 1 8,0-1 0,0 1 7,24 23 131,-24-24-146,23 24 0,1 0 7,-1 0 8,1 0-7,0 0 7,-1 0-7,1 0-9,-1-24 33,1 24-16,0 0 21,-1 0-14,1 0 16,-1 0-17,1 0 1,0 0 24,-1 0-17,-23 48-22,0-1-1,0-24-7,0 1 0,0 23-1,0 1 8,0-25 2,0 1 6,0-1 0,0 1 54,24-24-53,-24 24-17,23-1 19,1-23-12,0 24 16,-1-24-15,1 0 79</inkml:trace>
    </iact:actionData>
  </iact:action>
  <iact:action type="add" startTime="85101">
    <iact:property name="dataType"/>
    <iact:actionData xml:id="d2">
      <inkml:trace xmlns:inkml="http://www.w3.org/2003/InkML" xml:id="stk2" contextRef="#ctx0" brushRef="#br0">24568 13951 0,'24'0'29,"0"0"3,-1 0-25,1-24 9,-1 24 22,1 0-22,0 0 6,-1 0-13,1-23-2,-1 23 2,1-24-2,0 24 1,-1 0 7,1-23-8,-1 23 17,1 0-16,0 0 0,-1 0 8,24 0 0,-47-24-10,24 0 18,0 24-9,-1 0-8,-23-23 2,24-1 6,-1 0-7,-23 1 7,0-1-7,24 24 1,-24-23-3,24 23 2,-24-24 8,23 24-8,-23-24-1,0 1 9,0-1-1,0 1 9,0-1-8,24 0-9,-24 1 17,0-1-8,0 1 6,0-1-6,0 0-2,0 1 17,0-1-15,0 1 23,0-1-24,0 0 2,0 1 28,-24 23-29,1-24-9,-1 24 2,0 0 21,1 0-15,-1 0 25,1 0-33,-1 0 9,0 0 0,1 0-10,23 24 3,-24-1 8,1 1-11,23 0 2,0 23 7,-24-47-7,24 47-1,0-23 1,0-1 0,0 24 0,0-23 0,0 0-1,0 23 1,0-24 7,0 1 1,0 0 69,0-1-46,0 1-23,0-1 8,0 1-19,24-24 4,-24 47 0,23-23-3,-23 0 3,0 23-1,24-24-2,-1 1 2,-23 23 0,24-23-1,-24-1 3,24 25 1,-24-25 1,0 1 3,0-1 0,0 1 9,0 0-17,0-1 0,0 1 16,0-1-15,0 25 17,0-25-18,0 1 8,0-1-5,0 1 4,0 0-8,0-1 2,0 1 16,0-1-17,0 1 9,0 0 15,0-1-14,0 1 5,0 0-6,0-1-1,0 1 40,-24-24-49,0 0 3,1 0 6,-24 0-7,23 0 7,0 0-8,1 0 9,-1 0-8,1 0 0,-1 0 17,0 0-19,24-24 25,-23 24-22,-1 0 22,24-23-24,0-1 31,0 0-6,0 1-25,0-1 24,0 0-24,0 1 1,0-1 8,24 1-8,-1-25 7,25 25-7,-25-24-1,1-1 9,-1 25-9,1-1 9,-24 1 1,24-1-3,-1 24 3,1 0-11,-24-24 1,23 1 1,1 23 2,-24-24 6,24 1-6,-1-1-6,1 24 10,-1 0 1,1 0-5,-24-24-2,24 24 5,-1-23 3,1 23-1,-1 0-8,1-24 1,0 1 9,-1 23 0,-23-24-11,24 24 9,-1 0 8,-23-24-14,24 1 13,-24-1 18,0 1-33,24 23 10,-24-24-2,0 0-8,23 24 0,-23-23 3,0-1 12,0 0-15,0 1 17,0-1-16,0 1 2,0-1 3,0 0-5,0 1 38,0 70 187,0-23-226,0-1 9,0 1-9,0-1 9,0 1-9,0 0 1,0-1 32,0 1-25,0 0 15,0-1-14,0 1 15,0-1-6,0 1-20,0 0 19,0-1-16,0 1-1,0-1 25,0 1-8,24-24 22,-1 0-32,1 0 3,0 0 6,-1 0-6,1 0 4,-1-24-13,1 24 0,-24-23 24,24 23-25,-1-24 17,-23 1 393,24-1-386,-24 0-14,23 24-2,-23-23 8,24-1-17,-24 1 10,0-1 8,0 0-9,0 1 31,0-1-30,0 0-1,24 1 17,-24-1-15,0 1 74,0-1-37,0 0-37,23 24-4,-23-23 3,0-1 0,0 1 54,0 70 92,0-24-155,0 1 2,0 23-1,24 0 7,-24 24-8,23-47 2,-23 23-3,0 0 2,24-23 8,-24 0-8,24-24 146,-1 0-114,1 0-9,-1 0 7,1 0-31,0 0 18,-1 0-18,1 0 1,-1 0 30,1 0-13,0 0 21,-24-24-39,23 0 8,-23 1 1,0-1-8,0 1 16,0-1-18,0 0 10,0 1-9,0-1 1,0 0 8,0 1-8,0-1 23,0 1-16,0-1-7,0 0 16,0 1-17,0-1 16,0 1-16,0-1 1,0 0 9,0 1-11,0-1 9,0 1-7,0-1 0,0 0 9,0 1-11,0-1 17,0 1-15,0-1 31,0 0-16,0 1 0,0-1 9,0 1-6,0-1 33,0 0 19,0 48 15,0 23-79,0-23-5,0-1-2,0 25 1,0-25 1,0 24-3,0 1 10,0-1-8,0-24 0,0 25-1,0-1 2,0 0-3,0 0 3,0-23 0,0 23 0,0-23-5,0-1 27,0 1-15,0 0 62,0-1-48,0 1-14,24-24 16,-1 0-2,-23 23-22,24 1-2,-24 0 19,24-24-17,-1 23-1,-23 1 1,24-24 30,-24 23-22,23-23-8,-23 24 23,24-24-21,0 0 49,-1 0-27,1 0-2,-1 0-14,1 0 1,-24-24 37,24 24-40,-24-47-6,23 0-1,-23 23 2,0-23-3,0 24 2,0-25 0,0-23 0,0 48-1,0-1 1,0-23 1,0 23-2,0 1 2,0-1-3,0-23 4,0 23-4,0 1 2,0-1-1,0 1 1,0-25 8,0 25-8,0-1 22,0 1-21,-23-1 14,23 0-16,0 1 2,0-1 6,0 1-8,0-1 8,0 0-6,0 1-2,0-1 10,0 1-11,0-1 10,0 0-8,0 48 449,0 0-433,0-1-18,0 1 34,0-1-32,0 1-2,0 23 9,0-23-4,0-1 2,0 1-5,0 0-1,0-1 2,0 1-2,0-1 1,0 1-1,0 0 1,0-1 8,0 1-8,0-1 38,0 1-30,0 0 53,23-1-38,-23 1-15,24 23-1,-24-23-7,0 23 8,23-24-7,-23 1-4,24 0 5,-24-1 13,0 1-9,0 0 17,24-24 2,-24 23-18,23 1-1,-23-1 17,0 1-7,24 0-1,-24-1 23,0 1-31,23-24 2,-23 23-2,24-23-7,-24 24 7,0 0 8,24-24 8,-24 23-15,23-23-9,1 24 8,-1-24 9,1 0-9,0 0 9,-1 0-9,1 0-7,-1 0 23,1 0-8,0 0 39,-1 0-30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9:38:38.056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38228">
    <iact:property name="dataType"/>
    <iact:actionData xml:id="d0">
      <inkml:trace xmlns:inkml="http://www.w3.org/2003/InkML" xml:id="stk0" contextRef="#ctx0" brushRef="#br0">15152 17704 0,'23'0'23,"1"0"6,0 0-13,-24-23 0,0-1 7,23 0 1,1 1-10,-24-1-4,23 24-5,-23-47 4,0 23-1,24 1-1,-24-24 0,24-1 2,-24 25 0,0-24-2,23 23 0,-23-23 2,0-24-2,0 24 1,0-24-1,24 24 1,-24-1-1,0-22 2,0-1-3,0 24 2,0-1 1,0 1-1,0 0 6,0 23-5,0 1-2,0-1 1,0 1 0,0-1 3,0-23 1,0 0 4,0 23-8,0 0-1,0-23 0,0 0 10,0 23-9,0 1-1,0-25 1,0 25-2,0-1 3,0-23 2,-24 23-7,24-23 4,0-24 1,0 48-3,0-1 2,0 1-1,-23-1 2,23 0-3,0 1 4,0-1 28,0 1 24,0 46 46,0 24-91,0 1-11,0-1 10,0-24-8,0 25-1,0-25 1,23 1-1,-23 23 2,0-23-3,24-1 4,-24 24-4,0 24 10,0-47-7,23 0-1,-23 23-2,0-24 2,24 25-1,-24-1 2,24-24-2,-24 25 2,23-1-3,-23 0 10,24 0-8,-24-23-1,0-1 1,0 25 0,23-25 8,-23 1-8,24-1 7,-24 1-7,0 0 4,0-1-2,24 1 0,-24 23 5,0-23 0,23-1-8,-23 1 2,0 0-3,24-24 2,-24 23 0,0 1-1,0 23 9,23-23-8,-23-1 0,0 1 0,24-1-1,-24 1 10,0 0-2,24-24 1,-24 23 5,0 1 26,0-1-16,23-23-14,1 0-11,-1 24 10,1 0-9,0-24 1,-1 0 8,-23 23-9,24-23 1,-1 24 8,1-24-9,0 0 2,-1 0 23,1 0-3,-1 0 3,1 0-26,0 0 11,-24-24-10,0 1 32,23 23-32,-23-24 9,24 24 8</inkml:trace>
    </iact:actionData>
  </iact:action>
  <iact:action type="add" startTime="40727">
    <iact:property name="dataType"/>
    <iact:actionData xml:id="d1">
      <inkml:trace xmlns:inkml="http://www.w3.org/2003/InkML" xml:id="stk1" contextRef="#ctx0" brushRef="#br0">15364 14659 0</inkml:trace>
    </iact:actionData>
  </iact:action>
  <iact:action type="add" startTime="41919">
    <iact:property name="dataType"/>
    <iact:actionData xml:id="d2">
      <inkml:trace xmlns:inkml="http://www.w3.org/2003/InkML" xml:id="stk2" contextRef="#ctx0" brushRef="#br0">19801 17020 0,'24'0'210,"23"0"-196,0 0-7,0 0 0,24 0 1,24-24 0,-72 0 0,48 24 1,-24-23-3,-23 23 3,-1-24-3,25 24 2,-1 0 8,0 0 6,-23 0-13,-24-23-2,23 23 3,1-24-3,-1 24 1,1-24 6,23 24-5,-23 0 6,-1-23-7,1-1 8,0 24-10,-1 0 2,-23-23 8,24 23-8,-1-24-1,-23 0 2,24 1 6,0-1-7,-1 24 0,-23-23 18,0-1-7,0 0-3,0 1 23,0-1-32,0 1 8,0-1-6,0 0-2,0 1 9,0-1-9,0 1 9,-23 23-9,-1-24 2,24 0-2,-24 24 1,24-23 0,-47-1-1,47 1 1,0-1 9,-47-23-11,23 47 10,24-24-9,0 0 1,-23 1 1,-1-1-3,24 1 9,-23 23-5,23-24-2,-24 24-1,0-24 1,24 1 14,-23-1-6,23 1-1,-24 23 1,24-24 14,-23 24-22,23-24 0,-24 24 0,0 0 8,1 0 6,-1 0-5,1 0 5,-1 0-6,0 0 8,24 24-18,-23-24 2,23 24 0,-24-1 7,24 1-7,0-1 0,0 1-1,0 23 12,0-23-14,0-1 2,0 1 6,0 0-9,0 23 3,0-23 2,0-1-2,0 1 1,0-1 0,0 1-1,0 23 0,0 0 10,0-23-11,0 23 11,24-23-11,-24-1 2,23 1 0,-23 0 0,0-1-1,0 24 1,24-23 0,-24 0 0,24-1 0,-24 24 1,23 1-2,-23-25 0,0 1 0,24 23 2,-24 0 6,23-23-2,1-24-11,-24 24 6,0 23 0,0-24 7,24 25-7,-24-25 7,23 1-7,1 23 7,-24-23 1,0-1 7,23-23-16,-23 24 2,24-1 14,0-23-14,-24 24 6,23 0-8,1-24 0,-1 0 10,1 23-10,0 1 0,-1-24 11,1 23-12,-1-23 10,1 0-9,0 0 9,23 24-9,-24-24 9,-23 24-9,24-24 1,0 0 8,-1 0 7,1 0-15,-1 0 16,1 0-10,0 0-6,-1 0 15,-23-24-15,24 24 1,-1 0 15,1-24-10,-24 1-7,24 23 2,-24-24-1,23 24 18,1 0-15,-24-23-3,0-1 54,23 24 8,1-24-54,-24 1-1,24 23-8,-24-24 9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881E4D-2EFD-4078-B9AE-2634F9ABFB4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28668-F887-4E79-B131-BDE5EF3E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677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928668-F887-4E79-B131-BDE5EF3EF1C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60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microsoft.com/office/2011/relationships/inkAction" Target="../ink/inkAction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microsoft.com/office/2011/relationships/inkAction" Target="../ink/inkAction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microsoft.com/office/2011/relationships/inkAction" Target="../ink/inkAction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png"/><Relationship Id="rId5" Type="http://schemas.microsoft.com/office/2011/relationships/inkAction" Target="../ink/inkAction4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0.png"/><Relationship Id="rId5" Type="http://schemas.microsoft.com/office/2011/relationships/inkAction" Target="../ink/inkAction5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11/relationships/inkAction" Target="../ink/inkAction6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jpe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2.xml"/><Relationship Id="rId7" Type="http://schemas.microsoft.com/office/2011/relationships/inkAction" Target="../ink/inkAction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2.xml"/><Relationship Id="rId7" Type="http://schemas.microsoft.com/office/2011/relationships/inkAction" Target="../ink/inkAction8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25.png"/><Relationship Id="rId2" Type="http://schemas.microsoft.com/office/2007/relationships/media" Target="../media/media11.m4a"/><Relationship Id="rId1" Type="http://schemas.openxmlformats.org/officeDocument/2006/relationships/tags" Target="../tags/tag1.xml"/><Relationship Id="rId6" Type="http://schemas.microsoft.com/office/2011/relationships/inkAction" Target="../ink/inkAction9.xml"/><Relationship Id="rId5" Type="http://schemas.openxmlformats.org/officeDocument/2006/relationships/image" Target="../media/image24.jpe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High Frequency Words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5ED0900-3F15-43A8-A2EC-D01B524A4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116617" y="2133099"/>
            <a:ext cx="6127929" cy="382995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DC2FC2E-DA00-45D7-B1BF-743FF748C1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93"/>
    </mc:Choice>
    <mc:Fallback>
      <p:transition spd="slow" advTm="31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36639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the</a:t>
            </a:r>
          </a:p>
          <a:p>
            <a:r>
              <a:rPr lang="en-GB" sz="5400" dirty="0"/>
              <a:t>and</a:t>
            </a:r>
          </a:p>
          <a:p>
            <a:r>
              <a:rPr lang="en-GB" sz="5400" dirty="0"/>
              <a:t>a</a:t>
            </a:r>
          </a:p>
          <a:p>
            <a:r>
              <a:rPr lang="en-GB" sz="5400" dirty="0"/>
              <a:t>to</a:t>
            </a:r>
          </a:p>
          <a:p>
            <a:r>
              <a:rPr lang="en-GB" sz="5400" dirty="0"/>
              <a:t>said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89319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in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of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08699" y="1909562"/>
            <a:ext cx="147078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was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you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they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she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144865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is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for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at</a:t>
            </a:r>
          </a:p>
          <a:p>
            <a:r>
              <a:rPr lang="en-GB" sz="5400" dirty="0">
                <a:solidFill>
                  <a:srgbClr val="7030A0"/>
                </a:solidFill>
              </a:rPr>
              <a:t>his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but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1026" name="Picture 2" descr="Reading | St Christopher's Catholic Primary School">
            <a:extLst>
              <a:ext uri="{FF2B5EF4-FFF2-40B4-BE49-F238E27FC236}">
                <a16:creationId xmlns:a16="http://schemas.microsoft.com/office/drawing/2014/main" id="{F38441D0-27B5-4878-8B07-F6C876EF6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631" y="69282"/>
            <a:ext cx="3851748" cy="184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19B932F-B522-45B3-8A05-89D35C4469F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616000" y="3297240"/>
              <a:ext cx="1317240" cy="116460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19B932F-B522-45B3-8A05-89D35C4469F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600160" y="3233880"/>
                <a:ext cx="1348560" cy="129132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4AC05468-7204-46D5-A241-35ED1E566E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667"/>
    </mc:Choice>
    <mc:Fallback>
      <p:transition spd="slow" advTm="55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47078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that</a:t>
            </a:r>
          </a:p>
          <a:p>
            <a:r>
              <a:rPr lang="en-GB" sz="5400" dirty="0"/>
              <a:t>with</a:t>
            </a:r>
          </a:p>
          <a:p>
            <a:r>
              <a:rPr lang="en-GB" sz="5400" dirty="0"/>
              <a:t>all</a:t>
            </a:r>
          </a:p>
          <a:p>
            <a:r>
              <a:rPr lang="en-GB" sz="5400" dirty="0"/>
              <a:t>we</a:t>
            </a:r>
          </a:p>
          <a:p>
            <a:r>
              <a:rPr lang="en-GB" sz="5400" dirty="0"/>
              <a:t>can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13435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are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up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had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96290" y="1806509"/>
            <a:ext cx="170322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what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there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out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this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have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9093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went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like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some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2050" name="Picture 2" descr="Help us discover how children who are deaf or hard of hearing learn to read  | Vanderbilt News | Vanderbilt University">
            <a:extLst>
              <a:ext uri="{FF2B5EF4-FFF2-40B4-BE49-F238E27FC236}">
                <a16:creationId xmlns:a16="http://schemas.microsoft.com/office/drawing/2014/main" id="{54E05E9E-91A7-4CB8-8700-108D1347E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460" y="136450"/>
            <a:ext cx="3485259" cy="177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45E9708-BE1C-4215-BD1E-D9C55ACB3CC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90920" y="2787480"/>
              <a:ext cx="1045440" cy="6462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45E9708-BE1C-4215-BD1E-D9C55ACB3C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75080" y="2724120"/>
                <a:ext cx="1076760" cy="7729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C6F7EF3-D1F5-4B0E-9DF9-97B23AC12F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9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668"/>
    </mc:Choice>
    <mc:Fallback>
      <p:transition spd="slow" advTm="516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not</a:t>
            </a:r>
          </a:p>
          <a:p>
            <a:r>
              <a:rPr lang="en-GB" sz="5400" dirty="0"/>
              <a:t>then</a:t>
            </a:r>
          </a:p>
          <a:p>
            <a:r>
              <a:rPr lang="en-GB" sz="5400" dirty="0"/>
              <a:t>were</a:t>
            </a:r>
          </a:p>
          <a:p>
            <a:r>
              <a:rPr lang="en-GB" sz="5400" dirty="0"/>
              <a:t>go</a:t>
            </a:r>
          </a:p>
          <a:p>
            <a:r>
              <a:rPr lang="en-GB" sz="5400" dirty="0"/>
              <a:t>little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17032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as</a:t>
            </a:r>
          </a:p>
          <a:p>
            <a:r>
              <a:rPr lang="en-GB" sz="5400" dirty="0">
                <a:solidFill>
                  <a:srgbClr val="FF0000"/>
                </a:solidFill>
              </a:rPr>
              <a:t>no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mum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one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them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77054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do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down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dad</a:t>
            </a:r>
          </a:p>
          <a:p>
            <a:r>
              <a:rPr lang="en-GB" sz="5400" dirty="0">
                <a:solidFill>
                  <a:srgbClr val="00B050"/>
                </a:solidFill>
              </a:rPr>
              <a:t>big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9" y="1806509"/>
            <a:ext cx="23665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when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it’s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see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looked</a:t>
            </a:r>
          </a:p>
          <a:p>
            <a:r>
              <a:rPr lang="en-GB" sz="5400" dirty="0">
                <a:solidFill>
                  <a:srgbClr val="7030A0"/>
                </a:solidFill>
              </a:rPr>
              <a:t>very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DBBCBD0-52C7-4A79-BF54-A34BD46C7C1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10480" y="3390840"/>
              <a:ext cx="2574720" cy="16657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DBBCBD0-52C7-4A79-BF54-A34BD46C7C1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94640" y="3327480"/>
                <a:ext cx="2606040" cy="17924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2CD853A-E721-4853-82AE-5ED961DBBE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2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093"/>
    </mc:Choice>
    <mc:Fallback>
      <p:transition spd="slow" advTm="590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look</a:t>
            </a:r>
          </a:p>
          <a:p>
            <a:r>
              <a:rPr lang="en-GB" sz="5400" dirty="0"/>
              <a:t>don’t</a:t>
            </a:r>
          </a:p>
          <a:p>
            <a:r>
              <a:rPr lang="en-GB" sz="5400" dirty="0"/>
              <a:t>come</a:t>
            </a:r>
          </a:p>
          <a:p>
            <a:r>
              <a:rPr lang="en-GB" sz="5400" dirty="0"/>
              <a:t>will</a:t>
            </a:r>
          </a:p>
          <a:p>
            <a:r>
              <a:rPr lang="en-GB" sz="5400" dirty="0"/>
              <a:t>your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17032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back</a:t>
            </a:r>
          </a:p>
          <a:p>
            <a:r>
              <a:rPr lang="en-GB" sz="5400" dirty="0">
                <a:solidFill>
                  <a:srgbClr val="FF0000"/>
                </a:solidFill>
              </a:rPr>
              <a:t>from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got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him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70174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get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just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now</a:t>
            </a:r>
          </a:p>
          <a:p>
            <a:r>
              <a:rPr lang="en-GB" sz="5400" dirty="0">
                <a:solidFill>
                  <a:srgbClr val="00B050"/>
                </a:solidFill>
              </a:rPr>
              <a:t>came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oh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8" y="1806509"/>
            <a:ext cx="292752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about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children</a:t>
            </a:r>
          </a:p>
          <a:p>
            <a:r>
              <a:rPr lang="en-GB" sz="5400" dirty="0">
                <a:solidFill>
                  <a:srgbClr val="7030A0"/>
                </a:solidFill>
              </a:rPr>
              <a:t>their</a:t>
            </a:r>
          </a:p>
          <a:p>
            <a:r>
              <a:rPr lang="en-GB" sz="5400" dirty="0">
                <a:solidFill>
                  <a:srgbClr val="7030A0"/>
                </a:solidFill>
              </a:rPr>
              <a:t>people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into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0F90B9D-3D67-426D-8375-91AB656DDF1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687480" y="2685240"/>
              <a:ext cx="909360" cy="259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0F90B9D-3D67-426D-8375-91AB656DDF1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71640" y="2621880"/>
                <a:ext cx="940680" cy="1526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28CF3DA-9215-4669-A252-19FA64CF59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08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778"/>
    </mc:Choice>
    <mc:Fallback>
      <p:transition spd="slow" advTm="75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put</a:t>
            </a:r>
          </a:p>
          <a:p>
            <a:r>
              <a:rPr lang="en-GB" sz="5400" dirty="0"/>
              <a:t>could</a:t>
            </a:r>
          </a:p>
          <a:p>
            <a:r>
              <a:rPr lang="en-GB" sz="5400" dirty="0"/>
              <a:t>house</a:t>
            </a:r>
          </a:p>
          <a:p>
            <a:r>
              <a:rPr lang="en-GB" sz="5400" dirty="0"/>
              <a:t>old</a:t>
            </a:r>
          </a:p>
          <a:p>
            <a:r>
              <a:rPr lang="en-GB" sz="5400" dirty="0"/>
              <a:t>too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200720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made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time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day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I’m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82998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if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help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Mrs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called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here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8" y="1806509"/>
            <a:ext cx="292752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off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asked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saw</a:t>
            </a:r>
          </a:p>
          <a:p>
            <a:r>
              <a:rPr lang="en-GB" sz="5400" dirty="0">
                <a:solidFill>
                  <a:srgbClr val="7030A0"/>
                </a:solidFill>
              </a:rPr>
              <a:t>make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D1E0498-AD95-48CE-99D3-C21846C6779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45080" y="2651400"/>
              <a:ext cx="6627600" cy="23713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D1E0498-AD95-48CE-99D3-C21846C6779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29240" y="2588040"/>
                <a:ext cx="6658920" cy="249804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5CD86A0A-A82E-4A46-80DD-4F44DF7756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75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102"/>
    </mc:Choice>
    <mc:Fallback>
      <p:transition spd="slow" advTm="77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Picture Quiz!</a:t>
            </a:r>
          </a:p>
        </p:txBody>
      </p:sp>
      <p:pic>
        <p:nvPicPr>
          <p:cNvPr id="1026" name="Picture 2" descr="Class Quiz – Mash.ie">
            <a:extLst>
              <a:ext uri="{FF2B5EF4-FFF2-40B4-BE49-F238E27FC236}">
                <a16:creationId xmlns:a16="http://schemas.microsoft.com/office/drawing/2014/main" id="{2C36396C-3C7A-485F-B8DD-4AD88A9B81F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331" y="1825625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040AFA7-8135-4A68-B0E7-08CA57168C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4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91"/>
    </mc:Choice>
    <mc:Fallback>
      <p:transition spd="slow" advTm="25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2050" name="Picture 2" descr="cow | Description &amp; Facts | Britannica">
            <a:extLst>
              <a:ext uri="{FF2B5EF4-FFF2-40B4-BE49-F238E27FC236}">
                <a16:creationId xmlns:a16="http://schemas.microsoft.com/office/drawing/2014/main" id="{97CEF12C-F9E7-4257-80FA-C97C1E335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48" y="2221739"/>
            <a:ext cx="3653765" cy="2429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rown Paint Splat Free Stock Photo - Public Domain Pictures">
            <a:extLst>
              <a:ext uri="{FF2B5EF4-FFF2-40B4-BE49-F238E27FC236}">
                <a16:creationId xmlns:a16="http://schemas.microsoft.com/office/drawing/2014/main" id="{37FCC66C-4E81-4D37-9EBD-D2EE8FA60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051" y="2221739"/>
            <a:ext cx="2440052" cy="2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orget the 'cloud', soon we'll be on the 'edge' when it comes to smart tech">
            <a:extLst>
              <a:ext uri="{FF2B5EF4-FFF2-40B4-BE49-F238E27FC236}">
                <a16:creationId xmlns:a16="http://schemas.microsoft.com/office/drawing/2014/main" id="{F2C98084-D968-40C1-A415-6A9D991A5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078" y="2211531"/>
            <a:ext cx="2440052" cy="2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32BAC539-D9A6-4A1A-A13D-B8EAD4D0B77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82280" y="4631400"/>
              <a:ext cx="8879040" cy="5356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32BAC539-D9A6-4A1A-A13D-B8EAD4D0B77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672920" y="4622040"/>
                <a:ext cx="8897760" cy="55440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64FFF60E-54C7-4692-AD2C-9375D92490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54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372"/>
    </mc:Choice>
    <mc:Fallback>
      <p:transition spd="slow" advTm="130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3074" name="Picture 2" descr="Sword Hanging Hooks | Buy Medieval Gifts for Sale in our UK Shop | The HEMA  Shop">
            <a:extLst>
              <a:ext uri="{FF2B5EF4-FFF2-40B4-BE49-F238E27FC236}">
                <a16:creationId xmlns:a16="http://schemas.microsoft.com/office/drawing/2014/main" id="{2070FBC1-2452-4B89-B84F-363081F68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144" y="2226957"/>
            <a:ext cx="2456025" cy="24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0.gstatic.com/images?q=tbn:ANd9GcTjN3G6thLbPGfyw3EZIT2b178Uyy2QkLcustAoPxO6dPVTPb805CTyp0kIxvb1Gcx3eYxmHS4i&amp;usqp=CAc">
            <a:extLst>
              <a:ext uri="{FF2B5EF4-FFF2-40B4-BE49-F238E27FC236}">
                <a16:creationId xmlns:a16="http://schemas.microsoft.com/office/drawing/2014/main" id="{5FFC694A-EBF9-47C5-B739-0D8F96CDA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491" y="2200987"/>
            <a:ext cx="2456025" cy="24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RIGHTON Set of 4 stainless steel dessert spoons | Buy now at Habitat UK">
            <a:extLst>
              <a:ext uri="{FF2B5EF4-FFF2-40B4-BE49-F238E27FC236}">
                <a16:creationId xmlns:a16="http://schemas.microsoft.com/office/drawing/2014/main" id="{548CA0D7-E21B-47D2-B64D-52E4CA005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463" y="2265181"/>
            <a:ext cx="3189610" cy="243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A1626A38-495D-4D1D-84AE-A5E7A868CB8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05200" y="4665240"/>
              <a:ext cx="8776800" cy="64656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A1626A38-495D-4D1D-84AE-A5E7A868CB8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995840" y="4655880"/>
                <a:ext cx="8795520" cy="66528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CC08D24-97F9-4A26-9E4D-0858223AF2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8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690"/>
    </mc:Choice>
    <mc:Fallback>
      <p:transition spd="slow" advTm="1236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4098" name="Picture 2" descr="Man in his 70s killed by a bull at his farm in Ireland">
            <a:extLst>
              <a:ext uri="{FF2B5EF4-FFF2-40B4-BE49-F238E27FC236}">
                <a16:creationId xmlns:a16="http://schemas.microsoft.com/office/drawing/2014/main" id="{2E8B8E9A-4F34-4E39-AD29-CAD1B2452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44" y="2230807"/>
            <a:ext cx="3062273" cy="24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encrypted-tbn0.gstatic.com/images?q=tbn:ANd9GcTrr7xIYid7TpO0uUUpMtsIYReLB1wN0wPJdiFxGpZIoBxlxpaxqLzgnpSDg2xyZWoxWLWksrc&amp;usqp=CAc">
            <a:extLst>
              <a:ext uri="{FF2B5EF4-FFF2-40B4-BE49-F238E27FC236}">
                <a16:creationId xmlns:a16="http://schemas.microsoft.com/office/drawing/2014/main" id="{33C6C494-AFFF-4265-A1D5-B7437D23F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434" y="2239792"/>
            <a:ext cx="2225741" cy="2423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Glass peach juice empty and full realistic Vector Image">
            <a:extLst>
              <a:ext uri="{FF2B5EF4-FFF2-40B4-BE49-F238E27FC236}">
                <a16:creationId xmlns:a16="http://schemas.microsoft.com/office/drawing/2014/main" id="{B04F68BE-2E70-4B5C-BB37-1C247B308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491" y="2222471"/>
            <a:ext cx="2225741" cy="240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0B52059-860C-4653-9B04-D04C2533974A}"/>
              </a:ext>
            </a:extLst>
          </p:cNvPr>
          <p:cNvSpPr/>
          <p:nvPr/>
        </p:nvSpPr>
        <p:spPr>
          <a:xfrm>
            <a:off x="8216491" y="4460033"/>
            <a:ext cx="2225741" cy="163353"/>
          </a:xfrm>
          <a:prstGeom prst="rect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A1848DB8-DFF3-4867-80BC-CDB144183DB0}"/>
              </a:ext>
            </a:extLst>
          </p:cNvPr>
          <p:cNvSpPr/>
          <p:nvPr/>
        </p:nvSpPr>
        <p:spPr>
          <a:xfrm rot="3480838">
            <a:off x="10496941" y="1782707"/>
            <a:ext cx="492967" cy="149289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877DEE1C-E802-4445-B127-51826AE53A3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421720" y="4690800"/>
              <a:ext cx="7298280" cy="59544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877DEE1C-E802-4445-B127-51826AE53A3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412360" y="4681440"/>
                <a:ext cx="7317000" cy="61416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0B5A8AFF-46F8-447B-A24E-EF9C7C3E84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70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696"/>
    </mc:Choice>
    <mc:Fallback>
      <p:transition spd="slow" advTm="103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8512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Guess the split digraph!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3539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dirty="0">
                <a:latin typeface="Sassoon Primary" pitchFamily="50" charset="0"/>
              </a:rPr>
              <a:t>t - m - </a:t>
            </a:r>
          </a:p>
        </p:txBody>
      </p:sp>
      <p:pic>
        <p:nvPicPr>
          <p:cNvPr id="1026" name="Picture 2" descr="Big Time™ Learning Clocks® Student Clock">
            <a:extLst>
              <a:ext uri="{FF2B5EF4-FFF2-40B4-BE49-F238E27FC236}">
                <a16:creationId xmlns:a16="http://schemas.microsoft.com/office/drawing/2014/main" id="{75A142A4-96A5-4990-AEB5-56C3E7595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795" y="1711427"/>
            <a:ext cx="4096409" cy="3435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CECCE92-18B7-4A5C-A805-FC5EA64CAF66}"/>
              </a:ext>
            </a:extLst>
          </p:cNvPr>
          <p:cNvGrpSpPr/>
          <p:nvPr/>
        </p:nvGrpSpPr>
        <p:grpSpPr>
          <a:xfrm>
            <a:off x="3946984" y="1268935"/>
            <a:ext cx="4197220" cy="4231749"/>
            <a:chOff x="3946984" y="1268935"/>
            <a:chExt cx="4197220" cy="4231749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3DC0A36D-6C7C-47FA-A073-FC3BB237B926}"/>
                </a:ext>
              </a:extLst>
            </p:cNvPr>
            <p:cNvGrpSpPr/>
            <p:nvPr/>
          </p:nvGrpSpPr>
          <p:grpSpPr>
            <a:xfrm>
              <a:off x="3946984" y="1268935"/>
              <a:ext cx="4197220" cy="4231749"/>
              <a:chOff x="3900436" y="806737"/>
              <a:chExt cx="4131906" cy="4231749"/>
            </a:xfrm>
          </p:grpSpPr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6CE0D3F-D14B-4B4B-8B3A-08EFC8A3C22F}"/>
                  </a:ext>
                </a:extLst>
              </p:cNvPr>
              <p:cNvSpPr txBox="1"/>
              <p:nvPr/>
            </p:nvSpPr>
            <p:spPr>
              <a:xfrm>
                <a:off x="5582816" y="2531456"/>
                <a:ext cx="1026367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3800" dirty="0">
                    <a:solidFill>
                      <a:schemeClr val="bg1"/>
                    </a:solidFill>
                    <a:latin typeface="Sassoon Infant Std" panose="020B0503020103030203" pitchFamily="34" charset="0"/>
                  </a:rPr>
                  <a:t>?</a:t>
                </a:r>
              </a:p>
            </p:txBody>
          </p:sp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671C1BD9-F3BE-4478-94FC-5E1297D5D358}"/>
                  </a:ext>
                </a:extLst>
              </p:cNvPr>
              <p:cNvSpPr/>
              <p:nvPr/>
            </p:nvSpPr>
            <p:spPr>
              <a:xfrm>
                <a:off x="3900436" y="806737"/>
                <a:ext cx="4131906" cy="4231749"/>
              </a:xfrm>
              <a:prstGeom prst="rect">
                <a:avLst/>
              </a:prstGeom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C7BFFC8-1024-4EA3-AF6C-8416FC40C1C5}"/>
                </a:ext>
              </a:extLst>
            </p:cNvPr>
            <p:cNvSpPr txBox="1"/>
            <p:nvPr/>
          </p:nvSpPr>
          <p:spPr>
            <a:xfrm>
              <a:off x="5598112" y="2321004"/>
              <a:ext cx="821094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3800" dirty="0">
                  <a:solidFill>
                    <a:schemeClr val="bg1"/>
                  </a:solidFill>
                  <a:latin typeface="Sassoon Primary" pitchFamily="50" charset="0"/>
                </a:rPr>
                <a:t>?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6C2D1F83-1275-40F3-B326-08AD4ED998D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454720" y="5277240"/>
              <a:ext cx="2217960" cy="1096560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6C2D1F83-1275-40F3-B326-08AD4ED998D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438880" y="5213880"/>
                <a:ext cx="2249280" cy="1223280"/>
              </a:xfrm>
              <a:prstGeom prst="rect">
                <a:avLst/>
              </a:prstGeom>
            </p:spPr>
          </p:pic>
        </mc:Fallback>
      </mc:AlternateContent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956AFB34-A6B6-40E8-9650-C41DB963C4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9602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22"/>
    </mc:Choice>
    <mc:Fallback>
      <p:transition spd="slow" advTm="50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A8100C7-EBCB-429A-B051-F3F28C6B58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089" y="243564"/>
            <a:ext cx="5204911" cy="6370872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0A41F1F4-CC46-4732-B25B-B89F2417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2387" y="341311"/>
            <a:ext cx="5299953" cy="3101069"/>
          </a:xfrm>
        </p:spPr>
        <p:txBody>
          <a:bodyPr>
            <a:normAutofit/>
          </a:bodyPr>
          <a:lstStyle/>
          <a:p>
            <a:r>
              <a:rPr lang="en-GB" dirty="0"/>
              <a:t>Read the words and draw lines to the matching pictures.</a:t>
            </a:r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A2C2CE97-41A2-4A9A-85A2-7DAC2C505E52}"/>
              </a:ext>
            </a:extLst>
          </p:cNvPr>
          <p:cNvSpPr/>
          <p:nvPr/>
        </p:nvSpPr>
        <p:spPr>
          <a:xfrm>
            <a:off x="5512837" y="2249601"/>
            <a:ext cx="1539551" cy="36389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46EBBFDD-5536-44D2-A72C-0C2205EDDDFE}"/>
              </a:ext>
            </a:extLst>
          </p:cNvPr>
          <p:cNvSpPr/>
          <p:nvPr/>
        </p:nvSpPr>
        <p:spPr>
          <a:xfrm>
            <a:off x="5512836" y="3550170"/>
            <a:ext cx="1539551" cy="36389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Left 10">
            <a:extLst>
              <a:ext uri="{FF2B5EF4-FFF2-40B4-BE49-F238E27FC236}">
                <a16:creationId xmlns:a16="http://schemas.microsoft.com/office/drawing/2014/main" id="{11206BDC-9F11-4BFF-B907-FC3CBAF0A0A5}"/>
              </a:ext>
            </a:extLst>
          </p:cNvPr>
          <p:cNvSpPr/>
          <p:nvPr/>
        </p:nvSpPr>
        <p:spPr>
          <a:xfrm>
            <a:off x="5512837" y="4966154"/>
            <a:ext cx="1539551" cy="36389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2D003B7D-3169-4B7C-B560-57FBA7C2099D}"/>
              </a:ext>
            </a:extLst>
          </p:cNvPr>
          <p:cNvSpPr txBox="1">
            <a:spLocks/>
          </p:cNvSpPr>
          <p:nvPr/>
        </p:nvSpPr>
        <p:spPr>
          <a:xfrm>
            <a:off x="7052388" y="2947436"/>
            <a:ext cx="5299953" cy="31010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Look at some of the unmatched pictures and write the word in the spaces.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E8E65AB-326B-46E8-862D-BCE8BAE2D6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98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685"/>
    </mc:Choice>
    <mc:Fallback>
      <p:transition spd="slow" advTm="54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215</Words>
  <Application>Microsoft Office PowerPoint</Application>
  <PresentationFormat>Widescreen</PresentationFormat>
  <Paragraphs>120</Paragraphs>
  <Slides>12</Slides>
  <Notes>1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Sassoon Infant Std</vt:lpstr>
      <vt:lpstr>Sassoon Primary</vt:lpstr>
      <vt:lpstr>Office Theme</vt:lpstr>
      <vt:lpstr>Year 1 High Frequency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Year 1 Picture Quiz!</vt:lpstr>
      <vt:lpstr>Look at the pictures…</vt:lpstr>
      <vt:lpstr>Look at the pictures…</vt:lpstr>
      <vt:lpstr>Look at the pictures…</vt:lpstr>
      <vt:lpstr>Guess the split digraph!</vt:lpstr>
      <vt:lpstr>Read the words and draw lines to the matching pictures.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34</cp:revision>
  <dcterms:created xsi:type="dcterms:W3CDTF">2021-01-04T15:12:58Z</dcterms:created>
  <dcterms:modified xsi:type="dcterms:W3CDTF">2021-01-28T19:43:20Z</dcterms:modified>
</cp:coreProperties>
</file>