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83" r:id="rId16"/>
    <p:sldId id="270" r:id="rId17"/>
    <p:sldId id="288" r:id="rId18"/>
    <p:sldId id="299" r:id="rId19"/>
    <p:sldId id="302" r:id="rId20"/>
    <p:sldId id="313" r:id="rId21"/>
    <p:sldId id="321" r:id="rId22"/>
    <p:sldId id="335" r:id="rId23"/>
    <p:sldId id="338" r:id="rId24"/>
    <p:sldId id="340" r:id="rId25"/>
    <p:sldId id="330" r:id="rId26"/>
    <p:sldId id="324" r:id="rId27"/>
    <p:sldId id="325" r:id="rId28"/>
    <p:sldId id="326" r:id="rId29"/>
    <p:sldId id="339" r:id="rId30"/>
    <p:sldId id="276" r:id="rId31"/>
    <p:sldId id="277" r:id="rId32"/>
    <p:sldId id="289" r:id="rId33"/>
    <p:sldId id="328" r:id="rId34"/>
    <p:sldId id="332" r:id="rId35"/>
    <p:sldId id="343" r:id="rId36"/>
    <p:sldId id="341" r:id="rId37"/>
    <p:sldId id="342" r:id="rId3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6C025-9E1F-4DE4-9BF7-7EB47C6DA4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49A4AC-CEF7-40DF-B13A-CD2862196F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054EFF-C5DE-4217-8EB4-190BFA454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37F2AF-25E4-4223-B440-D42F182D1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C4FA6E-7A1C-4806-BBFB-DBB79518B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587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D3B6CE-1A1E-4233-9022-900BE0BF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B0148-9515-4548-8F7E-E749B4D9EC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0BA9AF-7570-465F-935B-74CF8130AB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94D156-6F1C-429B-A9BB-62A2CDF95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8F2D9B-97DC-4418-A661-AE0A00015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3709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08B7E4-49C8-4BDB-854B-563C32748D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24D96C-D307-4C95-BD2B-3FFE71C9C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606651-3B0B-4C60-9CEB-31BBE97C1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B4A604-F0E0-41EF-99B8-9AC4F5732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562A-0724-49CF-A3B1-03D1BB708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572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FB76A4-6126-4614-82E4-5BF139A39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A7F8AB-A097-482B-9155-C323440BA2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561E32-8555-4F16-9AA9-7DC9A21AAC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9E9C78-5D00-4F5A-87B9-9032B3560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CC5325-EF08-4EFE-875A-EC5B4914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F7BD17-1E81-4C6E-9EC8-6D5F21CCE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455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D405B-03FA-4327-98A0-882F3565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9240BC-F39C-4032-A1A6-6D0F5DA829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9F8CD1-8529-48FB-9413-0B539CA015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0F2B19-A47F-4343-B170-4894C5FAAD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83790-6D5B-4253-B618-715148BAE5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1B71964-F220-41AA-A852-ECBC896DB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588293-D06C-4D4C-B981-354DDAC24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BBB298E-5874-46F2-8B73-1731BF56D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7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E141F-94FB-4340-B3EC-87AFC9310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21C7E50-F366-4381-A879-EBA4F94CF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4A3C1F-43EC-4815-9EB6-B1A76AD46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CB525E-39A5-4566-9952-F73C5B472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8138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3C1A1C-892C-4D5A-8D2C-D92C5F22B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66568C1-E08B-436F-9873-E379BE3B1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772606-F6D2-4908-BF01-8B0F76D38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1625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1C803A-AF84-43B0-9D1E-FA1D42C2B3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C8A2F0-860C-4A6B-9C24-6CC8847DBA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164F02-4DD5-4BD5-9127-172B5EC1C9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5602-2A27-4836-AFD2-F0D9D7331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6D1763-6CC3-4AF9-BD88-7A07F9C66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1E2F84-35E7-49F7-B9AD-2BA8A7E8B9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3432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0E734E-6046-4974-A561-7A82CF1DE2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0352B4-665C-4971-B0C1-C79D8FBAAD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3014E4-6E39-44B9-9272-CF56ACE75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85B55D0-7E38-4F19-AD9E-F3BDB4B498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CB1183E-0E3E-44C8-BDAE-304EC4BAD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9CB2DE-AB5E-436D-AE02-09010A757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163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8BD314-4B9E-4B06-8CA2-ACDDFCFA81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B4CDEFD-9935-49A7-A2BF-EE187B511B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77BFA1-A1B0-4F26-9A02-39D4C7AD7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4FF4F3-37FC-4472-906A-764E92A48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D05FC2-D436-4663-B447-E2AD10796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257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5D96F8-CBF0-4247-BD0B-B703132C09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2DEB90-1C35-4197-87BE-65F5931EFD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BBB7B6-1B95-4EF7-A542-9DE616A1E0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D5BCB7-9795-4838-BB1B-C60E427D75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FA2B9A-7208-4009-B389-1FB96A301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5553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21F9995-0B37-4CF9-827B-89F07FCB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455E38-B7AC-425D-9382-62C5A2263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E43527-723C-4CAD-8586-0D66E043F7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B17CF-D036-4037-889D-ED5DECBA719A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76ACC9-542D-46D6-A830-5A5082ADAF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E264BB-0B1B-4134-837E-BB25A60110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94F119-A7B9-4DD0-8EA9-952D0DA99E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665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TvMyssfAUx0&amp;t=2s" TargetMode="Externa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phonicsplaycomics.co.uk/comic_ph2_a_bug.html" TargetMode="Externa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CAED91-E538-45B8-8B55-DD8F9F6C40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07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C536C28-2814-4E19-BD5F-3031E221A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2947"/>
            <a:ext cx="12192000" cy="6712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773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441C38C-3E80-4366-B59A-8E58BD4FB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747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C53252-4253-43D4-BD0B-146FD9EEB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335"/>
            <a:ext cx="12192000" cy="672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8416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766B0DF-F701-4CA9-ACEE-929A52691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938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FED115-8A6A-4B3C-BA1F-11D6B438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833"/>
            <a:ext cx="12192000" cy="6762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67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FA2CFD-BCE9-45D5-8892-E469EFFDDA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364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EB9DDB-8536-489A-9F5E-D0B0334994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5721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51727B-091F-4887-97E9-590A860DE9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9586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2931CC-D992-494B-BC18-47CC957829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755"/>
            <a:ext cx="12192000" cy="6738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95955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273B3B5-2849-4A61-8628-F58D581302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35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92B660C-8701-4332-A842-3638983BC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960"/>
            <a:ext cx="12192000" cy="6704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70954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53A1BED-9598-424C-ACF5-CAC21E1F5C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72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8DDCE4-1605-4F97-894D-78B1B7A75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279"/>
            <a:ext cx="12192000" cy="675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1084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0BD603-869C-4BE2-9C5F-C107FFC9FC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51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3CCDEF-5B6D-4123-9734-439B7154BE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51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CD6CC8-5183-478E-B5CE-5677AD3AF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8046"/>
            <a:ext cx="12192000" cy="6741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074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D9DE75-05C7-4E76-AD49-BE1F4B8D68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910"/>
            <a:ext cx="12192000" cy="6774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4113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C101CCD-550A-485B-9DF6-54B0733906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356"/>
            <a:ext cx="12192000" cy="6757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31957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E8A717-3779-483C-B905-637221A528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979"/>
            <a:ext cx="12192000" cy="6786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90282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AF34C3-E292-4F11-92F9-FDC6416AF1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735"/>
            <a:ext cx="12192000" cy="676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6837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3E9D74-68C8-4B49-8655-8ABF2B9C18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00"/>
            <a:ext cx="12192000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3752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72F22C-FC73-42BB-92F6-8CEBAB0EBD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30"/>
            <a:ext cx="12192000" cy="679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1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1BE7C6D-E71E-45B3-9EC1-C0E164C040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6857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AC644CE-2F38-4425-89C7-87C059A3C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82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B288F14-B555-4C2A-BC9E-9596D1A91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863"/>
            <a:ext cx="12192000" cy="6830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1162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D19B306-90F0-4AD7-B00F-8C25281971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115"/>
            <a:ext cx="12192000" cy="675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4211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14E00A1-F6D6-425A-A063-85F5A29845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43826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E4D236-E335-41A6-8B21-D2779F6764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6998"/>
            <a:ext cx="12192000" cy="676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9345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F2C20-F96F-4E0E-B61E-90C6248AF7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71223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D434827-8F19-4966-A20F-D89DDE5FF6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193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FBB2C18-650C-4102-851C-822C1E365A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9570"/>
            <a:ext cx="12192000" cy="67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446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0BF0A10-75DF-40A6-852D-FD1B5A32FD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579"/>
            <a:ext cx="12192000" cy="6730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77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6E579C4-42EA-401E-91F1-C081F00C0E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2666"/>
            <a:ext cx="12192000" cy="6732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0802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9FDDA9-E1F5-414C-965C-BACC39309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514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5BC95FB-70CD-4384-8C3E-AD5801105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0"/>
            <a:ext cx="11049000" cy="622935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7BF033E-F296-43D7-AE34-23B6CCB7E170}"/>
              </a:ext>
            </a:extLst>
          </p:cNvPr>
          <p:cNvSpPr/>
          <p:nvPr/>
        </p:nvSpPr>
        <p:spPr>
          <a:xfrm>
            <a:off x="3363906" y="6229350"/>
            <a:ext cx="54641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https://www.youtube.com/watch?v=TvMyssfAUx0&amp;t=2s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99840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EF01BB-D57E-4991-876D-C6582C5BA9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591" y="0"/>
            <a:ext cx="9806243" cy="577155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28D9728-0578-47B6-9331-CAABCBE07074}"/>
              </a:ext>
            </a:extLst>
          </p:cNvPr>
          <p:cNvSpPr/>
          <p:nvPr/>
        </p:nvSpPr>
        <p:spPr>
          <a:xfrm>
            <a:off x="3212078" y="5889879"/>
            <a:ext cx="55192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3"/>
              </a:rPr>
              <a:t>https://phonicsplaycomics.co.uk/comic_ph2_a_bug.html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448600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34</Words>
  <Application>Microsoft Office PowerPoint</Application>
  <PresentationFormat>Widescreen</PresentationFormat>
  <Paragraphs>2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29</cp:revision>
  <dcterms:created xsi:type="dcterms:W3CDTF">2020-11-03T22:38:40Z</dcterms:created>
  <dcterms:modified xsi:type="dcterms:W3CDTF">2020-11-14T17:11:29Z</dcterms:modified>
</cp:coreProperties>
</file>