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handoutMasterIdLst>
    <p:handoutMasterId r:id="rId16"/>
  </p:handoutMasterIdLst>
  <p:sldIdLst>
    <p:sldId id="256" r:id="rId2"/>
    <p:sldId id="257" r:id="rId3"/>
    <p:sldId id="258" r:id="rId4"/>
    <p:sldId id="260" r:id="rId5"/>
    <p:sldId id="262" r:id="rId6"/>
    <p:sldId id="266" r:id="rId7"/>
    <p:sldId id="267" r:id="rId8"/>
    <p:sldId id="268" r:id="rId9"/>
    <p:sldId id="269" r:id="rId10"/>
    <p:sldId id="271" r:id="rId11"/>
    <p:sldId id="274" r:id="rId12"/>
    <p:sldId id="277" r:id="rId13"/>
    <p:sldId id="275" r:id="rId14"/>
  </p:sldIdLst>
  <p:sldSz cx="9144000" cy="6858000" type="screen4x3"/>
  <p:notesSz cx="6858000" cy="9144000"/>
  <p:defaultTextStyle>
    <a:defPPr>
      <a:defRPr lang="en-US">
        <a:uFillTx/>
      </a:defRPr>
    </a:defPPr>
    <a:lvl1pPr marL="0" algn="l" defTabSz="914400" rtl="0" eaLnBrk="1" latinLnBrk="0" hangingPunct="1">
      <a:defRPr sz="1800" kern="1200">
        <a:solidFill>
          <a:schemeClr val="tx1"/>
        </a:solidFill>
        <a:uFillTx/>
        <a:latin typeface="+mn-lt"/>
        <a:ea typeface="+mn-ea"/>
        <a:cs typeface="+mn-cs"/>
      </a:defRPr>
    </a:lvl1pPr>
    <a:lvl2pPr marL="457200" algn="l" defTabSz="914400" rtl="0" eaLnBrk="1" latinLnBrk="0" hangingPunct="1">
      <a:defRPr sz="1800" kern="1200">
        <a:solidFill>
          <a:schemeClr val="tx1"/>
        </a:solidFill>
        <a:uFillTx/>
        <a:latin typeface="+mn-lt"/>
        <a:ea typeface="+mn-ea"/>
        <a:cs typeface="+mn-cs"/>
      </a:defRPr>
    </a:lvl2pPr>
    <a:lvl3pPr marL="914400" algn="l" defTabSz="914400" rtl="0" eaLnBrk="1" latinLnBrk="0" hangingPunct="1">
      <a:defRPr sz="1800" kern="1200">
        <a:solidFill>
          <a:schemeClr val="tx1"/>
        </a:solidFill>
        <a:uFillTx/>
        <a:latin typeface="+mn-lt"/>
        <a:ea typeface="+mn-ea"/>
        <a:cs typeface="+mn-cs"/>
      </a:defRPr>
    </a:lvl3pPr>
    <a:lvl4pPr marL="1371600" algn="l" defTabSz="914400" rtl="0" eaLnBrk="1" latinLnBrk="0" hangingPunct="1">
      <a:defRPr sz="1800" kern="1200">
        <a:solidFill>
          <a:schemeClr val="tx1"/>
        </a:solidFill>
        <a:uFillTx/>
        <a:latin typeface="+mn-lt"/>
        <a:ea typeface="+mn-ea"/>
        <a:cs typeface="+mn-cs"/>
      </a:defRPr>
    </a:lvl4pPr>
    <a:lvl5pPr marL="1828800" algn="l" defTabSz="914400" rtl="0" eaLnBrk="1" latinLnBrk="0" hangingPunct="1">
      <a:defRPr sz="1800" kern="1200">
        <a:solidFill>
          <a:schemeClr val="tx1"/>
        </a:solidFill>
        <a:uFillTx/>
        <a:latin typeface="+mn-lt"/>
        <a:ea typeface="+mn-ea"/>
        <a:cs typeface="+mn-cs"/>
      </a:defRPr>
    </a:lvl5pPr>
    <a:lvl6pPr marL="2286000" algn="l" defTabSz="914400" rtl="0" eaLnBrk="1" latinLnBrk="0" hangingPunct="1">
      <a:defRPr sz="1800" kern="1200">
        <a:solidFill>
          <a:schemeClr val="tx1"/>
        </a:solidFill>
        <a:uFillTx/>
        <a:latin typeface="+mn-lt"/>
        <a:ea typeface="+mn-ea"/>
        <a:cs typeface="+mn-cs"/>
      </a:defRPr>
    </a:lvl6pPr>
    <a:lvl7pPr marL="2743200" algn="l" defTabSz="914400" rtl="0" eaLnBrk="1" latinLnBrk="0" hangingPunct="1">
      <a:defRPr sz="1800" kern="1200">
        <a:solidFill>
          <a:schemeClr val="tx1"/>
        </a:solidFill>
        <a:uFillTx/>
        <a:latin typeface="+mn-lt"/>
        <a:ea typeface="+mn-ea"/>
        <a:cs typeface="+mn-cs"/>
      </a:defRPr>
    </a:lvl7pPr>
    <a:lvl8pPr marL="3200400" algn="l" defTabSz="914400" rtl="0" eaLnBrk="1" latinLnBrk="0" hangingPunct="1">
      <a:defRPr sz="1800" kern="1200">
        <a:solidFill>
          <a:schemeClr val="tx1"/>
        </a:solidFill>
        <a:uFillTx/>
        <a:latin typeface="+mn-lt"/>
        <a:ea typeface="+mn-ea"/>
        <a:cs typeface="+mn-cs"/>
      </a:defRPr>
    </a:lvl8pPr>
    <a:lvl9pPr marL="3657600" algn="l" defTabSz="914400" rtl="0" eaLnBrk="1" latinLnBrk="0" hangingPunct="1">
      <a:defRPr sz="1800" kern="1200">
        <a:solidFill>
          <a:schemeClr val="tx1"/>
        </a:solidFill>
        <a:uFillTx/>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25366" autoAdjust="0"/>
    <p:restoredTop sz="94660"/>
  </p:normalViewPr>
  <p:slideViewPr>
    <p:cSldViewPr showGuides="1">
      <p:cViewPr>
        <p:scale>
          <a:sx n="125" d="100"/>
          <a:sy n="125" d="100"/>
        </p:scale>
        <p:origin x="680" y="21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80" d="100"/>
        <a:sy n="80" d="100"/>
      </p:scale>
      <p:origin x="0" y="0"/>
    </p:cViewPr>
  </p:sorter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uFillTx/>
              </a:defRPr>
            </a:lvl1pPr>
          </a:lstStyle>
          <a:p>
            <a:endParaRPr lang="en-GB" dirty="0">
              <a:uFillTx/>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uFillTx/>
              </a:defRPr>
            </a:lvl1pPr>
          </a:lstStyle>
          <a:p>
            <a:fld id="{6B34F151-63AC-41CE-96F5-7702E930870C}" type="datetimeFigureOut">
              <a:rPr lang="en-GB" smtClean="0">
                <a:uFillTx/>
                <a:latin typeface="Roboto" panose="02000000000000000000" pitchFamily="2" charset="0"/>
              </a:rPr>
              <a:t>01/02/2021</a:t>
            </a:fld>
            <a:endParaRPr lang="en-GB" dirty="0">
              <a:uFillTx/>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uFillTx/>
              </a:defRPr>
            </a:lvl1pPr>
          </a:lstStyle>
          <a:p>
            <a:endParaRPr lang="en-GB" dirty="0">
              <a:uFillTx/>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uFillTx/>
              </a:defRPr>
            </a:lvl1pPr>
          </a:lstStyle>
          <a:p>
            <a:fld id="{2676B846-B279-40AC-BFF5-DBC4013370C2}" type="slidenum">
              <a:rPr lang="en-GB" smtClean="0">
                <a:uFillTx/>
                <a:latin typeface="Roboto" panose="02000000000000000000" pitchFamily="2" charset="0"/>
              </a:rPr>
              <a:t>‹#›</a:t>
            </a:fld>
            <a:endParaRPr lang="en-GB" dirty="0">
              <a:uFillTx/>
              <a:latin typeface="Roboto" panose="02000000000000000000" pitchFamily="2" charset="0"/>
            </a:endParaRPr>
          </a:p>
        </p:txBody>
      </p:sp>
    </p:spTree>
    <p:extLst>
      <p:ext uri="{BB962C8B-B14F-4D97-AF65-F5344CB8AC3E}">
        <p14:creationId xmlns:p14="http://schemas.microsoft.com/office/powerpoint/2010/main" val="4135709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uFillTx/>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uFillTx/>
                <a:latin typeface="Roboto" panose="02000000000000000000" pitchFamily="2" charset="0"/>
              </a:defRPr>
            </a:lvl1pPr>
          </a:lstStyle>
          <a:p>
            <a:fld id="{3D02C5D1-7818-41B5-ABAD-5E4B38A5388F}" type="datetimeFigureOut">
              <a:rPr lang="en-GB" smtClean="0"/>
              <a:pPr/>
              <a:t>01/02/2021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srgbClr val="000000"/>
            </a:solidFill>
          </a:ln>
        </p:spPr>
        <p:txBody>
          <a:bodyPr vert="horz" lIns="91440" tIns="45720" rIns="91440" bIns="45720" rtlCol="0" anchor="ctr"/>
          <a:lstStyle/>
          <a:p>
            <a:endParaRPr lang="en-GB" dirty="0">
              <a:uFillTx/>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uFillTx/>
              </a:rPr>
              <a:t>Click to edit Master text styles</a:t>
            </a:r>
          </a:p>
          <a:p>
            <a:pPr lvl="1"/>
            <a:r>
              <a:rPr lang="en-US" dirty="0">
                <a:uFillTx/>
              </a:rPr>
              <a:t>Second level</a:t>
            </a:r>
          </a:p>
          <a:p>
            <a:pPr lvl="2"/>
            <a:r>
              <a:rPr lang="en-US" dirty="0">
                <a:uFillTx/>
              </a:rPr>
              <a:t>Third level</a:t>
            </a:r>
          </a:p>
          <a:p>
            <a:pPr lvl="3"/>
            <a:r>
              <a:rPr lang="en-US" dirty="0">
                <a:uFillTx/>
              </a:rPr>
              <a:t>Fourth level</a:t>
            </a:r>
          </a:p>
          <a:p>
            <a:pPr lvl="4"/>
            <a:r>
              <a:rPr lang="en-US" dirty="0">
                <a:uFillTx/>
              </a:rPr>
              <a:t>Fifth level</a:t>
            </a:r>
            <a:endParaRPr lang="en-GB" dirty="0">
              <a:uFillTx/>
            </a:endParaRP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uFillTx/>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uFillTx/>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744160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uFillTx/>
        <a:latin typeface="Roboto" panose="02000000000000000000" pitchFamily="2" charset="0"/>
        <a:ea typeface="+mn-ea"/>
        <a:cs typeface="+mn-cs"/>
      </a:defRPr>
    </a:lvl1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Unit Title Slide">
    <p:bg>
      <p:bgPr>
        <a:solidFill>
          <a:schemeClr val="accent1"/>
        </a:solidFill>
        <a:effectLst/>
      </p:bgPr>
    </p:bg>
    <p:spTree>
      <p:nvGrpSpPr>
        <p:cNvPr id="1" name=""/>
        <p:cNvGrpSpPr/>
        <p:nvPr/>
      </p:nvGrpSpPr>
      <p:grpSpPr>
        <a:xfrm>
          <a:off x="0" y="0"/>
          <a:ext cx="0" cy="0"/>
          <a:chOff x="0" y="0"/>
          <a:chExt cx="0" cy="0"/>
        </a:xfrm>
      </p:grpSpPr>
      <p:sp>
        <p:nvSpPr>
          <p:cNvPr id="2" name="Rectangle 1"/>
          <p:cNvSpPr>
            <a:spLocks/>
          </p:cNvSpPr>
          <p:nvPr userDrawn="1"/>
        </p:nvSpPr>
        <p:spPr>
          <a:xfrm>
            <a:off x="0" y="0"/>
            <a:ext cx="9144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uFillTx/>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stretch>
            <a:fillRect/>
          </a:stretch>
        </p:blipFill>
        <p:spPr>
          <a:xfrm>
            <a:off x="8522767" y="6196125"/>
            <a:ext cx="576495" cy="580719"/>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Box">
    <p:spTree>
      <p:nvGrpSpPr>
        <p:cNvPr id="1" name=""/>
        <p:cNvGrpSpPr/>
        <p:nvPr/>
      </p:nvGrpSpPr>
      <p:grpSpPr>
        <a:xfrm>
          <a:off x="0" y="0"/>
          <a:ext cx="0" cy="0"/>
          <a:chOff x="0" y="0"/>
          <a:chExt cx="0" cy="0"/>
        </a:xfrm>
      </p:grpSpPr>
      <p:sp>
        <p:nvSpPr>
          <p:cNvPr id="4" name="Rounded Rectangle 3"/>
          <p:cNvSpPr>
            <a:spLocks/>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uFillTx/>
              </a:defRPr>
            </a:pPr>
            <a:r>
              <a:rPr lang="en-GB" sz="1350" dirty="0">
                <a:uFillTx/>
                <a:latin typeface="Twinkl" pitchFamily="50" charset="0"/>
              </a:rPr>
              <a:t> </a:t>
            </a:r>
          </a:p>
        </p:txBody>
      </p:sp>
      <p:pic>
        <p:nvPicPr>
          <p:cNvPr id="3" name="Picture 2"/>
          <p:cNvPicPr>
            <a:picLocks noChangeAspect="1"/>
          </p:cNvPicPr>
          <p:nvPr userDrawn="1"/>
        </p:nvPicPr>
        <p:blipFill>
          <a:blip r:embed="rId2" cstate="screen"/>
          <a:stretch>
            <a:fillRect/>
          </a:stretch>
        </p:blipFill>
        <p:spPr>
          <a:xfrm>
            <a:off x="8072497" y="5734211"/>
            <a:ext cx="576495" cy="580719"/>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5" name="Rounded Rectangle 4"/>
          <p:cNvSpPr>
            <a:spLocks/>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uFillTx/>
              </a:defRPr>
            </a:pPr>
            <a:r>
              <a:rPr lang="en-GB" sz="1350" dirty="0">
                <a:uFillTx/>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b="0" i="0">
                <a:uFillTx/>
                <a:latin typeface="Twinkl" pitchFamily="2" charset="77"/>
              </a:defRPr>
            </a:lvl1pPr>
          </a:lstStyle>
          <a:p>
            <a:r>
              <a:rPr lang="en-US" dirty="0">
                <a:uFillTx/>
              </a:rPr>
              <a:t>Click to edit Master title style</a:t>
            </a:r>
            <a:endParaRPr lang="en-GB" dirty="0">
              <a:uFillTx/>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Aims Slide">
    <p:spTree>
      <p:nvGrpSpPr>
        <p:cNvPr id="1" name=""/>
        <p:cNvGrpSpPr/>
        <p:nvPr/>
      </p:nvGrpSpPr>
      <p:grpSpPr>
        <a:xfrm>
          <a:off x="0" y="0"/>
          <a:ext cx="0" cy="0"/>
          <a:chOff x="0" y="0"/>
          <a:chExt cx="0" cy="0"/>
        </a:xfrm>
      </p:grpSpPr>
      <p:sp>
        <p:nvSpPr>
          <p:cNvPr id="7" name="Rounded Rectangle 6"/>
          <p:cNvSpPr>
            <a:spLocks/>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uFillTx/>
              </a:defRPr>
            </a:pPr>
            <a:r>
              <a:rPr lang="en-GB" sz="1350" dirty="0">
                <a:uFillTx/>
                <a:latin typeface="Twinkl" pitchFamily="50" charset="0"/>
              </a:rPr>
              <a:t> </a:t>
            </a:r>
          </a:p>
        </p:txBody>
      </p:sp>
      <p:sp>
        <p:nvSpPr>
          <p:cNvPr id="8" name="Rounded Rectangle 7"/>
          <p:cNvSpPr>
            <a:spLocks/>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uFillTx/>
              </a:defRPr>
            </a:pPr>
            <a:r>
              <a:rPr lang="en-GB" sz="1350" dirty="0">
                <a:uFillTx/>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uFillTx/>
                <a:latin typeface="Sassoon Infant Md" panose="02000603050000020003" pitchFamily="50" charset="0"/>
                <a:ea typeface="+mj-ea"/>
                <a:cs typeface="+mj-cs"/>
              </a:defRPr>
            </a:lvl1pPr>
          </a:lstStyle>
          <a:p>
            <a:r>
              <a:rPr lang="en-US" sz="3600" dirty="0">
                <a:uFillTx/>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uFillTx/>
                <a:latin typeface="Sassoon Infant Md" panose="02000603050000020003" pitchFamily="50" charset="0"/>
                <a:ea typeface="+mj-ea"/>
                <a:cs typeface="+mj-cs"/>
              </a:defRPr>
            </a:lvl1pPr>
          </a:lstStyle>
          <a:p>
            <a:r>
              <a:rPr lang="en-US" sz="3600" dirty="0">
                <a:uFillTx/>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uFillTx/>
                <a:latin typeface="Twinkl" pitchFamily="50" charset="0"/>
              </a:defRPr>
            </a:lvl1pPr>
            <a:lvl2pPr>
              <a:defRPr>
                <a:uFillTx/>
              </a:defRPr>
            </a:lvl2pPr>
          </a:lstStyle>
          <a:p>
            <a:pPr lvl="0"/>
            <a:r>
              <a:rPr lang="en-US">
                <a:uFillTx/>
              </a:rPr>
              <a:t>Edit Master text styles</a:t>
            </a:r>
          </a:p>
          <a:p>
            <a:pPr lvl="1"/>
            <a:r>
              <a:rPr lang="en-US">
                <a:uFillTx/>
              </a:rPr>
              <a:t>Second level</a:t>
            </a:r>
          </a:p>
          <a:p>
            <a:pPr lvl="2"/>
            <a:r>
              <a:rPr lang="en-US">
                <a:uFillTx/>
              </a:rPr>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uFillTx/>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uFillTx/>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9pPr>
          </a:lstStyle>
          <a:p>
            <a:r>
              <a:rPr lang="en-GB" dirty="0">
                <a:uFillTx/>
                <a:latin typeface="Twinkl" pitchFamily="50" charset="0"/>
              </a:rPr>
              <a:t>Statement 1 Lorem ipsum </a:t>
            </a:r>
            <a:r>
              <a:rPr lang="en-GB" dirty="0" err="1">
                <a:uFillTx/>
                <a:latin typeface="Twinkl" pitchFamily="50" charset="0"/>
              </a:rPr>
              <a:t>dolor</a:t>
            </a:r>
            <a:r>
              <a:rPr lang="en-GB" dirty="0">
                <a:uFillTx/>
                <a:latin typeface="Twinkl" pitchFamily="50" charset="0"/>
              </a:rPr>
              <a:t> sit </a:t>
            </a:r>
            <a:r>
              <a:rPr lang="en-GB" dirty="0" err="1">
                <a:uFillTx/>
                <a:latin typeface="Twinkl" pitchFamily="50" charset="0"/>
              </a:rPr>
              <a:t>amet</a:t>
            </a:r>
            <a:r>
              <a:rPr lang="en-GB" dirty="0">
                <a:uFillTx/>
                <a:latin typeface="Twinkl" pitchFamily="50" charset="0"/>
              </a:rPr>
              <a:t>, </a:t>
            </a:r>
            <a:r>
              <a:rPr lang="en-GB" dirty="0" err="1">
                <a:uFillTx/>
                <a:latin typeface="Twinkl" pitchFamily="50" charset="0"/>
              </a:rPr>
              <a:t>consectetur</a:t>
            </a:r>
            <a:r>
              <a:rPr lang="en-GB" dirty="0">
                <a:uFillTx/>
                <a:latin typeface="Twinkl" pitchFamily="50" charset="0"/>
              </a:rPr>
              <a:t> </a:t>
            </a:r>
            <a:r>
              <a:rPr lang="en-GB" dirty="0" err="1">
                <a:uFillTx/>
                <a:latin typeface="Twinkl" pitchFamily="50" charset="0"/>
              </a:rPr>
              <a:t>adipiscing</a:t>
            </a:r>
            <a:r>
              <a:rPr lang="en-GB" dirty="0">
                <a:uFillTx/>
                <a:latin typeface="Twinkl" pitchFamily="50" charset="0"/>
              </a:rPr>
              <a:t> </a:t>
            </a:r>
            <a:r>
              <a:rPr lang="en-GB" dirty="0" err="1">
                <a:uFillTx/>
                <a:latin typeface="Twinkl" pitchFamily="50" charset="0"/>
              </a:rPr>
              <a:t>elit</a:t>
            </a:r>
            <a:r>
              <a:rPr lang="en-GB" dirty="0">
                <a:uFillTx/>
                <a:latin typeface="Twinkl" pitchFamily="50" charset="0"/>
              </a:rPr>
              <a:t>.</a:t>
            </a:r>
          </a:p>
          <a:p>
            <a:r>
              <a:rPr lang="en-GB" dirty="0">
                <a:uFillTx/>
                <a:latin typeface="Twinkl" pitchFamily="50" charset="0"/>
              </a:rPr>
              <a:t>Statement 2</a:t>
            </a:r>
          </a:p>
          <a:p>
            <a:pPr lvl="1"/>
            <a:r>
              <a:rPr lang="en-GB" dirty="0">
                <a:uFillTx/>
                <a:latin typeface="Twinkl" pitchFamily="50" charset="0"/>
              </a:rPr>
              <a:t>Sub statement</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stretch>
            <a:fillRect/>
          </a:stretch>
        </p:blipFill>
        <p:spPr>
          <a:xfrm>
            <a:off x="8522767" y="6196125"/>
            <a:ext cx="576495" cy="580719"/>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Blank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uFillTx/>
              </a:rPr>
              <a:t>Click to edit Master title style</a:t>
            </a:r>
            <a:endParaRPr lang="en-US" dirty="0">
              <a:uFillTx/>
            </a:endParaRP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uFillTx/>
              </a:rPr>
              <a:t>Edit Master text styles</a:t>
            </a:r>
          </a:p>
          <a:p>
            <a:pPr lvl="1"/>
            <a:r>
              <a:rPr lang="en-US" dirty="0">
                <a:uFillTx/>
              </a:rPr>
              <a:t>Second level</a:t>
            </a:r>
          </a:p>
          <a:p>
            <a:pPr lvl="2"/>
            <a:r>
              <a:rPr lang="en-US" dirty="0">
                <a:uFillTx/>
              </a:rPr>
              <a:t>Third level</a:t>
            </a:r>
          </a:p>
          <a:p>
            <a:pPr lvl="3"/>
            <a:r>
              <a:rPr lang="en-US" dirty="0">
                <a:uFillTx/>
              </a:rPr>
              <a:t>Fourth level</a:t>
            </a:r>
          </a:p>
          <a:p>
            <a:pPr lvl="4"/>
            <a:r>
              <a:rPr lang="en-US" dirty="0">
                <a:uFillTx/>
              </a:rPr>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4000" b="1" kern="1200">
          <a:solidFill>
            <a:srgbClr val="1C1C1C"/>
          </a:solidFill>
          <a:uFillTx/>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b="0" i="0" kern="1200">
          <a:solidFill>
            <a:srgbClr val="1C1C1C"/>
          </a:solidFill>
          <a:uFillTx/>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b="0" i="0" kern="1200">
          <a:solidFill>
            <a:srgbClr val="1C1C1C"/>
          </a:solidFill>
          <a:uFillTx/>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b="0" i="0" kern="1200">
          <a:solidFill>
            <a:srgbClr val="1C1C1C"/>
          </a:solidFill>
          <a:uFillTx/>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rgbClr val="1C1C1C"/>
          </a:solidFill>
          <a:uFillTx/>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rgbClr val="1C1C1C"/>
          </a:solidFill>
          <a:uFillTx/>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9pPr>
    </p:bodyStyle>
    <p:otherStyle>
      <a:defPPr>
        <a:defRPr lang="en-US">
          <a:uFillTx/>
        </a:defRPr>
      </a:defPPr>
      <a:lvl1pPr marL="0" algn="l" defTabSz="914400" rtl="0" eaLnBrk="1" latinLnBrk="0" hangingPunct="1">
        <a:defRPr sz="1800" kern="1200">
          <a:solidFill>
            <a:schemeClr val="tx1"/>
          </a:solidFill>
          <a:uFillTx/>
          <a:latin typeface="+mn-lt"/>
          <a:ea typeface="+mn-ea"/>
          <a:cs typeface="+mn-cs"/>
        </a:defRPr>
      </a:lvl1pPr>
      <a:lvl2pPr marL="457200" algn="l" defTabSz="914400" rtl="0" eaLnBrk="1" latinLnBrk="0" hangingPunct="1">
        <a:defRPr sz="1800" kern="1200">
          <a:solidFill>
            <a:schemeClr val="tx1"/>
          </a:solidFill>
          <a:uFillTx/>
          <a:latin typeface="+mn-lt"/>
          <a:ea typeface="+mn-ea"/>
          <a:cs typeface="+mn-cs"/>
        </a:defRPr>
      </a:lvl2pPr>
      <a:lvl3pPr marL="914400" algn="l" defTabSz="914400" rtl="0" eaLnBrk="1" latinLnBrk="0" hangingPunct="1">
        <a:defRPr sz="1800" kern="1200">
          <a:solidFill>
            <a:schemeClr val="tx1"/>
          </a:solidFill>
          <a:uFillTx/>
          <a:latin typeface="+mn-lt"/>
          <a:ea typeface="+mn-ea"/>
          <a:cs typeface="+mn-cs"/>
        </a:defRPr>
      </a:lvl3pPr>
      <a:lvl4pPr marL="1371600" algn="l" defTabSz="914400" rtl="0" eaLnBrk="1" latinLnBrk="0" hangingPunct="1">
        <a:defRPr sz="1800" kern="1200">
          <a:solidFill>
            <a:schemeClr val="tx1"/>
          </a:solidFill>
          <a:uFillTx/>
          <a:latin typeface="+mn-lt"/>
          <a:ea typeface="+mn-ea"/>
          <a:cs typeface="+mn-cs"/>
        </a:defRPr>
      </a:lvl4pPr>
      <a:lvl5pPr marL="1828800" algn="l" defTabSz="914400" rtl="0" eaLnBrk="1" latinLnBrk="0" hangingPunct="1">
        <a:defRPr sz="1800" kern="1200">
          <a:solidFill>
            <a:schemeClr val="tx1"/>
          </a:solidFill>
          <a:uFillTx/>
          <a:latin typeface="+mn-lt"/>
          <a:ea typeface="+mn-ea"/>
          <a:cs typeface="+mn-cs"/>
        </a:defRPr>
      </a:lvl5pPr>
      <a:lvl6pPr marL="2286000" algn="l" defTabSz="914400" rtl="0" eaLnBrk="1" latinLnBrk="0" hangingPunct="1">
        <a:defRPr sz="1800" kern="1200">
          <a:solidFill>
            <a:schemeClr val="tx1"/>
          </a:solidFill>
          <a:uFillTx/>
          <a:latin typeface="+mn-lt"/>
          <a:ea typeface="+mn-ea"/>
          <a:cs typeface="+mn-cs"/>
        </a:defRPr>
      </a:lvl6pPr>
      <a:lvl7pPr marL="2743200" algn="l" defTabSz="914400" rtl="0" eaLnBrk="1" latinLnBrk="0" hangingPunct="1">
        <a:defRPr sz="1800" kern="1200">
          <a:solidFill>
            <a:schemeClr val="tx1"/>
          </a:solidFill>
          <a:uFillTx/>
          <a:latin typeface="+mn-lt"/>
          <a:ea typeface="+mn-ea"/>
          <a:cs typeface="+mn-cs"/>
        </a:defRPr>
      </a:lvl7pPr>
      <a:lvl8pPr marL="3200400" algn="l" defTabSz="914400" rtl="0" eaLnBrk="1" latinLnBrk="0" hangingPunct="1">
        <a:defRPr sz="1800" kern="1200">
          <a:solidFill>
            <a:schemeClr val="tx1"/>
          </a:solidFill>
          <a:uFillTx/>
          <a:latin typeface="+mn-lt"/>
          <a:ea typeface="+mn-ea"/>
          <a:cs typeface="+mn-cs"/>
        </a:defRPr>
      </a:lvl8pPr>
      <a:lvl9pPr marL="3657600" algn="l" defTabSz="914400" rtl="0" eaLnBrk="1" latinLnBrk="0" hangingPunct="1">
        <a:defRPr sz="1800" kern="1200">
          <a:solidFill>
            <a:schemeClr val="tx1"/>
          </a:solidFill>
          <a:uFillTx/>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5.tif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hyperlink" Target="https://www.twinkl.co.uk/resources/twinkl-life"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hyperlink" Target="https://www.pshe-association.org.uk/curriculum-and-resources/resources/programme-study-pshe-education-key-stages-1%E2%80%935"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4.m4a"/><Relationship Id="rId7" Type="http://schemas.openxmlformats.org/officeDocument/2006/relationships/image" Target="../media/image9.png"/><Relationship Id="rId2" Type="http://schemas.microsoft.com/office/2007/relationships/media" Target="../media/media4.m4a"/><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3" Type="http://schemas.openxmlformats.org/officeDocument/2006/relationships/audio" Target="../media/media6.m4a"/><Relationship Id="rId7" Type="http://schemas.openxmlformats.org/officeDocument/2006/relationships/image" Target="../media/image13.jpeg"/><Relationship Id="rId12" Type="http://schemas.openxmlformats.org/officeDocument/2006/relationships/image" Target="../media/image18.jpeg"/><Relationship Id="rId2" Type="http://schemas.microsoft.com/office/2007/relationships/media" Target="../media/media6.m4a"/><Relationship Id="rId16" Type="http://schemas.openxmlformats.org/officeDocument/2006/relationships/image" Target="../media/image6.png"/><Relationship Id="rId1" Type="http://schemas.openxmlformats.org/officeDocument/2006/relationships/tags" Target="../tags/tag3.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5" Type="http://schemas.openxmlformats.org/officeDocument/2006/relationships/image" Target="../media/image21.jpeg"/><Relationship Id="rId10" Type="http://schemas.openxmlformats.org/officeDocument/2006/relationships/image" Target="../media/image16.jpeg"/><Relationship Id="rId4" Type="http://schemas.openxmlformats.org/officeDocument/2006/relationships/slideLayout" Target="../slideLayouts/slideLayout4.xml"/><Relationship Id="rId9" Type="http://schemas.openxmlformats.org/officeDocument/2006/relationships/image" Target="../media/image15.jpeg"/><Relationship Id="rId1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22.png"/><Relationship Id="rId4"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6.pn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audio" Target="../media/media9.m4a"/><Relationship Id="rId7" Type="http://schemas.openxmlformats.org/officeDocument/2006/relationships/image" Target="../media/image26.png"/><Relationship Id="rId2" Type="http://schemas.microsoft.com/office/2007/relationships/media" Target="../media/media9.m4a"/><Relationship Id="rId1" Type="http://schemas.openxmlformats.org/officeDocument/2006/relationships/tags" Target="../tags/tag5.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6.png"/><Relationship Id="rId4" Type="http://schemas.openxmlformats.org/officeDocument/2006/relationships/slideLayout" Target="../slideLayouts/slideLayout4.xml"/><Relationship Id="rId9"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6.png"/><Relationship Id="rId2" Type="http://schemas.microsoft.com/office/2007/relationships/media" Target="../media/media10.m4a"/><Relationship Id="rId1" Type="http://schemas.openxmlformats.org/officeDocument/2006/relationships/tags" Target="../tags/tag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7.xml"/><Relationship Id="rId6" Type="http://schemas.openxmlformats.org/officeDocument/2006/relationships/image" Target="../media/image6.png"/><Relationship Id="rId5" Type="http://schemas.openxmlformats.org/officeDocument/2006/relationships/image" Target="../media/image31.png"/><Relationship Id="rId4"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6.png"/><Relationship Id="rId2" Type="http://schemas.microsoft.com/office/2007/relationships/media" Target="../media/media12.m4a"/><Relationship Id="rId1" Type="http://schemas.openxmlformats.org/officeDocument/2006/relationships/tags" Target="../tags/tag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7" Type="http://schemas.openxmlformats.org/officeDocument/2006/relationships/image" Target="../media/image6.png"/><Relationship Id="rId2" Type="http://schemas.microsoft.com/office/2007/relationships/media" Target="../media/media13.m4a"/><Relationship Id="rId1" Type="http://schemas.openxmlformats.org/officeDocument/2006/relationships/tags" Target="../tags/tag9.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uFillTx/>
            </a:endParaRPr>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a:spLocks/>
          </p:cNvSpPr>
          <p:nvPr/>
        </p:nvSpPr>
        <p:spPr>
          <a:xfrm>
            <a:off x="2443218" y="6411831"/>
            <a:ext cx="4374793" cy="291184"/>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chemeClr val="bg1">
                    <a:lumMod val="95000"/>
                  </a:schemeClr>
                </a:solidFill>
                <a:uFillTx/>
                <a:latin typeface="Roboto" panose="02000000000000000000" pitchFamily="2" charset="0"/>
                <a:ea typeface="Roboto" panose="02000000000000000000" pitchFamily="2" charset="0"/>
                <a:cs typeface="Times New Roman" panose="02020603050405020304" pitchFamily="18" charset="0"/>
              </a:rPr>
              <a:t>PSHE and Citizenship </a:t>
            </a:r>
            <a:r>
              <a:rPr lang="en-GB" sz="800" dirty="0">
                <a:solidFill>
                  <a:schemeClr val="bg1">
                    <a:lumMod val="95000"/>
                  </a:schemeClr>
                </a:solidFill>
                <a:uFillTx/>
                <a:latin typeface="Roboto" panose="02000000000000000000" pitchFamily="2" charset="0"/>
                <a:ea typeface="Roboto" panose="02000000000000000000" pitchFamily="2" charset="0"/>
                <a:cs typeface="Times New Roman" panose="02020603050405020304" pitchFamily="18" charset="0"/>
              </a:rPr>
              <a:t>| KS1 | Living in the Wider World | Diverse Britain | British People | Lesson 5</a:t>
            </a:r>
          </a:p>
        </p:txBody>
      </p:sp>
      <p:pic>
        <p:nvPicPr>
          <p:cNvPr id="5" name="Picture 4"/>
          <p:cNvPicPr>
            <a:picLocks noChangeAspect="1"/>
          </p:cNvPicPr>
          <p:nvPr/>
        </p:nvPicPr>
        <p:blipFill>
          <a:blip r:embed="rId4" cstate="screen"/>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uFillTx/>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uFillTx/>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9pPr>
          </a:lstStyle>
          <a:p>
            <a:pPr marL="0" indent="0" algn="ctr">
              <a:buNone/>
            </a:pPr>
            <a:r>
              <a:rPr lang="en-GB" dirty="0">
                <a:solidFill>
                  <a:schemeClr val="bg1"/>
                </a:solidFill>
                <a:uFillTx/>
                <a:latin typeface="Roboto" panose="02000000000000000000" pitchFamily="2" charset="0"/>
                <a:ea typeface="Roboto" panose="02000000000000000000" pitchFamily="2" charset="0"/>
                <a:cs typeface="Arial" panose="020B0604020202020204" pitchFamily="34" charset="0"/>
              </a:rPr>
              <a:t>Living in the Wider World | Diverse Britain</a:t>
            </a:r>
          </a:p>
        </p:txBody>
      </p:sp>
      <p:sp>
        <p:nvSpPr>
          <p:cNvPr id="7" name="Title 17"/>
          <p:cNvSpPr txBox="1">
            <a:spLocks/>
          </p:cNvSpPr>
          <p:nvPr/>
        </p:nvSpPr>
        <p:spPr>
          <a:xfrm>
            <a:off x="0" y="2180441"/>
            <a:ext cx="9143999"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uFillTx/>
                <a:latin typeface="Twinkl" pitchFamily="50" charset="0"/>
                <a:ea typeface="+mj-ea"/>
                <a:cs typeface="+mj-cs"/>
              </a:defRPr>
            </a:lvl1pPr>
          </a:lstStyle>
          <a:p>
            <a:pPr algn="ctr"/>
            <a:r>
              <a:rPr lang="en-GB" sz="5400" dirty="0">
                <a:solidFill>
                  <a:schemeClr val="bg1"/>
                </a:solidFill>
                <a:uFillTx/>
                <a:latin typeface="Roboto" panose="02000000000000000000" pitchFamily="2" charset="0"/>
                <a:ea typeface="Roboto" panose="02000000000000000000" pitchFamily="2" charset="0"/>
                <a:cs typeface="Arial" panose="020B0604020202020204" pitchFamily="34" charset="0"/>
              </a:rPr>
              <a:t>PSHE and Citizenship</a:t>
            </a:r>
          </a:p>
        </p:txBody>
      </p:sp>
      <p:pic>
        <p:nvPicPr>
          <p:cNvPr id="8" name="Audio 7">
            <a:hlinkClick r:id="" action="ppaction://media"/>
            <a:extLst>
              <a:ext uri="{FF2B5EF4-FFF2-40B4-BE49-F238E27FC236}">
                <a16:creationId xmlns:a16="http://schemas.microsoft.com/office/drawing/2014/main" id="{1E42ED1B-3C74-484C-B554-423898E30A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834"/>
    </mc:Choice>
    <mc:Fallback>
      <p:transition spd="slow" advTm="38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4"/>
          </p:cNvPr>
          <p:cNvSpPr>
            <a:spLocks/>
          </p:cNvSpPr>
          <p:nvPr/>
        </p:nvSpPr>
        <p:spPr>
          <a:xfrm>
            <a:off x="4139952" y="5445224"/>
            <a:ext cx="936104"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uFillTx/>
            </a:endParaRPr>
          </a:p>
        </p:txBody>
      </p:sp>
      <p:pic>
        <p:nvPicPr>
          <p:cNvPr id="3" name="Audio 2">
            <a:hlinkClick r:id="" action="ppaction://media"/>
            <a:extLst>
              <a:ext uri="{FF2B5EF4-FFF2-40B4-BE49-F238E27FC236}">
                <a16:creationId xmlns:a16="http://schemas.microsoft.com/office/drawing/2014/main" id="{6F64F65B-CF2E-9144-A856-32BBE0D810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137"/>
    </mc:Choice>
    <mc:Fallback>
      <p:transition spd="slow" advTm="19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a:spLocks/>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uFillTx/>
              </a:defRPr>
            </a:pPr>
            <a:r>
              <a:rPr lang="en-GB" sz="1350" dirty="0">
                <a:uFillTx/>
                <a:latin typeface="Twinkl" pitchFamily="50" charset="0"/>
              </a:rPr>
              <a:t> </a:t>
            </a:r>
          </a:p>
        </p:txBody>
      </p:sp>
      <p:sp>
        <p:nvSpPr>
          <p:cNvPr id="24" name="Rounded Rectangle 23"/>
          <p:cNvSpPr>
            <a:spLocks/>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uFillTx/>
              </a:defRPr>
            </a:pPr>
            <a:r>
              <a:rPr lang="en-GB" sz="1350" dirty="0">
                <a:uFillTx/>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uFillTx/>
                <a:latin typeface="Sassoon Infant Md" panose="02000603050000020003" pitchFamily="50" charset="0"/>
                <a:ea typeface="+mj-ea"/>
                <a:cs typeface="+mj-cs"/>
              </a:defRPr>
            </a:lvl1pPr>
          </a:lstStyle>
          <a:p>
            <a:r>
              <a:rPr lang="en-US" sz="3600" dirty="0">
                <a:uFillTx/>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uFillTx/>
                <a:latin typeface="Sassoon Infant Md" panose="02000603050000020003" pitchFamily="50" charset="0"/>
                <a:ea typeface="+mj-ea"/>
                <a:cs typeface="+mj-cs"/>
              </a:defRPr>
            </a:lvl1pPr>
          </a:lstStyle>
          <a:p>
            <a:r>
              <a:rPr lang="en-US" sz="3600" dirty="0">
                <a:uFillTx/>
                <a:latin typeface="+mn-lt"/>
              </a:rPr>
              <a:t>Aim</a:t>
            </a:r>
          </a:p>
        </p:txBody>
      </p:sp>
      <p:sp>
        <p:nvSpPr>
          <p:cNvPr id="16" name="Content Placeholder 15"/>
          <p:cNvSpPr>
            <a:spLocks noGrp="1"/>
          </p:cNvSpPr>
          <p:nvPr>
            <p:ph idx="1"/>
          </p:nvPr>
        </p:nvSpPr>
        <p:spPr/>
        <p:txBody>
          <a:bodyPr>
            <a:normAutofit/>
          </a:bodyPr>
          <a:lstStyle/>
          <a:p>
            <a:r>
              <a:rPr lang="en-GB" dirty="0">
                <a:uFillTx/>
              </a:rPr>
              <a:t>I can explore how people living in the British Isles can be different and how they are the same.</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uFillTx/>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uFillTx/>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uFillTx/>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uFillTx/>
                <a:latin typeface="+mn-lt"/>
                <a:ea typeface="+mn-ea"/>
                <a:cs typeface="+mn-cs"/>
              </a:defRPr>
            </a:lvl9pPr>
          </a:lstStyle>
          <a:p>
            <a:r>
              <a:rPr lang="en-GB" dirty="0">
                <a:uFillTx/>
                <a:latin typeface="Twinkl" pitchFamily="50" charset="0"/>
              </a:rPr>
              <a:t>I can think about why it is important to have differences.</a:t>
            </a:r>
          </a:p>
          <a:p>
            <a:r>
              <a:rPr lang="en-GB" dirty="0">
                <a:uFillTx/>
                <a:latin typeface="Twinkl" pitchFamily="50" charset="0"/>
              </a:rPr>
              <a:t>I can think about why it is important to show respect to others. </a:t>
            </a:r>
          </a:p>
          <a:p>
            <a:r>
              <a:rPr lang="en-GB" dirty="0">
                <a:uFillTx/>
                <a:latin typeface="Twinkl" pitchFamily="50" charset="0"/>
              </a:rPr>
              <a:t>I can write down how I can make all people feel happy and welcome.</a:t>
            </a:r>
          </a:p>
        </p:txBody>
      </p:sp>
      <p:sp>
        <p:nvSpPr>
          <p:cNvPr id="9" name="TextBox 21"/>
          <p:cNvSpPr txBox="1">
            <a:spLocks noChangeArrowheads="1"/>
          </p:cNvSpPr>
          <p:nvPr/>
        </p:nvSpPr>
        <p:spPr bwMode="auto">
          <a:xfrm>
            <a:off x="2159732" y="6204828"/>
            <a:ext cx="4824536" cy="177744"/>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uFillTx/>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uFillTx/>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uFillTx/>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uFillTx/>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uFillTx/>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uFillTx/>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uFillTx/>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uFillTx/>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uFillTx/>
                <a:latin typeface="Calibri" panose="020F0502020204030204" pitchFamily="34" charset="0"/>
              </a:defRPr>
            </a:lvl9pPr>
          </a:lstStyle>
          <a:p>
            <a:pPr>
              <a:buNone/>
            </a:pPr>
            <a:r>
              <a:rPr lang="en-GB" sz="800" baseline="30000" dirty="0">
                <a:uFillTx/>
                <a:latin typeface="Roboto" panose="02000000000000000000" pitchFamily="2" charset="0"/>
                <a:ea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uFillTx/>
                <a:latin typeface="Roboto" panose="02000000000000000000" pitchFamily="2" charset="0"/>
                <a:ea typeface="Roboto" panose="02000000000000000000" pitchFamily="2" charset="0"/>
                <a:cs typeface="Arial" panose="020B0604020202020204" pitchFamily="34" charset="0"/>
                <a:hlinkClick r:id="rId4"/>
              </a:rPr>
              <a:t>Programme of Study</a:t>
            </a:r>
            <a:r>
              <a:rPr lang="en-GB" sz="800" baseline="30000" dirty="0">
                <a:uFillTx/>
                <a:latin typeface="Roboto" panose="02000000000000000000" pitchFamily="2" charset="0"/>
                <a:ea typeface="Roboto" panose="02000000000000000000" pitchFamily="2" charset="0"/>
                <a:cs typeface="Arial" panose="020B0604020202020204" pitchFamily="34" charset="0"/>
              </a:rPr>
              <a:t>.</a:t>
            </a:r>
          </a:p>
        </p:txBody>
      </p:sp>
      <p:pic>
        <p:nvPicPr>
          <p:cNvPr id="2" name="Audio 1">
            <a:hlinkClick r:id="" action="ppaction://media"/>
            <a:extLst>
              <a:ext uri="{FF2B5EF4-FFF2-40B4-BE49-F238E27FC236}">
                <a16:creationId xmlns:a16="http://schemas.microsoft.com/office/drawing/2014/main" id="{73B9EAEB-E265-634F-AB05-D55086142BA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1992"/>
    </mc:Choice>
    <mc:Fallback>
      <p:transition spd="slow" advTm="219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5" cstate="screen"/>
          <a:stretch>
            <a:fillRect/>
          </a:stretch>
        </p:blipFill>
        <p:spPr>
          <a:xfrm>
            <a:off x="7740352" y="544048"/>
            <a:ext cx="864000" cy="864000"/>
          </a:xfrm>
          <a:prstGeom prst="rect">
            <a:avLst/>
          </a:prstGeom>
        </p:spPr>
      </p:pic>
      <p:pic>
        <p:nvPicPr>
          <p:cNvPr id="5" name="Picture 4"/>
          <p:cNvPicPr>
            <a:picLocks noChangeAspect="1"/>
          </p:cNvPicPr>
          <p:nvPr/>
        </p:nvPicPr>
        <p:blipFill>
          <a:blip r:embed="rId6" cstate="screen"/>
          <a:stretch>
            <a:fillRect/>
          </a:stretch>
        </p:blipFill>
        <p:spPr>
          <a:xfrm>
            <a:off x="899592" y="1171893"/>
            <a:ext cx="1512168" cy="4966027"/>
          </a:xfrm>
          <a:prstGeom prst="rect">
            <a:avLst/>
          </a:prstGeom>
        </p:spPr>
      </p:pic>
      <p:pic>
        <p:nvPicPr>
          <p:cNvPr id="7" name="Picture 6"/>
          <p:cNvPicPr>
            <a:picLocks noChangeAspect="1"/>
          </p:cNvPicPr>
          <p:nvPr/>
        </p:nvPicPr>
        <p:blipFill>
          <a:blip r:embed="rId7" cstate="screen"/>
          <a:stretch>
            <a:fillRect/>
          </a:stretch>
        </p:blipFill>
        <p:spPr>
          <a:xfrm>
            <a:off x="6156176" y="1084184"/>
            <a:ext cx="1688880" cy="5053736"/>
          </a:xfrm>
          <a:prstGeom prst="rect">
            <a:avLst/>
          </a:prstGeom>
        </p:spPr>
      </p:pic>
      <p:sp>
        <p:nvSpPr>
          <p:cNvPr id="8" name="Speech Bubble: Rectangle with Corners Rounded 7"/>
          <p:cNvSpPr>
            <a:spLocks/>
          </p:cNvSpPr>
          <p:nvPr/>
        </p:nvSpPr>
        <p:spPr>
          <a:xfrm>
            <a:off x="2789143" y="1171893"/>
            <a:ext cx="3079001" cy="1080024"/>
          </a:xfrm>
          <a:prstGeom prst="wedgeRoundRectCallout">
            <a:avLst>
              <a:gd name="adj1" fmla="val -60612"/>
              <a:gd name="adj2" fmla="val 33761"/>
              <a:gd name="adj3" fmla="val 16667"/>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uFillTx/>
              </a:rPr>
              <a:t>In what ways can British people be different from one another?</a:t>
            </a:r>
          </a:p>
        </p:txBody>
      </p:sp>
      <p:sp>
        <p:nvSpPr>
          <p:cNvPr id="9" name="Speech Bubble: Rectangle with Corners Rounded 8"/>
          <p:cNvSpPr>
            <a:spLocks/>
          </p:cNvSpPr>
          <p:nvPr/>
        </p:nvSpPr>
        <p:spPr>
          <a:xfrm>
            <a:off x="2786053" y="2420888"/>
            <a:ext cx="3079001" cy="864000"/>
          </a:xfrm>
          <a:prstGeom prst="wedgeRoundRectCallout">
            <a:avLst>
              <a:gd name="adj1" fmla="val 58349"/>
              <a:gd name="adj2" fmla="val -33388"/>
              <a:gd name="adj3" fmla="val 16667"/>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uFillTx/>
              </a:rPr>
              <a:t>How are British people similar to one another?</a:t>
            </a:r>
          </a:p>
        </p:txBody>
      </p:sp>
      <p:pic>
        <p:nvPicPr>
          <p:cNvPr id="4" name="Audio 3">
            <a:hlinkClick r:id="" action="ppaction://media"/>
            <a:extLst>
              <a:ext uri="{FF2B5EF4-FFF2-40B4-BE49-F238E27FC236}">
                <a16:creationId xmlns:a16="http://schemas.microsoft.com/office/drawing/2014/main" id="{6D080599-2E85-6849-BCAA-0EC6FD380492}"/>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4669"/>
    </mc:Choice>
    <mc:Fallback>
      <p:transition spd="slow" advTm="146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500"/>
                            </p:stCondLst>
                            <p:childTnLst>
                              <p:par>
                                <p:cTn id="21" presetID="22" presetClass="entr" presetSubtype="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righ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4" fill="hold" display="0">
                  <p:stCondLst>
                    <p:cond delay="indefinite"/>
                  </p:stCondLst>
                  <p:endCondLst>
                    <p:cond evt="onStopAudio" delay="0">
                      <p:tgtEl>
                        <p:sldTgt/>
                      </p:tgtEl>
                    </p:cond>
                  </p:endCondLst>
                </p:cTn>
                <p:tgtEl>
                  <p:spTgt spid="4"/>
                </p:tgtEl>
              </p:cMediaNode>
            </p:audio>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p:cNvSpPr>
            <a:spLocks/>
          </p:cNvSpPr>
          <p:nvPr/>
        </p:nvSpPr>
        <p:spPr>
          <a:xfrm>
            <a:off x="681700" y="3340874"/>
            <a:ext cx="7771070" cy="720080"/>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11" name="Rectangle: Rounded Corners 10"/>
          <p:cNvSpPr>
            <a:spLocks/>
          </p:cNvSpPr>
          <p:nvPr/>
        </p:nvSpPr>
        <p:spPr>
          <a:xfrm>
            <a:off x="686465" y="1702351"/>
            <a:ext cx="7771070" cy="720080"/>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2" name="Title 1"/>
          <p:cNvSpPr>
            <a:spLocks noGrp="1"/>
          </p:cNvSpPr>
          <p:nvPr>
            <p:ph type="title"/>
          </p:nvPr>
        </p:nvSpPr>
        <p:spPr>
          <a:xfrm>
            <a:off x="457198" y="478895"/>
            <a:ext cx="8220075" cy="929154"/>
          </a:xfrm>
        </p:spPr>
        <p:txBody>
          <a:bodyPr/>
          <a:lstStyle/>
          <a:p>
            <a:pPr algn="ctr"/>
            <a:r>
              <a:rPr lang="en-GB" sz="3400" b="1" dirty="0">
                <a:uFillTx/>
                <a:latin typeface="+mn-lt"/>
              </a:rPr>
              <a:t>Similarities and Differences</a:t>
            </a:r>
          </a:p>
        </p:txBody>
      </p:sp>
      <p:pic>
        <p:nvPicPr>
          <p:cNvPr id="6" name="Picture 5"/>
          <p:cNvPicPr>
            <a:picLocks noChangeAspect="1"/>
          </p:cNvPicPr>
          <p:nvPr/>
        </p:nvPicPr>
        <p:blipFill rotWithShape="1">
          <a:blip r:embed="rId5" cstate="screen"/>
          <a:srcRect b="7184"/>
          <a:stretch/>
        </p:blipFill>
        <p:spPr>
          <a:xfrm>
            <a:off x="1242525" y="3713619"/>
            <a:ext cx="6437129" cy="3144381"/>
          </a:xfrm>
          <a:prstGeom prst="rect">
            <a:avLst/>
          </a:prstGeom>
        </p:spPr>
      </p:pic>
      <p:sp>
        <p:nvSpPr>
          <p:cNvPr id="4" name="Rectangle 3"/>
          <p:cNvSpPr>
            <a:spLocks/>
          </p:cNvSpPr>
          <p:nvPr/>
        </p:nvSpPr>
        <p:spPr>
          <a:xfrm>
            <a:off x="752678" y="3377749"/>
            <a:ext cx="7203698" cy="646331"/>
          </a:xfrm>
          <a:prstGeom prst="rect">
            <a:avLst/>
          </a:prstGeom>
        </p:spPr>
        <p:txBody>
          <a:bodyPr wrap="square">
            <a:spAutoFit/>
          </a:bodyPr>
          <a:lstStyle/>
          <a:p>
            <a:r>
              <a:rPr lang="en-GB" dirty="0">
                <a:solidFill>
                  <a:schemeClr val="bg1"/>
                </a:solidFill>
                <a:uFillTx/>
              </a:rPr>
              <a:t>In the whole world, no two people are completely the same. This is very exciting! </a:t>
            </a:r>
          </a:p>
        </p:txBody>
      </p:sp>
      <p:sp>
        <p:nvSpPr>
          <p:cNvPr id="7" name="Rectangle 6"/>
          <p:cNvSpPr>
            <a:spLocks/>
          </p:cNvSpPr>
          <p:nvPr/>
        </p:nvSpPr>
        <p:spPr>
          <a:xfrm>
            <a:off x="755576" y="1271846"/>
            <a:ext cx="6120679" cy="369332"/>
          </a:xfrm>
          <a:prstGeom prst="rect">
            <a:avLst/>
          </a:prstGeom>
        </p:spPr>
        <p:txBody>
          <a:bodyPr wrap="square">
            <a:spAutoFit/>
          </a:bodyPr>
          <a:lstStyle/>
          <a:p>
            <a:r>
              <a:rPr lang="en-GB" dirty="0">
                <a:uFillTx/>
              </a:rPr>
              <a:t>People have lots of </a:t>
            </a:r>
            <a:r>
              <a:rPr lang="en-GB" b="1" dirty="0">
                <a:uFillTx/>
              </a:rPr>
              <a:t>similarities</a:t>
            </a:r>
            <a:r>
              <a:rPr lang="en-GB" dirty="0">
                <a:uFillTx/>
              </a:rPr>
              <a:t> and </a:t>
            </a:r>
            <a:r>
              <a:rPr lang="en-GB" b="1" dirty="0">
                <a:uFillTx/>
              </a:rPr>
              <a:t>differences</a:t>
            </a:r>
            <a:r>
              <a:rPr lang="en-GB" dirty="0">
                <a:uFillTx/>
              </a:rPr>
              <a:t>. </a:t>
            </a:r>
          </a:p>
        </p:txBody>
      </p:sp>
      <p:sp>
        <p:nvSpPr>
          <p:cNvPr id="8" name="Rectangle 7"/>
          <p:cNvSpPr>
            <a:spLocks/>
          </p:cNvSpPr>
          <p:nvPr/>
        </p:nvSpPr>
        <p:spPr>
          <a:xfrm>
            <a:off x="752678" y="1742151"/>
            <a:ext cx="7632847" cy="646331"/>
          </a:xfrm>
          <a:prstGeom prst="rect">
            <a:avLst/>
          </a:prstGeom>
        </p:spPr>
        <p:txBody>
          <a:bodyPr wrap="square">
            <a:spAutoFit/>
          </a:bodyPr>
          <a:lstStyle/>
          <a:p>
            <a:r>
              <a:rPr lang="en-GB" b="1" dirty="0">
                <a:solidFill>
                  <a:schemeClr val="bg1"/>
                </a:solidFill>
                <a:uFillTx/>
              </a:rPr>
              <a:t>Similarities </a:t>
            </a:r>
            <a:r>
              <a:rPr lang="en-GB" dirty="0">
                <a:solidFill>
                  <a:schemeClr val="bg1"/>
                </a:solidFill>
                <a:uFillTx/>
              </a:rPr>
              <a:t>are things that are the same and </a:t>
            </a:r>
            <a:r>
              <a:rPr lang="en-GB" b="1" dirty="0">
                <a:solidFill>
                  <a:schemeClr val="bg1"/>
                </a:solidFill>
                <a:uFillTx/>
              </a:rPr>
              <a:t>differences </a:t>
            </a:r>
            <a:r>
              <a:rPr lang="en-GB" dirty="0">
                <a:solidFill>
                  <a:schemeClr val="bg1"/>
                </a:solidFill>
                <a:uFillTx/>
              </a:rPr>
              <a:t>are things that are different.</a:t>
            </a:r>
          </a:p>
        </p:txBody>
      </p:sp>
      <p:sp>
        <p:nvSpPr>
          <p:cNvPr id="9" name="Rectangle 8"/>
          <p:cNvSpPr>
            <a:spLocks/>
          </p:cNvSpPr>
          <p:nvPr/>
        </p:nvSpPr>
        <p:spPr>
          <a:xfrm>
            <a:off x="752678" y="2483604"/>
            <a:ext cx="7704857" cy="369332"/>
          </a:xfrm>
          <a:prstGeom prst="rect">
            <a:avLst/>
          </a:prstGeom>
        </p:spPr>
        <p:txBody>
          <a:bodyPr wrap="square">
            <a:spAutoFit/>
          </a:bodyPr>
          <a:lstStyle/>
          <a:p>
            <a:r>
              <a:rPr lang="en-GB" dirty="0">
                <a:uFillTx/>
              </a:rPr>
              <a:t>There are many ways that people can be different from each other.</a:t>
            </a:r>
          </a:p>
        </p:txBody>
      </p:sp>
      <p:sp>
        <p:nvSpPr>
          <p:cNvPr id="10" name="Rectangle 9"/>
          <p:cNvSpPr>
            <a:spLocks/>
          </p:cNvSpPr>
          <p:nvPr/>
        </p:nvSpPr>
        <p:spPr>
          <a:xfrm>
            <a:off x="752678" y="2880811"/>
            <a:ext cx="7416825" cy="369332"/>
          </a:xfrm>
          <a:prstGeom prst="rect">
            <a:avLst/>
          </a:prstGeom>
        </p:spPr>
        <p:txBody>
          <a:bodyPr wrap="square">
            <a:spAutoFit/>
          </a:bodyPr>
          <a:lstStyle/>
          <a:p>
            <a:r>
              <a:rPr lang="en-GB" dirty="0">
                <a:uFillTx/>
              </a:rPr>
              <a:t>There are also lots of ways that people can be similar. </a:t>
            </a:r>
          </a:p>
        </p:txBody>
      </p:sp>
      <p:pic>
        <p:nvPicPr>
          <p:cNvPr id="3" name="Audio 2">
            <a:hlinkClick r:id="" action="ppaction://media"/>
            <a:extLst>
              <a:ext uri="{FF2B5EF4-FFF2-40B4-BE49-F238E27FC236}">
                <a16:creationId xmlns:a16="http://schemas.microsoft.com/office/drawing/2014/main" id="{FEDF93EC-B6D2-9A4D-93F7-34AA26949E7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0610"/>
    </mc:Choice>
    <mc:Fallback>
      <p:transition spd="slow" advTm="40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3"/>
                </p:tgtEl>
              </p:cMediaNode>
            </p:audio>
          </p:childTnLst>
        </p:cTn>
      </p:par>
    </p:tnLst>
    <p:bldLst>
      <p:bldP spid="12" grpId="0" animBg="1"/>
      <p:bldP spid="11" grpId="0" animBg="1"/>
      <p:bldP spid="4"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Rounded Corners 44"/>
          <p:cNvSpPr>
            <a:spLocks/>
          </p:cNvSpPr>
          <p:nvPr/>
        </p:nvSpPr>
        <p:spPr>
          <a:xfrm>
            <a:off x="6045587" y="5788728"/>
            <a:ext cx="2328537" cy="500491"/>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44" name="Rectangle: Rounded Corners 43"/>
          <p:cNvSpPr>
            <a:spLocks/>
          </p:cNvSpPr>
          <p:nvPr/>
        </p:nvSpPr>
        <p:spPr>
          <a:xfrm>
            <a:off x="741276" y="1264962"/>
            <a:ext cx="7632848" cy="897522"/>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2" name="Title 1"/>
          <p:cNvSpPr>
            <a:spLocks noGrp="1"/>
          </p:cNvSpPr>
          <p:nvPr>
            <p:ph type="title"/>
          </p:nvPr>
        </p:nvSpPr>
        <p:spPr/>
        <p:txBody>
          <a:bodyPr/>
          <a:lstStyle/>
          <a:p>
            <a:r>
              <a:rPr lang="en-GB" b="1" dirty="0">
                <a:uFillTx/>
                <a:latin typeface="+mn-lt"/>
              </a:rPr>
              <a:t>British People</a:t>
            </a:r>
          </a:p>
        </p:txBody>
      </p:sp>
      <p:sp>
        <p:nvSpPr>
          <p:cNvPr id="3" name="Rectangle 2"/>
          <p:cNvSpPr>
            <a:spLocks/>
          </p:cNvSpPr>
          <p:nvPr/>
        </p:nvSpPr>
        <p:spPr>
          <a:xfrm>
            <a:off x="876071" y="1276081"/>
            <a:ext cx="7366738" cy="923330"/>
          </a:xfrm>
          <a:prstGeom prst="rect">
            <a:avLst/>
          </a:prstGeom>
        </p:spPr>
        <p:txBody>
          <a:bodyPr wrap="square">
            <a:spAutoFit/>
          </a:bodyPr>
          <a:lstStyle/>
          <a:p>
            <a:r>
              <a:rPr lang="en-GB" dirty="0">
                <a:solidFill>
                  <a:schemeClr val="bg1">
                    <a:lumMod val="95000"/>
                  </a:schemeClr>
                </a:solidFill>
                <a:uFillTx/>
              </a:rPr>
              <a:t>Just like there are lots of different children and adults in our class and school, there are lots of different kinds of people living in The United Kingdom of Great Britain and Northern Ireland and the British Isles.</a:t>
            </a:r>
          </a:p>
        </p:txBody>
      </p:sp>
      <p:sp>
        <p:nvSpPr>
          <p:cNvPr id="4" name="Rectangle 3"/>
          <p:cNvSpPr>
            <a:spLocks/>
          </p:cNvSpPr>
          <p:nvPr/>
        </p:nvSpPr>
        <p:spPr>
          <a:xfrm>
            <a:off x="755576" y="5856511"/>
            <a:ext cx="5544616" cy="369332"/>
          </a:xfrm>
          <a:prstGeom prst="rect">
            <a:avLst/>
          </a:prstGeom>
        </p:spPr>
        <p:txBody>
          <a:bodyPr wrap="square">
            <a:spAutoFit/>
          </a:bodyPr>
          <a:lstStyle/>
          <a:p>
            <a:r>
              <a:rPr lang="en-GB">
                <a:uFillTx/>
              </a:rPr>
              <a:t>Do you know how all of these people are similar? </a:t>
            </a:r>
            <a:endParaRPr lang="en-GB" dirty="0">
              <a:uFillTx/>
            </a:endParaRPr>
          </a:p>
        </p:txBody>
      </p:sp>
      <p:sp>
        <p:nvSpPr>
          <p:cNvPr id="6" name="Rectangle 5"/>
          <p:cNvSpPr>
            <a:spLocks/>
          </p:cNvSpPr>
          <p:nvPr/>
        </p:nvSpPr>
        <p:spPr>
          <a:xfrm>
            <a:off x="6104394" y="5874251"/>
            <a:ext cx="2210925" cy="369332"/>
          </a:xfrm>
          <a:prstGeom prst="rect">
            <a:avLst/>
          </a:prstGeom>
        </p:spPr>
        <p:txBody>
          <a:bodyPr wrap="square">
            <a:spAutoFit/>
          </a:bodyPr>
          <a:lstStyle/>
          <a:p>
            <a:pPr algn="ctr"/>
            <a:r>
              <a:rPr lang="en-GB" dirty="0">
                <a:solidFill>
                  <a:schemeClr val="bg1"/>
                </a:solidFill>
                <a:uFillTx/>
              </a:rPr>
              <a:t>They are all British!</a:t>
            </a:r>
          </a:p>
        </p:txBody>
      </p:sp>
      <p:pic>
        <p:nvPicPr>
          <p:cNvPr id="8" name="Picture 7" descr="A person smiling and posing for the camera  Description automatically generated"/>
          <p:cNvPicPr>
            <a:picLocks noChangeAspect="1"/>
          </p:cNvPicPr>
          <p:nvPr/>
        </p:nvPicPr>
        <p:blipFill>
          <a:blip r:embed="rId5" cstate="screen"/>
          <a:stretch>
            <a:fillRect/>
          </a:stretch>
        </p:blipFill>
        <p:spPr>
          <a:xfrm>
            <a:off x="2172106" y="2371283"/>
            <a:ext cx="4799788" cy="3194859"/>
          </a:xfrm>
          <a:prstGeom prst="rect">
            <a:avLst/>
          </a:prstGeom>
        </p:spPr>
      </p:pic>
      <p:pic>
        <p:nvPicPr>
          <p:cNvPr id="16" name="Picture 15" descr="A person that is sitting in the grass  Description automatically generated"/>
          <p:cNvPicPr>
            <a:picLocks noChangeAspect="1"/>
          </p:cNvPicPr>
          <p:nvPr/>
        </p:nvPicPr>
        <p:blipFill>
          <a:blip r:embed="rId6" cstate="screen"/>
          <a:stretch>
            <a:fillRect/>
          </a:stretch>
        </p:blipFill>
        <p:spPr>
          <a:xfrm>
            <a:off x="2172106" y="2345264"/>
            <a:ext cx="4799788" cy="3192902"/>
          </a:xfrm>
          <a:prstGeom prst="rect">
            <a:avLst/>
          </a:prstGeom>
        </p:spPr>
      </p:pic>
      <p:pic>
        <p:nvPicPr>
          <p:cNvPr id="28" name="Picture 27" descr="A person holding a baby  Description automatically generated"/>
          <p:cNvPicPr>
            <a:picLocks noChangeAspect="1"/>
          </p:cNvPicPr>
          <p:nvPr/>
        </p:nvPicPr>
        <p:blipFill>
          <a:blip r:embed="rId7" cstate="screen"/>
          <a:stretch>
            <a:fillRect/>
          </a:stretch>
        </p:blipFill>
        <p:spPr>
          <a:xfrm>
            <a:off x="2062619" y="2237975"/>
            <a:ext cx="5009232" cy="3343118"/>
          </a:xfrm>
          <a:prstGeom prst="rect">
            <a:avLst/>
          </a:prstGeom>
        </p:spPr>
      </p:pic>
      <p:pic>
        <p:nvPicPr>
          <p:cNvPr id="35" name="Picture 34" descr="A person and person sitting next to a fence  Description automatically generated"/>
          <p:cNvPicPr>
            <a:picLocks noChangeAspect="1"/>
          </p:cNvPicPr>
          <p:nvPr/>
        </p:nvPicPr>
        <p:blipFill>
          <a:blip r:embed="rId8" cstate="screen"/>
          <a:stretch>
            <a:fillRect/>
          </a:stretch>
        </p:blipFill>
        <p:spPr>
          <a:xfrm>
            <a:off x="3261062" y="2234896"/>
            <a:ext cx="2621875" cy="3495834"/>
          </a:xfrm>
          <a:prstGeom prst="rect">
            <a:avLst/>
          </a:prstGeom>
        </p:spPr>
      </p:pic>
      <p:pic>
        <p:nvPicPr>
          <p:cNvPr id="42" name="Picture 41" descr="A person that is eating some grass  Description automatically generated"/>
          <p:cNvPicPr>
            <a:picLocks noChangeAspect="1"/>
          </p:cNvPicPr>
          <p:nvPr/>
        </p:nvPicPr>
        <p:blipFill>
          <a:blip r:embed="rId9" cstate="screen"/>
          <a:stretch>
            <a:fillRect/>
          </a:stretch>
        </p:blipFill>
        <p:spPr>
          <a:xfrm>
            <a:off x="1984389" y="2254737"/>
            <a:ext cx="5101669" cy="3404810"/>
          </a:xfrm>
          <a:prstGeom prst="rect">
            <a:avLst/>
          </a:prstGeom>
        </p:spPr>
      </p:pic>
      <p:pic>
        <p:nvPicPr>
          <p:cNvPr id="47" name="Picture 46" descr="A person posing for a picture  Description automatically generated"/>
          <p:cNvPicPr>
            <a:picLocks noChangeAspect="1"/>
          </p:cNvPicPr>
          <p:nvPr/>
        </p:nvPicPr>
        <p:blipFill>
          <a:blip r:embed="rId10" cstate="screen"/>
          <a:stretch>
            <a:fillRect/>
          </a:stretch>
        </p:blipFill>
        <p:spPr>
          <a:xfrm>
            <a:off x="2013309" y="2288229"/>
            <a:ext cx="5088781" cy="3371318"/>
          </a:xfrm>
          <a:prstGeom prst="rect">
            <a:avLst/>
          </a:prstGeom>
        </p:spPr>
      </p:pic>
      <p:pic>
        <p:nvPicPr>
          <p:cNvPr id="49" name="Picture 48" descr="A person wearing a hat  Description automatically generated"/>
          <p:cNvPicPr>
            <a:picLocks noChangeAspect="1"/>
          </p:cNvPicPr>
          <p:nvPr/>
        </p:nvPicPr>
        <p:blipFill>
          <a:blip r:embed="rId11" cstate="screen"/>
          <a:stretch>
            <a:fillRect/>
          </a:stretch>
        </p:blipFill>
        <p:spPr>
          <a:xfrm>
            <a:off x="3015196" y="2189260"/>
            <a:ext cx="3489811" cy="3489811"/>
          </a:xfrm>
          <a:prstGeom prst="rect">
            <a:avLst/>
          </a:prstGeom>
        </p:spPr>
      </p:pic>
      <p:pic>
        <p:nvPicPr>
          <p:cNvPr id="51" name="Picture 50" descr="A close up of a person wearing a hat and smiling at the camera  Description automatically generated"/>
          <p:cNvPicPr>
            <a:picLocks noChangeAspect="1"/>
          </p:cNvPicPr>
          <p:nvPr/>
        </p:nvPicPr>
        <p:blipFill>
          <a:blip r:embed="rId12" cstate="screen"/>
          <a:stretch>
            <a:fillRect/>
          </a:stretch>
        </p:blipFill>
        <p:spPr>
          <a:xfrm>
            <a:off x="2156074" y="2231062"/>
            <a:ext cx="4670449" cy="3502837"/>
          </a:xfrm>
          <a:prstGeom prst="rect">
            <a:avLst/>
          </a:prstGeom>
        </p:spPr>
      </p:pic>
      <p:pic>
        <p:nvPicPr>
          <p:cNvPr id="53" name="Picture 52" descr="A person posing for a picture  Description automatically generated"/>
          <p:cNvPicPr>
            <a:picLocks noChangeAspect="1"/>
          </p:cNvPicPr>
          <p:nvPr/>
        </p:nvPicPr>
        <p:blipFill>
          <a:blip r:embed="rId13" cstate="screen"/>
          <a:stretch>
            <a:fillRect/>
          </a:stretch>
        </p:blipFill>
        <p:spPr>
          <a:xfrm>
            <a:off x="2005294" y="2251302"/>
            <a:ext cx="5088780" cy="3374082"/>
          </a:xfrm>
          <a:prstGeom prst="rect">
            <a:avLst/>
          </a:prstGeom>
        </p:spPr>
      </p:pic>
      <p:pic>
        <p:nvPicPr>
          <p:cNvPr id="55" name="Picture 54" descr="A couple of people posing for the camera  Description automatically generated"/>
          <p:cNvPicPr>
            <a:picLocks noChangeAspect="1"/>
          </p:cNvPicPr>
          <p:nvPr/>
        </p:nvPicPr>
        <p:blipFill>
          <a:blip r:embed="rId14" cstate="screen"/>
          <a:stretch>
            <a:fillRect/>
          </a:stretch>
        </p:blipFill>
        <p:spPr>
          <a:xfrm>
            <a:off x="1984389" y="2226187"/>
            <a:ext cx="5175222" cy="3450148"/>
          </a:xfrm>
          <a:prstGeom prst="rect">
            <a:avLst/>
          </a:prstGeom>
        </p:spPr>
      </p:pic>
      <p:pic>
        <p:nvPicPr>
          <p:cNvPr id="57" name="Picture 56" descr="A person riding on the back of a bicycle  Description automatically generated"/>
          <p:cNvPicPr>
            <a:picLocks noChangeAspect="1"/>
          </p:cNvPicPr>
          <p:nvPr/>
        </p:nvPicPr>
        <p:blipFill>
          <a:blip r:embed="rId15" cstate="screen"/>
          <a:stretch>
            <a:fillRect/>
          </a:stretch>
        </p:blipFill>
        <p:spPr>
          <a:xfrm>
            <a:off x="1915798" y="2207536"/>
            <a:ext cx="5283802" cy="3526363"/>
          </a:xfrm>
          <a:prstGeom prst="rect">
            <a:avLst/>
          </a:prstGeom>
        </p:spPr>
      </p:pic>
      <p:pic>
        <p:nvPicPr>
          <p:cNvPr id="5" name="Audio 4">
            <a:hlinkClick r:id="" action="ppaction://media"/>
            <a:extLst>
              <a:ext uri="{FF2B5EF4-FFF2-40B4-BE49-F238E27FC236}">
                <a16:creationId xmlns:a16="http://schemas.microsoft.com/office/drawing/2014/main" id="{87803508-DBF6-1E40-A06E-5003138ACDD0}"/>
              </a:ext>
            </a:extLst>
          </p:cNvPr>
          <p:cNvPicPr>
            <a:picLocks noChangeAspect="1"/>
          </p:cNvPicPr>
          <p:nvPr>
            <a:audioFile r:link="rId3"/>
            <p:extLst>
              <p:ext uri="{DAA4B4D4-6D71-4841-9C94-3DE7FCFB9230}">
                <p14:media xmlns:p14="http://schemas.microsoft.com/office/powerpoint/2010/main" r:embed="rId2"/>
              </p:ext>
            </p:extLst>
          </p:nvPr>
        </p:nvPicPr>
        <p:blipFill>
          <a:blip r:embed="rId1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4122"/>
    </mc:Choice>
    <mc:Fallback>
      <p:transition spd="slow" advTm="64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500" fill="hold"/>
                                        <p:tgtEl>
                                          <p:spTgt spid="35"/>
                                        </p:tgtEl>
                                        <p:attrNameLst>
                                          <p:attrName>ppt_x</p:attrName>
                                        </p:attrNameLst>
                                      </p:cBhvr>
                                      <p:tavLst>
                                        <p:tav tm="0">
                                          <p:val>
                                            <p:strVal val="#ppt_x"/>
                                          </p:val>
                                        </p:tav>
                                        <p:tav tm="100000">
                                          <p:val>
                                            <p:strVal val="#ppt_x"/>
                                          </p:val>
                                        </p:tav>
                                      </p:tavLst>
                                    </p:anim>
                                    <p:anim calcmode="lin" valueType="num">
                                      <p:cBhvr additive="base">
                                        <p:cTn id="3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500" fill="hold"/>
                                        <p:tgtEl>
                                          <p:spTgt spid="42"/>
                                        </p:tgtEl>
                                        <p:attrNameLst>
                                          <p:attrName>ppt_x</p:attrName>
                                        </p:attrNameLst>
                                      </p:cBhvr>
                                      <p:tavLst>
                                        <p:tav tm="0">
                                          <p:val>
                                            <p:strVal val="#ppt_x"/>
                                          </p:val>
                                        </p:tav>
                                        <p:tav tm="100000">
                                          <p:val>
                                            <p:strVal val="#ppt_x"/>
                                          </p:val>
                                        </p:tav>
                                      </p:tavLst>
                                    </p:anim>
                                    <p:anim calcmode="lin" valueType="num">
                                      <p:cBhvr additive="base">
                                        <p:cTn id="4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ppt_x"/>
                                          </p:val>
                                        </p:tav>
                                        <p:tav tm="100000">
                                          <p:val>
                                            <p:strVal val="#ppt_x"/>
                                          </p:val>
                                        </p:tav>
                                      </p:tavLst>
                                    </p:anim>
                                    <p:anim calcmode="lin" valueType="num">
                                      <p:cBhvr additive="base">
                                        <p:cTn id="50"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9"/>
                                        </p:tgtEl>
                                        <p:attrNameLst>
                                          <p:attrName>style.visibility</p:attrName>
                                        </p:attrNameLst>
                                      </p:cBhvr>
                                      <p:to>
                                        <p:strVal val="visible"/>
                                      </p:to>
                                    </p:set>
                                    <p:anim calcmode="lin" valueType="num">
                                      <p:cBhvr additive="base">
                                        <p:cTn id="55" dur="500" fill="hold"/>
                                        <p:tgtEl>
                                          <p:spTgt spid="49"/>
                                        </p:tgtEl>
                                        <p:attrNameLst>
                                          <p:attrName>ppt_x</p:attrName>
                                        </p:attrNameLst>
                                      </p:cBhvr>
                                      <p:tavLst>
                                        <p:tav tm="0">
                                          <p:val>
                                            <p:strVal val="#ppt_x"/>
                                          </p:val>
                                        </p:tav>
                                        <p:tav tm="100000">
                                          <p:val>
                                            <p:strVal val="#ppt_x"/>
                                          </p:val>
                                        </p:tav>
                                      </p:tavLst>
                                    </p:anim>
                                    <p:anim calcmode="lin" valueType="num">
                                      <p:cBhvr additive="base">
                                        <p:cTn id="56"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fill="hold"/>
                                        <p:tgtEl>
                                          <p:spTgt spid="51"/>
                                        </p:tgtEl>
                                        <p:attrNameLst>
                                          <p:attrName>ppt_x</p:attrName>
                                        </p:attrNameLst>
                                      </p:cBhvr>
                                      <p:tavLst>
                                        <p:tav tm="0">
                                          <p:val>
                                            <p:strVal val="#ppt_x"/>
                                          </p:val>
                                        </p:tav>
                                        <p:tav tm="100000">
                                          <p:val>
                                            <p:strVal val="#ppt_x"/>
                                          </p:val>
                                        </p:tav>
                                      </p:tavLst>
                                    </p:anim>
                                    <p:anim calcmode="lin" valueType="num">
                                      <p:cBhvr additive="base">
                                        <p:cTn id="62"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55"/>
                                        </p:tgtEl>
                                        <p:attrNameLst>
                                          <p:attrName>style.visibility</p:attrName>
                                        </p:attrNameLst>
                                      </p:cBhvr>
                                      <p:to>
                                        <p:strVal val="visible"/>
                                      </p:to>
                                    </p:set>
                                    <p:anim calcmode="lin" valueType="num">
                                      <p:cBhvr additive="base">
                                        <p:cTn id="73" dur="500" fill="hold"/>
                                        <p:tgtEl>
                                          <p:spTgt spid="55"/>
                                        </p:tgtEl>
                                        <p:attrNameLst>
                                          <p:attrName>ppt_x</p:attrName>
                                        </p:attrNameLst>
                                      </p:cBhvr>
                                      <p:tavLst>
                                        <p:tav tm="0">
                                          <p:val>
                                            <p:strVal val="#ppt_x"/>
                                          </p:val>
                                        </p:tav>
                                        <p:tav tm="100000">
                                          <p:val>
                                            <p:strVal val="#ppt_x"/>
                                          </p:val>
                                        </p:tav>
                                      </p:tavLst>
                                    </p:anim>
                                    <p:anim calcmode="lin" valueType="num">
                                      <p:cBhvr additive="base">
                                        <p:cTn id="74"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additive="base">
                                        <p:cTn id="79" dur="500" fill="hold"/>
                                        <p:tgtEl>
                                          <p:spTgt spid="57"/>
                                        </p:tgtEl>
                                        <p:attrNameLst>
                                          <p:attrName>ppt_x</p:attrName>
                                        </p:attrNameLst>
                                      </p:cBhvr>
                                      <p:tavLst>
                                        <p:tav tm="0">
                                          <p:val>
                                            <p:strVal val="#ppt_x"/>
                                          </p:val>
                                        </p:tav>
                                        <p:tav tm="100000">
                                          <p:val>
                                            <p:strVal val="#ppt_x"/>
                                          </p:val>
                                        </p:tav>
                                      </p:tavLst>
                                    </p:anim>
                                    <p:anim calcmode="lin" valueType="num">
                                      <p:cBhvr additive="base">
                                        <p:cTn id="80"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fade">
                                      <p:cBhvr>
                                        <p:cTn id="85" dur="500"/>
                                        <p:tgtEl>
                                          <p:spTgt spid="4"/>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fade">
                                      <p:cBhvr>
                                        <p:cTn id="90" dur="500"/>
                                        <p:tgtEl>
                                          <p:spTgt spid="6"/>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45"/>
                                        </p:tgtEl>
                                        <p:attrNameLst>
                                          <p:attrName>style.visibility</p:attrName>
                                        </p:attrNameLst>
                                      </p:cBhvr>
                                      <p:to>
                                        <p:strVal val="visible"/>
                                      </p:to>
                                    </p:set>
                                    <p:animEffect transition="in" filter="fade">
                                      <p:cBhvr>
                                        <p:cTn id="9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96" fill="hold" display="0">
                  <p:stCondLst>
                    <p:cond delay="indefinite"/>
                  </p:stCondLst>
                  <p:endCondLst>
                    <p:cond evt="onStopAudio" delay="0">
                      <p:tgtEl>
                        <p:sldTgt/>
                      </p:tgtEl>
                    </p:cond>
                  </p:endCondLst>
                </p:cTn>
                <p:tgtEl>
                  <p:spTgt spid="5"/>
                </p:tgtEl>
              </p:cMediaNode>
            </p:audio>
          </p:childTnLst>
        </p:cTn>
      </p:par>
    </p:tnLst>
    <p:bldLst>
      <p:bldP spid="45" grpId="0" animBg="1"/>
      <p:bldP spid="44" grpId="0" animBg="1"/>
      <p:bldP spid="3"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p:cNvSpPr>
            <a:spLocks/>
          </p:cNvSpPr>
          <p:nvPr/>
        </p:nvSpPr>
        <p:spPr>
          <a:xfrm>
            <a:off x="902793" y="5072675"/>
            <a:ext cx="3957239" cy="765312"/>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13" name="Rectangle: Rounded Corners 12"/>
          <p:cNvSpPr>
            <a:spLocks/>
          </p:cNvSpPr>
          <p:nvPr/>
        </p:nvSpPr>
        <p:spPr>
          <a:xfrm>
            <a:off x="926788" y="2925887"/>
            <a:ext cx="7269607" cy="765312"/>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12" name="Rectangle: Rounded Corners 11"/>
          <p:cNvSpPr>
            <a:spLocks/>
          </p:cNvSpPr>
          <p:nvPr/>
        </p:nvSpPr>
        <p:spPr>
          <a:xfrm>
            <a:off x="1542331" y="1271648"/>
            <a:ext cx="6059337" cy="646330"/>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2" name="Title 1"/>
          <p:cNvSpPr>
            <a:spLocks noGrp="1"/>
          </p:cNvSpPr>
          <p:nvPr>
            <p:ph type="title"/>
          </p:nvPr>
        </p:nvSpPr>
        <p:spPr/>
        <p:txBody>
          <a:bodyPr/>
          <a:lstStyle/>
          <a:p>
            <a:r>
              <a:rPr lang="en-GB" b="1" dirty="0">
                <a:uFillTx/>
                <a:latin typeface="+mn-lt"/>
              </a:rPr>
              <a:t>British People</a:t>
            </a:r>
          </a:p>
        </p:txBody>
      </p:sp>
      <p:sp>
        <p:nvSpPr>
          <p:cNvPr id="3" name="Rectangle 2"/>
          <p:cNvSpPr>
            <a:spLocks/>
          </p:cNvSpPr>
          <p:nvPr/>
        </p:nvSpPr>
        <p:spPr>
          <a:xfrm>
            <a:off x="1458818" y="1011536"/>
            <a:ext cx="6120680" cy="923330"/>
          </a:xfrm>
          <a:prstGeom prst="rect">
            <a:avLst/>
          </a:prstGeom>
        </p:spPr>
        <p:txBody>
          <a:bodyPr wrap="square">
            <a:spAutoFit/>
          </a:bodyPr>
          <a:lstStyle/>
          <a:p>
            <a:pPr algn="ctr"/>
            <a:br>
              <a:rPr lang="en-GB" dirty="0">
                <a:solidFill>
                  <a:schemeClr val="bg1">
                    <a:lumMod val="95000"/>
                  </a:schemeClr>
                </a:solidFill>
                <a:uFillTx/>
              </a:rPr>
            </a:br>
            <a:r>
              <a:rPr lang="en-GB" dirty="0">
                <a:solidFill>
                  <a:schemeClr val="bg1">
                    <a:lumMod val="95000"/>
                  </a:schemeClr>
                </a:solidFill>
                <a:uFillTx/>
              </a:rPr>
              <a:t>The United Kingdom of Great Britain and Northern Ireland and other British Isles are </a:t>
            </a:r>
            <a:r>
              <a:rPr lang="en-GB" b="1" dirty="0">
                <a:solidFill>
                  <a:schemeClr val="bg1">
                    <a:lumMod val="95000"/>
                  </a:schemeClr>
                </a:solidFill>
                <a:uFillTx/>
              </a:rPr>
              <a:t>multicultural</a:t>
            </a:r>
            <a:r>
              <a:rPr lang="en-GB" dirty="0">
                <a:solidFill>
                  <a:schemeClr val="bg1">
                    <a:lumMod val="95000"/>
                  </a:schemeClr>
                </a:solidFill>
                <a:uFillTx/>
              </a:rPr>
              <a:t> nations.</a:t>
            </a:r>
          </a:p>
        </p:txBody>
      </p:sp>
      <p:sp>
        <p:nvSpPr>
          <p:cNvPr id="4" name="Rectangle 3"/>
          <p:cNvSpPr>
            <a:spLocks/>
          </p:cNvSpPr>
          <p:nvPr/>
        </p:nvSpPr>
        <p:spPr>
          <a:xfrm>
            <a:off x="937924" y="2022959"/>
            <a:ext cx="7162468" cy="646331"/>
          </a:xfrm>
          <a:prstGeom prst="rect">
            <a:avLst/>
          </a:prstGeom>
        </p:spPr>
        <p:txBody>
          <a:bodyPr wrap="square">
            <a:spAutoFit/>
          </a:bodyPr>
          <a:lstStyle/>
          <a:p>
            <a:r>
              <a:rPr lang="en-GB" dirty="0">
                <a:uFillTx/>
              </a:rPr>
              <a:t>This means that the British people who live in these places come from many different backgrounds.</a:t>
            </a:r>
          </a:p>
        </p:txBody>
      </p:sp>
      <p:sp>
        <p:nvSpPr>
          <p:cNvPr id="5" name="Rectangle 4"/>
          <p:cNvSpPr>
            <a:spLocks/>
          </p:cNvSpPr>
          <p:nvPr/>
        </p:nvSpPr>
        <p:spPr>
          <a:xfrm>
            <a:off x="947605" y="2925887"/>
            <a:ext cx="7303282" cy="646331"/>
          </a:xfrm>
          <a:prstGeom prst="rect">
            <a:avLst/>
          </a:prstGeom>
        </p:spPr>
        <p:txBody>
          <a:bodyPr wrap="square">
            <a:spAutoFit/>
          </a:bodyPr>
          <a:lstStyle/>
          <a:p>
            <a:r>
              <a:rPr lang="en-GB" dirty="0">
                <a:solidFill>
                  <a:schemeClr val="bg1">
                    <a:lumMod val="95000"/>
                  </a:schemeClr>
                </a:solidFill>
                <a:uFillTx/>
              </a:rPr>
              <a:t>British people can look very different from each other. They can have different coloured hair and skin and eyes to each other.</a:t>
            </a:r>
          </a:p>
        </p:txBody>
      </p:sp>
      <p:sp>
        <p:nvSpPr>
          <p:cNvPr id="6" name="Rectangle 5"/>
          <p:cNvSpPr>
            <a:spLocks/>
          </p:cNvSpPr>
          <p:nvPr/>
        </p:nvSpPr>
        <p:spPr>
          <a:xfrm>
            <a:off x="943871" y="3888053"/>
            <a:ext cx="7303282" cy="923330"/>
          </a:xfrm>
          <a:prstGeom prst="rect">
            <a:avLst/>
          </a:prstGeom>
        </p:spPr>
        <p:txBody>
          <a:bodyPr wrap="square">
            <a:spAutoFit/>
          </a:bodyPr>
          <a:lstStyle/>
          <a:p>
            <a:r>
              <a:rPr lang="en-GB" dirty="0">
                <a:uFillTx/>
              </a:rPr>
              <a:t>They wear lots of different kinds of clothes, eat many different kinds of food, speak many languages and enjoy doing lots of different kinds of things. </a:t>
            </a:r>
          </a:p>
        </p:txBody>
      </p:sp>
      <p:sp>
        <p:nvSpPr>
          <p:cNvPr id="7" name="Rectangle 6"/>
          <p:cNvSpPr>
            <a:spLocks/>
          </p:cNvSpPr>
          <p:nvPr/>
        </p:nvSpPr>
        <p:spPr>
          <a:xfrm>
            <a:off x="937924" y="5132165"/>
            <a:ext cx="3202028" cy="646331"/>
          </a:xfrm>
          <a:prstGeom prst="rect">
            <a:avLst/>
          </a:prstGeom>
        </p:spPr>
        <p:txBody>
          <a:bodyPr wrap="square">
            <a:spAutoFit/>
          </a:bodyPr>
          <a:lstStyle/>
          <a:p>
            <a:r>
              <a:rPr lang="en-GB" dirty="0">
                <a:solidFill>
                  <a:schemeClr val="bg1">
                    <a:lumMod val="95000"/>
                  </a:schemeClr>
                </a:solidFill>
                <a:uFillTx/>
              </a:rPr>
              <a:t>This is something for us to respect and celebrate!</a:t>
            </a:r>
          </a:p>
        </p:txBody>
      </p:sp>
      <p:pic>
        <p:nvPicPr>
          <p:cNvPr id="10" name="Picture 9"/>
          <p:cNvPicPr>
            <a:picLocks noChangeAspect="1"/>
          </p:cNvPicPr>
          <p:nvPr/>
        </p:nvPicPr>
        <p:blipFill rotWithShape="1">
          <a:blip r:embed="rId5" cstate="screen"/>
          <a:srcRect/>
          <a:stretch/>
        </p:blipFill>
        <p:spPr>
          <a:xfrm>
            <a:off x="3995936" y="4584221"/>
            <a:ext cx="4808318" cy="2273779"/>
          </a:xfrm>
          <a:prstGeom prst="rect">
            <a:avLst/>
          </a:prstGeom>
        </p:spPr>
      </p:pic>
      <p:pic>
        <p:nvPicPr>
          <p:cNvPr id="9" name="Audio 8">
            <a:hlinkClick r:id="" action="ppaction://media"/>
            <a:extLst>
              <a:ext uri="{FF2B5EF4-FFF2-40B4-BE49-F238E27FC236}">
                <a16:creationId xmlns:a16="http://schemas.microsoft.com/office/drawing/2014/main" id="{6206EE52-2857-B543-ACCF-F7BCD817D11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1442"/>
    </mc:Choice>
    <mc:Fallback>
      <p:transition spd="slow" advTm="514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6" fill="hold" display="0">
                  <p:stCondLst>
                    <p:cond delay="indefinite"/>
                  </p:stCondLst>
                  <p:endCondLst>
                    <p:cond evt="onStopAudio" delay="0">
                      <p:tgtEl>
                        <p:sldTgt/>
                      </p:tgtEl>
                    </p:cond>
                  </p:endCondLst>
                </p:cTn>
                <p:tgtEl>
                  <p:spTgt spid="9"/>
                </p:tgtEl>
              </p:cMediaNode>
            </p:audio>
          </p:childTnLst>
        </p:cTn>
      </p:par>
    </p:tnLst>
    <p:bldLst>
      <p:bldP spid="14" grpId="0" animBg="1"/>
      <p:bldP spid="13" grpId="0" animBg="1"/>
      <p:bldP spid="12" grpId="0" animBg="1"/>
      <p:bldP spid="3" grpId="0"/>
      <p:bldP spid="4" grpId="0"/>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rrow: Pentagon 10"/>
          <p:cNvSpPr>
            <a:spLocks/>
          </p:cNvSpPr>
          <p:nvPr/>
        </p:nvSpPr>
        <p:spPr>
          <a:xfrm>
            <a:off x="457198" y="2159791"/>
            <a:ext cx="4471851" cy="994306"/>
          </a:xfrm>
          <a:prstGeom prst="homePlat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2" name="Title 1"/>
          <p:cNvSpPr>
            <a:spLocks noGrp="1"/>
          </p:cNvSpPr>
          <p:nvPr>
            <p:ph type="title"/>
          </p:nvPr>
        </p:nvSpPr>
        <p:spPr/>
        <p:txBody>
          <a:bodyPr/>
          <a:lstStyle/>
          <a:p>
            <a:r>
              <a:rPr lang="en-GB" b="1" dirty="0">
                <a:uFillTx/>
                <a:latin typeface="+mn-lt"/>
              </a:rPr>
              <a:t>Being Different</a:t>
            </a:r>
          </a:p>
        </p:txBody>
      </p:sp>
      <p:sp>
        <p:nvSpPr>
          <p:cNvPr id="5" name="Rectangle 4"/>
          <p:cNvSpPr>
            <a:spLocks/>
          </p:cNvSpPr>
          <p:nvPr/>
        </p:nvSpPr>
        <p:spPr>
          <a:xfrm>
            <a:off x="683568" y="2333778"/>
            <a:ext cx="3411854" cy="646331"/>
          </a:xfrm>
          <a:prstGeom prst="rect">
            <a:avLst/>
          </a:prstGeom>
        </p:spPr>
        <p:txBody>
          <a:bodyPr wrap="square">
            <a:spAutoFit/>
          </a:bodyPr>
          <a:lstStyle/>
          <a:p>
            <a:r>
              <a:rPr lang="en-GB" dirty="0">
                <a:solidFill>
                  <a:schemeClr val="bg1"/>
                </a:solidFill>
                <a:uFillTx/>
              </a:rPr>
              <a:t>Look carefully at the pictures of British people. </a:t>
            </a:r>
          </a:p>
        </p:txBody>
      </p:sp>
      <p:sp>
        <p:nvSpPr>
          <p:cNvPr id="8" name="Rectangle: Rounded Corners 7"/>
          <p:cNvSpPr>
            <a:spLocks/>
          </p:cNvSpPr>
          <p:nvPr/>
        </p:nvSpPr>
        <p:spPr>
          <a:xfrm>
            <a:off x="5041298" y="1481594"/>
            <a:ext cx="3491142" cy="4755718"/>
          </a:xfrm>
          <a:prstGeom prst="roundRect">
            <a:avLst>
              <a:gd name="adj" fmla="val 4191"/>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pic>
        <p:nvPicPr>
          <p:cNvPr id="12" name="Picture 11" descr="A group of people posing for a photo  Description automatically generated"/>
          <p:cNvPicPr>
            <a:picLocks noChangeAspect="1"/>
          </p:cNvPicPr>
          <p:nvPr/>
        </p:nvPicPr>
        <p:blipFill>
          <a:blip r:embed="rId4" cstate="screen"/>
          <a:stretch>
            <a:fillRect/>
          </a:stretch>
        </p:blipFill>
        <p:spPr>
          <a:xfrm>
            <a:off x="5154918" y="1606989"/>
            <a:ext cx="3183410" cy="4504927"/>
          </a:xfrm>
          <a:prstGeom prst="rect">
            <a:avLst/>
          </a:prstGeom>
        </p:spPr>
      </p:pic>
      <p:pic>
        <p:nvPicPr>
          <p:cNvPr id="10" name="Audio 9">
            <a:hlinkClick r:id="" action="ppaction://media"/>
            <a:extLst>
              <a:ext uri="{FF2B5EF4-FFF2-40B4-BE49-F238E27FC236}">
                <a16:creationId xmlns:a16="http://schemas.microsoft.com/office/drawing/2014/main" id="{17343F5B-328F-F847-902D-6BF548FD76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9182"/>
    </mc:Choice>
    <mc:Fallback>
      <p:transition spd="slow" advTm="291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par>
                                <p:cTn id="7" presetID="10"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10"/>
                </p:tgtEl>
              </p:cMediaNode>
            </p:audio>
          </p:childTnLst>
        </p:cTn>
      </p:par>
    </p:tnLst>
    <p:bldLst>
      <p:bldP spid="11" grpId="0" animBg="1"/>
      <p:bldP spid="5" grpId="0"/>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p:cNvSpPr>
            <a:spLocks/>
          </p:cNvSpPr>
          <p:nvPr/>
        </p:nvSpPr>
        <p:spPr>
          <a:xfrm>
            <a:off x="1988985" y="4806546"/>
            <a:ext cx="4441897" cy="1404107"/>
          </a:xfrm>
          <a:prstGeom prst="roundRect">
            <a:avLst>
              <a:gd name="adj" fmla="val 13587"/>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9" name="Title 1"/>
          <p:cNvSpPr>
            <a:spLocks noGrp="1"/>
          </p:cNvSpPr>
          <p:nvPr>
            <p:ph type="title"/>
          </p:nvPr>
        </p:nvSpPr>
        <p:spPr>
          <a:xfrm>
            <a:off x="457198" y="478895"/>
            <a:ext cx="8220075" cy="994306"/>
          </a:xfrm>
        </p:spPr>
        <p:txBody>
          <a:bodyPr/>
          <a:lstStyle/>
          <a:p>
            <a:r>
              <a:rPr lang="en-GB" b="1" dirty="0">
                <a:uFillTx/>
                <a:latin typeface="+mn-lt"/>
              </a:rPr>
              <a:t>Being Different</a:t>
            </a:r>
          </a:p>
        </p:txBody>
      </p:sp>
      <p:sp>
        <p:nvSpPr>
          <p:cNvPr id="13" name="Rectangle 12"/>
          <p:cNvSpPr>
            <a:spLocks/>
          </p:cNvSpPr>
          <p:nvPr/>
        </p:nvSpPr>
        <p:spPr>
          <a:xfrm>
            <a:off x="2156690" y="4908434"/>
            <a:ext cx="4106486" cy="1200329"/>
          </a:xfrm>
          <a:prstGeom prst="rect">
            <a:avLst/>
          </a:prstGeom>
        </p:spPr>
        <p:txBody>
          <a:bodyPr wrap="square">
            <a:spAutoFit/>
          </a:bodyPr>
          <a:lstStyle/>
          <a:p>
            <a:r>
              <a:rPr lang="en-GB" dirty="0">
                <a:solidFill>
                  <a:schemeClr val="bg1">
                    <a:lumMod val="95000"/>
                  </a:schemeClr>
                </a:solidFill>
                <a:uFillTx/>
              </a:rPr>
              <a:t>Remember, although we are all different, we are all British. How wonderful that we live in a nation full of lots of different kinds of people!</a:t>
            </a:r>
          </a:p>
        </p:txBody>
      </p:sp>
      <p:pic>
        <p:nvPicPr>
          <p:cNvPr id="15" name="Picture 14"/>
          <p:cNvPicPr>
            <a:picLocks noChangeAspect="1"/>
          </p:cNvPicPr>
          <p:nvPr/>
        </p:nvPicPr>
        <p:blipFill>
          <a:blip r:embed="rId5" cstate="screen"/>
          <a:stretch>
            <a:fillRect/>
          </a:stretch>
        </p:blipFill>
        <p:spPr>
          <a:xfrm>
            <a:off x="3057802" y="3044445"/>
            <a:ext cx="1730222" cy="1176643"/>
          </a:xfrm>
          <a:prstGeom prst="rect">
            <a:avLst/>
          </a:prstGeom>
        </p:spPr>
      </p:pic>
      <p:pic>
        <p:nvPicPr>
          <p:cNvPr id="17" name="Picture 16"/>
          <p:cNvPicPr>
            <a:picLocks noChangeAspect="1"/>
          </p:cNvPicPr>
          <p:nvPr/>
        </p:nvPicPr>
        <p:blipFill>
          <a:blip r:embed="rId6" cstate="screen"/>
          <a:stretch>
            <a:fillRect/>
          </a:stretch>
        </p:blipFill>
        <p:spPr>
          <a:xfrm>
            <a:off x="6946234" y="3351990"/>
            <a:ext cx="1544915" cy="746539"/>
          </a:xfrm>
          <a:prstGeom prst="rect">
            <a:avLst/>
          </a:prstGeom>
        </p:spPr>
      </p:pic>
      <p:pic>
        <p:nvPicPr>
          <p:cNvPr id="19" name="Picture 18"/>
          <p:cNvPicPr>
            <a:picLocks noChangeAspect="1"/>
          </p:cNvPicPr>
          <p:nvPr/>
        </p:nvPicPr>
        <p:blipFill>
          <a:blip r:embed="rId7" cstate="screen"/>
          <a:stretch>
            <a:fillRect/>
          </a:stretch>
        </p:blipFill>
        <p:spPr>
          <a:xfrm>
            <a:off x="4900168" y="3044445"/>
            <a:ext cx="2020989" cy="1176643"/>
          </a:xfrm>
          <a:prstGeom prst="rect">
            <a:avLst/>
          </a:prstGeom>
        </p:spPr>
      </p:pic>
      <p:pic>
        <p:nvPicPr>
          <p:cNvPr id="21" name="Picture 20"/>
          <p:cNvPicPr>
            <a:picLocks noChangeAspect="1"/>
          </p:cNvPicPr>
          <p:nvPr/>
        </p:nvPicPr>
        <p:blipFill>
          <a:blip r:embed="rId8" cstate="screen"/>
          <a:stretch>
            <a:fillRect/>
          </a:stretch>
        </p:blipFill>
        <p:spPr>
          <a:xfrm>
            <a:off x="2046805" y="2925432"/>
            <a:ext cx="929745" cy="1295656"/>
          </a:xfrm>
          <a:prstGeom prst="rect">
            <a:avLst/>
          </a:prstGeom>
        </p:spPr>
      </p:pic>
      <p:pic>
        <p:nvPicPr>
          <p:cNvPr id="23" name="Picture 22"/>
          <p:cNvPicPr>
            <a:picLocks noChangeAspect="1"/>
          </p:cNvPicPr>
          <p:nvPr/>
        </p:nvPicPr>
        <p:blipFill>
          <a:blip r:embed="rId9" cstate="screen"/>
          <a:stretch>
            <a:fillRect/>
          </a:stretch>
        </p:blipFill>
        <p:spPr>
          <a:xfrm>
            <a:off x="822505" y="3075481"/>
            <a:ext cx="1145933" cy="1145607"/>
          </a:xfrm>
          <a:prstGeom prst="rect">
            <a:avLst/>
          </a:prstGeom>
        </p:spPr>
      </p:pic>
      <p:pic>
        <p:nvPicPr>
          <p:cNvPr id="11" name="Audio 10">
            <a:hlinkClick r:id="" action="ppaction://media"/>
            <a:extLst>
              <a:ext uri="{FF2B5EF4-FFF2-40B4-BE49-F238E27FC236}">
                <a16:creationId xmlns:a16="http://schemas.microsoft.com/office/drawing/2014/main" id="{C21544EC-351E-AD43-A315-D22164AF430B}"/>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5675"/>
    </mc:Choice>
    <mc:Fallback>
      <p:transition spd="slow" advTm="35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11"/>
                </p:tgtEl>
              </p:cMediaNode>
            </p:audio>
          </p:childTnLst>
        </p:cTn>
      </p:par>
    </p:tnLst>
    <p:bldLst>
      <p:bldP spid="24"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p:cNvSpPr>
            <a:spLocks/>
          </p:cNvSpPr>
          <p:nvPr/>
        </p:nvSpPr>
        <p:spPr>
          <a:xfrm>
            <a:off x="809453" y="5308527"/>
            <a:ext cx="7597102" cy="730655"/>
          </a:xfrm>
          <a:prstGeom prst="roundRect">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uFillTx/>
            </a:endParaRPr>
          </a:p>
        </p:txBody>
      </p:sp>
      <p:sp>
        <p:nvSpPr>
          <p:cNvPr id="2" name="Title 1"/>
          <p:cNvSpPr>
            <a:spLocks noGrp="1"/>
          </p:cNvSpPr>
          <p:nvPr>
            <p:ph type="title"/>
          </p:nvPr>
        </p:nvSpPr>
        <p:spPr/>
        <p:txBody>
          <a:bodyPr/>
          <a:lstStyle/>
          <a:p>
            <a:r>
              <a:rPr lang="en-GB" b="1" dirty="0">
                <a:uFillTx/>
                <a:latin typeface="+mn-lt"/>
              </a:rPr>
              <a:t>Celebrating Differences</a:t>
            </a:r>
          </a:p>
        </p:txBody>
      </p:sp>
      <p:sp>
        <p:nvSpPr>
          <p:cNvPr id="3" name="Rectangle 2"/>
          <p:cNvSpPr>
            <a:spLocks/>
          </p:cNvSpPr>
          <p:nvPr/>
        </p:nvSpPr>
        <p:spPr>
          <a:xfrm>
            <a:off x="755576" y="1556792"/>
            <a:ext cx="7416824" cy="646331"/>
          </a:xfrm>
          <a:prstGeom prst="rect">
            <a:avLst/>
          </a:prstGeom>
        </p:spPr>
        <p:txBody>
          <a:bodyPr wrap="square">
            <a:spAutoFit/>
          </a:bodyPr>
          <a:lstStyle/>
          <a:p>
            <a:r>
              <a:rPr lang="en-GB" dirty="0">
                <a:uFillTx/>
              </a:rPr>
              <a:t>We have seen that lots of different kinds of people are British and that this is something to respect and feel happy about.</a:t>
            </a:r>
          </a:p>
        </p:txBody>
      </p:sp>
      <p:sp>
        <p:nvSpPr>
          <p:cNvPr id="4" name="Rectangle 3"/>
          <p:cNvSpPr>
            <a:spLocks/>
          </p:cNvSpPr>
          <p:nvPr/>
        </p:nvSpPr>
        <p:spPr>
          <a:xfrm>
            <a:off x="863588" y="5355976"/>
            <a:ext cx="7416824" cy="646331"/>
          </a:xfrm>
          <a:prstGeom prst="rect">
            <a:avLst/>
          </a:prstGeom>
        </p:spPr>
        <p:txBody>
          <a:bodyPr wrap="square">
            <a:spAutoFit/>
          </a:bodyPr>
          <a:lstStyle/>
          <a:p>
            <a:r>
              <a:rPr lang="en-GB" dirty="0">
                <a:solidFill>
                  <a:schemeClr val="bg1"/>
                </a:solidFill>
                <a:uFillTx/>
              </a:rPr>
              <a:t>We can enjoy spending time with, and learning about, people who are different from us. This can often teach us new and exciting things.</a:t>
            </a:r>
          </a:p>
        </p:txBody>
      </p:sp>
      <p:pic>
        <p:nvPicPr>
          <p:cNvPr id="6" name="Picture 5"/>
          <p:cNvPicPr>
            <a:picLocks noChangeAspect="1"/>
          </p:cNvPicPr>
          <p:nvPr/>
        </p:nvPicPr>
        <p:blipFill>
          <a:blip r:embed="rId5" cstate="screen"/>
          <a:stretch>
            <a:fillRect/>
          </a:stretch>
        </p:blipFill>
        <p:spPr>
          <a:xfrm>
            <a:off x="727016" y="2594243"/>
            <a:ext cx="3552559" cy="2216554"/>
          </a:xfrm>
          <a:prstGeom prst="rect">
            <a:avLst/>
          </a:prstGeom>
        </p:spPr>
      </p:pic>
      <p:pic>
        <p:nvPicPr>
          <p:cNvPr id="10" name="Picture 9"/>
          <p:cNvPicPr>
            <a:picLocks noChangeAspect="1"/>
          </p:cNvPicPr>
          <p:nvPr/>
        </p:nvPicPr>
        <p:blipFill>
          <a:blip r:embed="rId6" cstate="screen"/>
          <a:stretch>
            <a:fillRect/>
          </a:stretch>
        </p:blipFill>
        <p:spPr>
          <a:xfrm>
            <a:off x="4644008" y="2546723"/>
            <a:ext cx="3816424" cy="2221967"/>
          </a:xfrm>
          <a:prstGeom prst="rect">
            <a:avLst/>
          </a:prstGeom>
        </p:spPr>
      </p:pic>
      <p:pic>
        <p:nvPicPr>
          <p:cNvPr id="7" name="Audio 6">
            <a:hlinkClick r:id="" action="ppaction://media"/>
            <a:extLst>
              <a:ext uri="{FF2B5EF4-FFF2-40B4-BE49-F238E27FC236}">
                <a16:creationId xmlns:a16="http://schemas.microsoft.com/office/drawing/2014/main" id="{3BD4F9C3-04D9-D948-9789-A1DC91A1813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015"/>
    </mc:Choice>
    <mc:Fallback>
      <p:transition spd="slow" advTm="21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8" fill="hold" display="0">
                  <p:stCondLst>
                    <p:cond delay="indefinite"/>
                  </p:stCondLst>
                  <p:endCondLst>
                    <p:cond evt="onStopAudio" delay="0">
                      <p:tgtEl>
                        <p:sldTgt/>
                      </p:tgtEl>
                    </p:cond>
                  </p:endCondLst>
                </p:cTn>
                <p:tgtEl>
                  <p:spTgt spid="7"/>
                </p:tgtEl>
              </p:cMediaNode>
            </p:audio>
          </p:childTnLst>
        </p:cTn>
      </p:par>
    </p:tnLst>
    <p:bldLst>
      <p:bldP spid="8" grpId="0" animBg="1"/>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p:cNvSpPr>
            <a:spLocks/>
          </p:cNvSpPr>
          <p:nvPr/>
        </p:nvSpPr>
        <p:spPr>
          <a:xfrm>
            <a:off x="815581" y="4509127"/>
            <a:ext cx="5237735" cy="923330"/>
          </a:xfrm>
          <a:prstGeom prst="roundRect">
            <a:avLst>
              <a:gd name="adj" fmla="val 14238"/>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13" name="Rectangle: Rounded Corners 12"/>
          <p:cNvSpPr>
            <a:spLocks/>
          </p:cNvSpPr>
          <p:nvPr/>
        </p:nvSpPr>
        <p:spPr>
          <a:xfrm>
            <a:off x="695678" y="3336894"/>
            <a:ext cx="7752644" cy="713000"/>
          </a:xfrm>
          <a:prstGeom prst="roundRect">
            <a:avLst>
              <a:gd name="adj" fmla="val 23558"/>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uFillTx/>
            </a:endParaRPr>
          </a:p>
          <a:p>
            <a:pPr algn="ctr"/>
            <a:r>
              <a:rPr lang="en-GB" dirty="0">
                <a:solidFill>
                  <a:schemeClr val="bg1"/>
                </a:solidFill>
                <a:uFillTx/>
              </a:rPr>
              <a:t>All people have the right to live a happy, healthy and safe life. One in which they have the chance to achieve their dreams and goals.</a:t>
            </a:r>
          </a:p>
          <a:p>
            <a:pPr algn="ctr"/>
            <a:endParaRPr lang="en-GB" dirty="0">
              <a:uFillTx/>
            </a:endParaRPr>
          </a:p>
        </p:txBody>
      </p:sp>
      <p:sp>
        <p:nvSpPr>
          <p:cNvPr id="2" name="Title 1"/>
          <p:cNvSpPr>
            <a:spLocks noGrp="1"/>
          </p:cNvSpPr>
          <p:nvPr>
            <p:ph type="title"/>
          </p:nvPr>
        </p:nvSpPr>
        <p:spPr/>
        <p:txBody>
          <a:bodyPr/>
          <a:lstStyle/>
          <a:p>
            <a:r>
              <a:rPr lang="en-GB" b="1" dirty="0">
                <a:uFillTx/>
                <a:latin typeface="+mn-lt"/>
              </a:rPr>
              <a:t>Respecting Others</a:t>
            </a:r>
          </a:p>
        </p:txBody>
      </p:sp>
      <p:sp>
        <p:nvSpPr>
          <p:cNvPr id="3" name="Rectangle 2"/>
          <p:cNvSpPr>
            <a:spLocks/>
          </p:cNvSpPr>
          <p:nvPr/>
        </p:nvSpPr>
        <p:spPr>
          <a:xfrm>
            <a:off x="775983" y="1253919"/>
            <a:ext cx="2771062" cy="369332"/>
          </a:xfrm>
          <a:prstGeom prst="rect">
            <a:avLst/>
          </a:prstGeom>
        </p:spPr>
        <p:txBody>
          <a:bodyPr wrap="square">
            <a:spAutoFit/>
          </a:bodyPr>
          <a:lstStyle/>
          <a:p>
            <a:pPr algn="ctr"/>
            <a:r>
              <a:rPr lang="en-GB" dirty="0">
                <a:uFillTx/>
              </a:rPr>
              <a:t>Differences are exciting! </a:t>
            </a:r>
          </a:p>
        </p:txBody>
      </p:sp>
      <p:sp>
        <p:nvSpPr>
          <p:cNvPr id="6" name="Rectangle 5"/>
          <p:cNvSpPr>
            <a:spLocks/>
          </p:cNvSpPr>
          <p:nvPr/>
        </p:nvSpPr>
        <p:spPr>
          <a:xfrm>
            <a:off x="771833" y="4139795"/>
            <a:ext cx="8048639" cy="369332"/>
          </a:xfrm>
          <a:prstGeom prst="rect">
            <a:avLst/>
          </a:prstGeom>
        </p:spPr>
        <p:txBody>
          <a:bodyPr wrap="square">
            <a:spAutoFit/>
          </a:bodyPr>
          <a:lstStyle/>
          <a:p>
            <a:r>
              <a:rPr lang="en-GB" dirty="0">
                <a:uFillTx/>
              </a:rPr>
              <a:t>We can help this to happen by </a:t>
            </a:r>
            <a:r>
              <a:rPr lang="en-GB" b="1" dirty="0">
                <a:uFillTx/>
              </a:rPr>
              <a:t>respecting</a:t>
            </a:r>
            <a:r>
              <a:rPr lang="en-GB" dirty="0">
                <a:uFillTx/>
              </a:rPr>
              <a:t> the differences between people.</a:t>
            </a:r>
          </a:p>
        </p:txBody>
      </p:sp>
      <p:sp>
        <p:nvSpPr>
          <p:cNvPr id="7" name="Rectangle 6"/>
          <p:cNvSpPr>
            <a:spLocks/>
          </p:cNvSpPr>
          <p:nvPr/>
        </p:nvSpPr>
        <p:spPr>
          <a:xfrm>
            <a:off x="935131" y="4514088"/>
            <a:ext cx="4933063" cy="923330"/>
          </a:xfrm>
          <a:prstGeom prst="rect">
            <a:avLst/>
          </a:prstGeom>
        </p:spPr>
        <p:txBody>
          <a:bodyPr wrap="square">
            <a:spAutoFit/>
          </a:bodyPr>
          <a:lstStyle/>
          <a:p>
            <a:r>
              <a:rPr lang="en-GB" dirty="0">
                <a:solidFill>
                  <a:schemeClr val="bg1"/>
                </a:solidFill>
                <a:uFillTx/>
              </a:rPr>
              <a:t>If somebody is different from us, we can show that we </a:t>
            </a:r>
            <a:r>
              <a:rPr lang="en-GB" b="1" dirty="0">
                <a:solidFill>
                  <a:schemeClr val="bg1"/>
                </a:solidFill>
                <a:uFillTx/>
              </a:rPr>
              <a:t>respect </a:t>
            </a:r>
            <a:r>
              <a:rPr lang="en-GB" dirty="0">
                <a:solidFill>
                  <a:schemeClr val="bg1"/>
                </a:solidFill>
                <a:uFillTx/>
              </a:rPr>
              <a:t>them and help to make them feel happy. </a:t>
            </a:r>
          </a:p>
        </p:txBody>
      </p:sp>
      <p:sp>
        <p:nvSpPr>
          <p:cNvPr id="8" name="Rectangle 7"/>
          <p:cNvSpPr>
            <a:spLocks/>
          </p:cNvSpPr>
          <p:nvPr/>
        </p:nvSpPr>
        <p:spPr>
          <a:xfrm>
            <a:off x="498029" y="5458070"/>
            <a:ext cx="6098031" cy="923330"/>
          </a:xfrm>
          <a:prstGeom prst="rect">
            <a:avLst/>
          </a:prstGeom>
        </p:spPr>
        <p:txBody>
          <a:bodyPr wrap="square">
            <a:spAutoFit/>
          </a:bodyPr>
          <a:lstStyle/>
          <a:p>
            <a:r>
              <a:rPr lang="en-GB" dirty="0">
                <a:uFillTx/>
              </a:rPr>
              <a:t>We can do this by smiling at them, being friendly and finding out more about their way of life. We can also do all we can to help them live happy, safe and healthy lives.</a:t>
            </a:r>
          </a:p>
        </p:txBody>
      </p:sp>
      <p:pic>
        <p:nvPicPr>
          <p:cNvPr id="11" name="Picture 10"/>
          <p:cNvPicPr>
            <a:picLocks noChangeAspect="1"/>
          </p:cNvPicPr>
          <p:nvPr/>
        </p:nvPicPr>
        <p:blipFill>
          <a:blip r:embed="rId5" cstate="screen"/>
          <a:stretch>
            <a:fillRect/>
          </a:stretch>
        </p:blipFill>
        <p:spPr>
          <a:xfrm>
            <a:off x="6216751" y="4802276"/>
            <a:ext cx="2262393" cy="1311587"/>
          </a:xfrm>
          <a:prstGeom prst="rect">
            <a:avLst/>
          </a:prstGeom>
        </p:spPr>
      </p:pic>
      <p:sp>
        <p:nvSpPr>
          <p:cNvPr id="15" name="Rectangle: Rounded Corners 11"/>
          <p:cNvSpPr>
            <a:spLocks/>
          </p:cNvSpPr>
          <p:nvPr/>
        </p:nvSpPr>
        <p:spPr>
          <a:xfrm>
            <a:off x="706217" y="1679477"/>
            <a:ext cx="7702613" cy="1517571"/>
          </a:xfrm>
          <a:prstGeom prst="roundRect">
            <a:avLst>
              <a:gd name="adj" fmla="val 23558"/>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uFillTx/>
            </a:endParaRPr>
          </a:p>
          <a:p>
            <a:pPr algn="ctr"/>
            <a:r>
              <a:rPr lang="en-GB" dirty="0">
                <a:uFillTx/>
              </a:rPr>
              <a:t>However, there is an important way in which we are all the same. All British people and all people throughout the world have the right to live as they choose, dress as they choose and believe what they choose. All people are equal and no one is more important, more deserving or more special than anyone else.</a:t>
            </a:r>
          </a:p>
          <a:p>
            <a:pPr algn="ctr"/>
            <a:endParaRPr lang="en-GB" dirty="0">
              <a:uFillTx/>
            </a:endParaRPr>
          </a:p>
        </p:txBody>
      </p:sp>
      <p:pic>
        <p:nvPicPr>
          <p:cNvPr id="4" name="Audio 3">
            <a:hlinkClick r:id="" action="ppaction://media"/>
            <a:extLst>
              <a:ext uri="{FF2B5EF4-FFF2-40B4-BE49-F238E27FC236}">
                <a16:creationId xmlns:a16="http://schemas.microsoft.com/office/drawing/2014/main" id="{D938B714-E4A8-D147-BA34-3C290E90705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8664"/>
    </mc:Choice>
    <mc:Fallback>
      <p:transition spd="slow" advTm="586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4"/>
                </p:tgtEl>
              </p:cMediaNode>
            </p:audio>
          </p:childTnLst>
        </p:cTn>
      </p:par>
    </p:tnLst>
    <p:bldLst>
      <p:bldP spid="14" grpId="0" animBg="1"/>
      <p:bldP spid="13" grpId="0" animBg="1"/>
      <p:bldP spid="3" grpId="0"/>
      <p:bldP spid="6" grpId="0"/>
      <p:bldP spid="7" grpId="0"/>
      <p:bldP spid="8" grpId="0"/>
      <p:bldP spid="1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5" cstate="screen"/>
          <a:stretch>
            <a:fillRect/>
          </a:stretch>
        </p:blipFill>
        <p:spPr>
          <a:xfrm>
            <a:off x="1043608" y="1171893"/>
            <a:ext cx="1512168" cy="4966027"/>
          </a:xfrm>
          <a:prstGeom prst="rect">
            <a:avLst/>
          </a:prstGeom>
        </p:spPr>
      </p:pic>
      <p:pic>
        <p:nvPicPr>
          <p:cNvPr id="7" name="Picture 6"/>
          <p:cNvPicPr>
            <a:picLocks noChangeAspect="1"/>
          </p:cNvPicPr>
          <p:nvPr/>
        </p:nvPicPr>
        <p:blipFill>
          <a:blip r:embed="rId6" cstate="screen"/>
          <a:stretch>
            <a:fillRect/>
          </a:stretch>
        </p:blipFill>
        <p:spPr>
          <a:xfrm>
            <a:off x="6156176" y="1084184"/>
            <a:ext cx="1688880" cy="5053736"/>
          </a:xfrm>
          <a:prstGeom prst="rect">
            <a:avLst/>
          </a:prstGeom>
          <a:ln>
            <a:noFill/>
          </a:ln>
        </p:spPr>
      </p:pic>
      <p:sp>
        <p:nvSpPr>
          <p:cNvPr id="8" name="Speech Bubble: Rectangle with Corners Rounded 7"/>
          <p:cNvSpPr>
            <a:spLocks/>
          </p:cNvSpPr>
          <p:nvPr/>
        </p:nvSpPr>
        <p:spPr>
          <a:xfrm>
            <a:off x="2789143" y="1171893"/>
            <a:ext cx="3079001" cy="1080024"/>
          </a:xfrm>
          <a:prstGeom prst="wedgeRoundRectCallout">
            <a:avLst>
              <a:gd name="adj1" fmla="val -60612"/>
              <a:gd name="adj2" fmla="val 33761"/>
              <a:gd name="adj3" fmla="val 16667"/>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uFillTx/>
              </a:rPr>
              <a:t>In what ways can British people be different from one another?</a:t>
            </a:r>
          </a:p>
        </p:txBody>
      </p:sp>
      <p:sp>
        <p:nvSpPr>
          <p:cNvPr id="9" name="Speech Bubble: Rectangle with Corners Rounded 8"/>
          <p:cNvSpPr>
            <a:spLocks/>
          </p:cNvSpPr>
          <p:nvPr/>
        </p:nvSpPr>
        <p:spPr>
          <a:xfrm>
            <a:off x="2789143" y="2408506"/>
            <a:ext cx="3079001" cy="864000"/>
          </a:xfrm>
          <a:prstGeom prst="wedgeRoundRectCallout">
            <a:avLst>
              <a:gd name="adj1" fmla="val 58349"/>
              <a:gd name="adj2" fmla="val -33388"/>
              <a:gd name="adj3" fmla="val 16667"/>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uFillTx/>
              </a:rPr>
              <a:t>How are British people similar to one another?</a:t>
            </a:r>
          </a:p>
        </p:txBody>
      </p:sp>
      <p:sp>
        <p:nvSpPr>
          <p:cNvPr id="10" name="Speech Bubble: Rectangle with Corners Rounded 9"/>
          <p:cNvSpPr>
            <a:spLocks/>
          </p:cNvSpPr>
          <p:nvPr/>
        </p:nvSpPr>
        <p:spPr>
          <a:xfrm>
            <a:off x="2789142" y="3429096"/>
            <a:ext cx="3079001" cy="1080024"/>
          </a:xfrm>
          <a:prstGeom prst="wedgeRoundRectCallout">
            <a:avLst>
              <a:gd name="adj1" fmla="val -60067"/>
              <a:gd name="adj2" fmla="val -33416"/>
              <a:gd name="adj3" fmla="val 16667"/>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uFillTx/>
              </a:rPr>
              <a:t>How will you use all you have learnt today outside of school?</a:t>
            </a:r>
          </a:p>
        </p:txBody>
      </p:sp>
      <p:pic>
        <p:nvPicPr>
          <p:cNvPr id="3" name="Audio 2">
            <a:hlinkClick r:id="" action="ppaction://media"/>
            <a:extLst>
              <a:ext uri="{FF2B5EF4-FFF2-40B4-BE49-F238E27FC236}">
                <a16:creationId xmlns:a16="http://schemas.microsoft.com/office/drawing/2014/main" id="{25FC11C1-DD63-0649-934E-1DE47531B5CB}"/>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9711"/>
    </mc:Choice>
    <mc:Fallback>
      <p:transition spd="slow" advTm="197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par>
                          <p:cTn id="21" fill="hold">
                            <p:stCondLst>
                              <p:cond delay="500"/>
                            </p:stCondLst>
                            <p:childTnLst>
                              <p:par>
                                <p:cTn id="22" presetID="2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3"/>
                </p:tgtEl>
              </p:cMediaNode>
            </p:audio>
          </p:childTnLst>
        </p:cTn>
      </p:par>
    </p:tnLst>
    <p:bldLst>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p:cNvSpPr>
            <a:spLocks/>
          </p:cNvSpPr>
          <p:nvPr/>
        </p:nvSpPr>
        <p:spPr>
          <a:xfrm>
            <a:off x="4757864" y="2345172"/>
            <a:ext cx="3750355" cy="2740012"/>
          </a:xfrm>
          <a:prstGeom prst="roundRect">
            <a:avLst>
              <a:gd name="adj" fmla="val 4050"/>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8" name="Rectangle: Rounded Corners 7"/>
          <p:cNvSpPr>
            <a:spLocks/>
          </p:cNvSpPr>
          <p:nvPr/>
        </p:nvSpPr>
        <p:spPr>
          <a:xfrm>
            <a:off x="755576" y="1341884"/>
            <a:ext cx="7752644" cy="516424"/>
          </a:xfrm>
          <a:prstGeom prst="roundRect">
            <a:avLst>
              <a:gd name="adj" fmla="val 17862"/>
            </a:avLst>
          </a:prstGeom>
          <a:solidFill>
            <a:srgbClr val="B044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uFillTx/>
            </a:endParaRPr>
          </a:p>
        </p:txBody>
      </p:sp>
      <p:sp>
        <p:nvSpPr>
          <p:cNvPr id="2" name="Title 1"/>
          <p:cNvSpPr>
            <a:spLocks noGrp="1"/>
          </p:cNvSpPr>
          <p:nvPr>
            <p:ph type="title"/>
          </p:nvPr>
        </p:nvSpPr>
        <p:spPr/>
        <p:txBody>
          <a:bodyPr/>
          <a:lstStyle/>
          <a:p>
            <a:r>
              <a:rPr lang="en-US" b="1" dirty="0">
                <a:uFillTx/>
                <a:latin typeface="+mn-lt"/>
              </a:rPr>
              <a:t>Respecting Others</a:t>
            </a:r>
            <a:endParaRPr lang="en-GB" b="1" dirty="0">
              <a:uFillTx/>
              <a:latin typeface="+mn-lt"/>
            </a:endParaRPr>
          </a:p>
        </p:txBody>
      </p:sp>
      <p:sp>
        <p:nvSpPr>
          <p:cNvPr id="4" name="Rectangle 3"/>
          <p:cNvSpPr>
            <a:spLocks/>
          </p:cNvSpPr>
          <p:nvPr/>
        </p:nvSpPr>
        <p:spPr>
          <a:xfrm>
            <a:off x="758672" y="1408048"/>
            <a:ext cx="7680636" cy="369332"/>
          </a:xfrm>
          <a:prstGeom prst="rect">
            <a:avLst/>
          </a:prstGeom>
        </p:spPr>
        <p:txBody>
          <a:bodyPr wrap="square">
            <a:spAutoFit/>
          </a:bodyPr>
          <a:lstStyle/>
          <a:p>
            <a:r>
              <a:rPr lang="en-GB" dirty="0">
                <a:solidFill>
                  <a:schemeClr val="bg1"/>
                </a:solidFill>
                <a:uFillTx/>
              </a:rPr>
              <a:t>How could you show that you respect the differences of people you meet?</a:t>
            </a:r>
          </a:p>
        </p:txBody>
      </p:sp>
      <p:sp>
        <p:nvSpPr>
          <p:cNvPr id="7" name="Rectangle 6"/>
          <p:cNvSpPr>
            <a:spLocks/>
          </p:cNvSpPr>
          <p:nvPr/>
        </p:nvSpPr>
        <p:spPr>
          <a:xfrm>
            <a:off x="755576" y="3745733"/>
            <a:ext cx="3528392" cy="923330"/>
          </a:xfrm>
          <a:prstGeom prst="rect">
            <a:avLst/>
          </a:prstGeom>
        </p:spPr>
        <p:txBody>
          <a:bodyPr wrap="square">
            <a:spAutoFit/>
          </a:bodyPr>
          <a:lstStyle/>
          <a:p>
            <a:r>
              <a:rPr lang="en-GB" dirty="0">
                <a:uFillTx/>
              </a:rPr>
              <a:t>Together we can make our country a happy and welcoming place for all people! </a:t>
            </a:r>
          </a:p>
        </p:txBody>
      </p:sp>
      <p:pic>
        <p:nvPicPr>
          <p:cNvPr id="13" name="Picture 12"/>
          <p:cNvPicPr>
            <a:picLocks noChangeAspect="1"/>
          </p:cNvPicPr>
          <p:nvPr/>
        </p:nvPicPr>
        <p:blipFill rotWithShape="1">
          <a:blip r:embed="rId5" cstate="screen"/>
          <a:srcRect/>
          <a:stretch/>
        </p:blipFill>
        <p:spPr>
          <a:xfrm>
            <a:off x="2795976" y="4437113"/>
            <a:ext cx="1983861" cy="2420888"/>
          </a:xfrm>
          <a:prstGeom prst="rect">
            <a:avLst/>
          </a:prstGeom>
        </p:spPr>
      </p:pic>
      <p:sp>
        <p:nvSpPr>
          <p:cNvPr id="14" name="Arrow: Pentagon 13"/>
          <p:cNvSpPr>
            <a:spLocks/>
          </p:cNvSpPr>
          <p:nvPr/>
        </p:nvSpPr>
        <p:spPr>
          <a:xfrm>
            <a:off x="412944" y="2348880"/>
            <a:ext cx="4258818" cy="1367782"/>
          </a:xfrm>
          <a:prstGeom prst="homePlat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uFillTx/>
            </a:endParaRPr>
          </a:p>
        </p:txBody>
      </p:sp>
      <p:sp>
        <p:nvSpPr>
          <p:cNvPr id="6" name="Rectangle 5"/>
          <p:cNvSpPr>
            <a:spLocks/>
          </p:cNvSpPr>
          <p:nvPr/>
        </p:nvSpPr>
        <p:spPr>
          <a:xfrm>
            <a:off x="753722" y="2429808"/>
            <a:ext cx="3530246" cy="1200329"/>
          </a:xfrm>
          <a:prstGeom prst="rect">
            <a:avLst/>
          </a:prstGeom>
        </p:spPr>
        <p:txBody>
          <a:bodyPr wrap="square">
            <a:spAutoFit/>
          </a:bodyPr>
          <a:lstStyle/>
          <a:p>
            <a:r>
              <a:rPr lang="en-GB" dirty="0">
                <a:solidFill>
                  <a:schemeClr val="bg1"/>
                </a:solidFill>
                <a:uFillTx/>
              </a:rPr>
              <a:t>Use the hearts to write </a:t>
            </a:r>
            <a:r>
              <a:rPr lang="en-GB" dirty="0">
                <a:solidFill>
                  <a:schemeClr val="bg1"/>
                </a:solidFill>
              </a:rPr>
              <a:t>and</a:t>
            </a:r>
            <a:r>
              <a:rPr lang="en-GB" dirty="0">
                <a:solidFill>
                  <a:schemeClr val="bg1"/>
                </a:solidFill>
                <a:uFillTx/>
              </a:rPr>
              <a:t> draw ways that you can show people who are different from you that you respect them.</a:t>
            </a:r>
          </a:p>
        </p:txBody>
      </p:sp>
      <p:pic>
        <p:nvPicPr>
          <p:cNvPr id="12" name="Picture 11" descr="A close up of a logo  Description automatically generated"/>
          <p:cNvPicPr>
            <a:picLocks noChangeAspect="1"/>
          </p:cNvPicPr>
          <p:nvPr/>
        </p:nvPicPr>
        <p:blipFill>
          <a:blip r:embed="rId6" cstate="screen"/>
          <a:stretch>
            <a:fillRect/>
          </a:stretch>
        </p:blipFill>
        <p:spPr>
          <a:xfrm>
            <a:off x="4969430" y="2531822"/>
            <a:ext cx="3349196" cy="2366712"/>
          </a:xfrm>
          <a:prstGeom prst="rect">
            <a:avLst/>
          </a:prstGeom>
        </p:spPr>
      </p:pic>
      <p:pic>
        <p:nvPicPr>
          <p:cNvPr id="16" name="Audio 15">
            <a:hlinkClick r:id="" action="ppaction://media"/>
            <a:extLst>
              <a:ext uri="{FF2B5EF4-FFF2-40B4-BE49-F238E27FC236}">
                <a16:creationId xmlns:a16="http://schemas.microsoft.com/office/drawing/2014/main" id="{7DC97EFC-AEDA-0240-97A7-2BF21CEA317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8794"/>
    </mc:Choice>
    <mc:Fallback>
      <p:transition spd="slow" advTm="287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10"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3" fill="hold" display="0">
                  <p:stCondLst>
                    <p:cond delay="indefinite"/>
                  </p:stCondLst>
                  <p:endCondLst>
                    <p:cond evt="onStopAudio" delay="0">
                      <p:tgtEl>
                        <p:sldTgt/>
                      </p:tgtEl>
                    </p:cond>
                  </p:endCondLst>
                </p:cTn>
                <p:tgtEl>
                  <p:spTgt spid="16"/>
                </p:tgtEl>
              </p:cMediaNode>
            </p:audio>
          </p:childTnLst>
        </p:cTn>
      </p:par>
    </p:tnLst>
    <p:bldLst>
      <p:bldP spid="11" grpId="0" animBg="1"/>
      <p:bldP spid="8" grpId="0" animBg="1"/>
      <p:bldP spid="4" grpId="0"/>
      <p:bldP spid="7" grpId="0"/>
      <p:bldP spid="14"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5"/>
</p:tagLst>
</file>

<file path=ppt/tags/tag2.xml><?xml version="1.0" encoding="utf-8"?>
<p:tagLst xmlns:a="http://schemas.openxmlformats.org/drawingml/2006/main" xmlns:r="http://schemas.openxmlformats.org/officeDocument/2006/relationships" xmlns:p="http://schemas.openxmlformats.org/presentationml/2006/main">
  <p:tag name="TIMING" val="|1|3.3|6.3|6.5"/>
</p:tagLst>
</file>

<file path=ppt/tags/tag3.xml><?xml version="1.0" encoding="utf-8"?>
<p:tagLst xmlns:a="http://schemas.openxmlformats.org/drawingml/2006/main" xmlns:r="http://schemas.openxmlformats.org/officeDocument/2006/relationships" xmlns:p="http://schemas.openxmlformats.org/presentationml/2006/main">
  <p:tag name="TIMING" val="|0.7|12.6|2.4|2.6|3.8|2.4|2.5|2.1|1.9|2.1|1.9|1.5|2|4.6|2.6"/>
</p:tagLst>
</file>

<file path=ppt/tags/tag4.xml><?xml version="1.0" encoding="utf-8"?>
<p:tagLst xmlns:a="http://schemas.openxmlformats.org/drawingml/2006/main" xmlns:r="http://schemas.openxmlformats.org/officeDocument/2006/relationships" xmlns:p="http://schemas.openxmlformats.org/presentationml/2006/main">
  <p:tag name="TIMING" val="|1.4|6.6|6|7|23.6|3.4"/>
</p:tagLst>
</file>

<file path=ppt/tags/tag5.xml><?xml version="1.0" encoding="utf-8"?>
<p:tagLst xmlns:a="http://schemas.openxmlformats.org/drawingml/2006/main" xmlns:r="http://schemas.openxmlformats.org/officeDocument/2006/relationships" xmlns:p="http://schemas.openxmlformats.org/presentationml/2006/main">
  <p:tag name="TIMING" val="|0.9|19.7"/>
</p:tagLst>
</file>

<file path=ppt/tags/tag6.xml><?xml version="1.0" encoding="utf-8"?>
<p:tagLst xmlns:a="http://schemas.openxmlformats.org/drawingml/2006/main" xmlns:r="http://schemas.openxmlformats.org/officeDocument/2006/relationships" xmlns:p="http://schemas.openxmlformats.org/presentationml/2006/main">
  <p:tag name="TIMING" val="|1.2|10.5"/>
</p:tagLst>
</file>

<file path=ppt/tags/tag7.xml><?xml version="1.0" encoding="utf-8"?>
<p:tagLst xmlns:a="http://schemas.openxmlformats.org/drawingml/2006/main" xmlns:r="http://schemas.openxmlformats.org/officeDocument/2006/relationships" xmlns:p="http://schemas.openxmlformats.org/presentationml/2006/main">
  <p:tag name="TIMING" val="|2.9|22.6|7.8|5.6|7.9"/>
</p:tagLst>
</file>

<file path=ppt/tags/tag8.xml><?xml version="1.0" encoding="utf-8"?>
<p:tagLst xmlns:a="http://schemas.openxmlformats.org/drawingml/2006/main" xmlns:r="http://schemas.openxmlformats.org/officeDocument/2006/relationships" xmlns:p="http://schemas.openxmlformats.org/presentationml/2006/main">
  <p:tag name="TIMING" val="|1.2|2.1"/>
</p:tagLst>
</file>

<file path=ppt/tags/tag9.xml><?xml version="1.0" encoding="utf-8"?>
<p:tagLst xmlns:a="http://schemas.openxmlformats.org/drawingml/2006/main" xmlns:r="http://schemas.openxmlformats.org/officeDocument/2006/relationships" xmlns:p="http://schemas.openxmlformats.org/presentationml/2006/main">
  <p:tag name="TIMING" val="|2.9|12.2"/>
</p:tagLst>
</file>

<file path=ppt/theme/theme1.xml><?xml version="1.0" encoding="utf-8"?>
<a:theme xmlns:a="http://schemas.openxmlformats.org/drawingml/2006/main" name="Office Theme">
  <a:themeElements>
    <a:clrScheme name="Custom 2">
      <a:dk1>
        <a:srgbClr val="1C1C1C"/>
      </a:dk1>
      <a:lt1>
        <a:srgbClr val="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uFillTx/>
          </a:defRPr>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1">
          <a:schemeClr val="accent1"/>
        </a:lnRef>
        <a:fillRef idx="0">
          <a:schemeClr val="accent1"/>
        </a:fillRef>
        <a:effectRef idx="1">
          <a:schemeClr val="accent1"/>
        </a:effectRef>
        <a:fontRef idx="minor">
          <a:schemeClr val="tx1"/>
        </a:fontRef>
      </a:style>
    </a:lnDef>
    <a:txDef>
      <a:spPr/>
      <a:bodyPr/>
      <a:lstStyle/>
    </a:txDef>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a:lstStyle/>
      <a:style>
        <a:lnRef idx="1">
          <a:schemeClr val="accent1"/>
        </a:lnRef>
        <a:fillRef idx="1">
          <a:schemeClr val="accent1"/>
        </a:fillRef>
        <a:effectRef idx="1">
          <a:schemeClr val="accent1"/>
        </a:effectRef>
        <a:fontRef idx="minor">
          <a:schemeClr val="lt1"/>
        </a:fontRef>
      </a:style>
    </a:spDef>
    <a:lnDef>
      <a:spPr/>
      <a:bodyPr/>
      <a:lstStyle/>
      <a:style>
        <a:lnRef idx="1">
          <a:schemeClr val="accent1"/>
        </a:lnRef>
        <a:fillRef idx="0">
          <a:schemeClr val="accent1"/>
        </a:fillRef>
        <a:effectRef idx="1">
          <a:schemeClr val="accent1"/>
        </a:effectRef>
        <a:fontRef idx="minor">
          <a:schemeClr val="tx1"/>
        </a:fontRef>
      </a:style>
    </a:lnDef>
    <a:txDef>
      <a:spPr/>
      <a:bodyPr/>
      <a:lstStyle/>
    </a:tx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a:lstStyle/>
      <a:style>
        <a:lnRef idx="1">
          <a:schemeClr val="accent1"/>
        </a:lnRef>
        <a:fillRef idx="1">
          <a:schemeClr val="accent1"/>
        </a:fillRef>
        <a:effectRef idx="1">
          <a:schemeClr val="accent1"/>
        </a:effectRef>
        <a:fontRef idx="minor">
          <a:schemeClr val="lt1"/>
        </a:fontRef>
      </a:style>
    </a:spDef>
    <a:lnDef>
      <a:spPr/>
      <a:bodyPr/>
      <a:lstStyle/>
      <a:style>
        <a:lnRef idx="1">
          <a:schemeClr val="accent1"/>
        </a:lnRef>
        <a:fillRef idx="0">
          <a:schemeClr val="accent1"/>
        </a:fillRef>
        <a:effectRef idx="1">
          <a:schemeClr val="accent1"/>
        </a:effectRef>
        <a:fontRef idx="minor">
          <a:schemeClr val="tx1"/>
        </a:fontRef>
      </a:style>
    </a:lnDef>
    <a:txDef>
      <a:spPr/>
      <a:bodyPr/>
      <a:lstStyle/>
    </a:txDef>
  </a:objectDefaults>
  <a:extraClrSchemeLst/>
</a:theme>
</file>

<file path=docProps/app.xml><?xml version="1.0" encoding="utf-8"?>
<Properties xmlns="http://schemas.openxmlformats.org/officeDocument/2006/extended-properties" xmlns:vt="http://schemas.openxmlformats.org/officeDocument/2006/docPropsVTypes">
  <Template>Lesson Presentation Template</Template>
  <TotalTime>628</TotalTime>
  <Words>724</Words>
  <Application>Microsoft Macintosh PowerPoint</Application>
  <PresentationFormat>On-screen Show (4:3)</PresentationFormat>
  <Paragraphs>53</Paragraphs>
  <Slides>13</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Roboto</vt:lpstr>
      <vt:lpstr>Twinkl</vt:lpstr>
      <vt:lpstr>Office Theme</vt:lpstr>
      <vt:lpstr>PowerPoint Presentation</vt:lpstr>
      <vt:lpstr>PowerPoint Presentation</vt:lpstr>
      <vt:lpstr>PowerPoint Presentation</vt:lpstr>
      <vt:lpstr>PowerPoint Presentation</vt:lpstr>
      <vt:lpstr>Similarities and Differences</vt:lpstr>
      <vt:lpstr>British People</vt:lpstr>
      <vt:lpstr>British People</vt:lpstr>
      <vt:lpstr>Being Different</vt:lpstr>
      <vt:lpstr>Being Different</vt:lpstr>
      <vt:lpstr>Celebrating Differences</vt:lpstr>
      <vt:lpstr>Respecting Others</vt:lpstr>
      <vt:lpstr>PowerPoint Presentation</vt:lpstr>
      <vt:lpstr>Respecting Others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Zoe Bagley</cp:lastModifiedBy>
  <cp:revision>43</cp:revision>
  <dcterms:created xsi:type="dcterms:W3CDTF">2018-03-19T10:10:12Z</dcterms:created>
  <dcterms:modified xsi:type="dcterms:W3CDTF">2021-02-01T20:15:50Z</dcterms:modified>
</cp:coreProperties>
</file>