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35" r:id="rId23"/>
    <p:sldId id="338" r:id="rId24"/>
    <p:sldId id="323" r:id="rId25"/>
    <p:sldId id="330" r:id="rId26"/>
    <p:sldId id="324" r:id="rId27"/>
    <p:sldId id="325" r:id="rId28"/>
    <p:sldId id="326" r:id="rId29"/>
    <p:sldId id="339" r:id="rId30"/>
    <p:sldId id="276" r:id="rId31"/>
    <p:sldId id="277" r:id="rId32"/>
    <p:sldId id="289" r:id="rId33"/>
    <p:sldId id="328" r:id="rId34"/>
    <p:sldId id="332" r:id="rId35"/>
    <p:sldId id="33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2/picnic-on-pluto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2C7860F-0D7E-4371-9E22-77B8B510B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E83E2B-1797-427C-A04F-3558B0896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18"/>
            <a:ext cx="12192000" cy="677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2548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990CB9C-C61F-4A42-9690-8D2B17A4AB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FD18F5-C668-495C-B246-B25904F8B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108A9D-9DC7-49B8-B38C-48E2BE66B5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A121D2B-4285-4A38-BAA6-7AF6A9DD8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1FA005-1F40-458B-8E32-CD8463119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345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B5F59B-4651-415F-B27C-C0EB231E0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92FFE63-8CFF-4539-B911-521E14BEFF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5457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F228903-42E9-4BE9-91B1-CA6F79C3CBD6}"/>
              </a:ext>
            </a:extLst>
          </p:cNvPr>
          <p:cNvSpPr/>
          <p:nvPr/>
        </p:nvSpPr>
        <p:spPr>
          <a:xfrm>
            <a:off x="2684015" y="6054571"/>
            <a:ext cx="6628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https://www.phonicsplay.co.uk/resources/phase/2/picnic-on-pluto</a:t>
            </a:r>
            <a:endParaRPr lang="en-GB" dirty="0"/>
          </a:p>
          <a:p>
            <a:pPr algn="ctr"/>
            <a:r>
              <a:rPr lang="en-GB" dirty="0"/>
              <a:t>Phase 2 +ss</a:t>
            </a:r>
          </a:p>
        </p:txBody>
      </p:sp>
    </p:spTree>
    <p:extLst>
      <p:ext uri="{BB962C8B-B14F-4D97-AF65-F5344CB8AC3E}">
        <p14:creationId xmlns:p14="http://schemas.microsoft.com/office/powerpoint/2010/main" val="2333177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21</Words>
  <Application>Microsoft Office PowerPoint</Application>
  <PresentationFormat>Widescreen</PresentationFormat>
  <Paragraphs>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24</cp:revision>
  <dcterms:created xsi:type="dcterms:W3CDTF">2020-11-03T22:38:40Z</dcterms:created>
  <dcterms:modified xsi:type="dcterms:W3CDTF">2020-11-14T15:58:39Z</dcterms:modified>
</cp:coreProperties>
</file>