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645" r:id="rId2"/>
    <p:sldId id="674" r:id="rId3"/>
    <p:sldId id="644" r:id="rId4"/>
    <p:sldId id="274" r:id="rId5"/>
    <p:sldId id="846" r:id="rId6"/>
    <p:sldId id="845" r:id="rId7"/>
    <p:sldId id="848" r:id="rId8"/>
    <p:sldId id="849" r:id="rId9"/>
    <p:sldId id="847" r:id="rId10"/>
    <p:sldId id="271" r:id="rId11"/>
    <p:sldId id="272" r:id="rId12"/>
    <p:sldId id="276" r:id="rId13"/>
    <p:sldId id="277" r:id="rId14"/>
    <p:sldId id="278" r:id="rId15"/>
    <p:sldId id="280" r:id="rId16"/>
    <p:sldId id="839" r:id="rId17"/>
    <p:sldId id="838" r:id="rId18"/>
    <p:sldId id="84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21"/>
    <p:restoredTop sz="96291"/>
  </p:normalViewPr>
  <p:slideViewPr>
    <p:cSldViewPr snapToGrid="0" snapToObjects="1">
      <p:cViewPr>
        <p:scale>
          <a:sx n="115" d="100"/>
          <a:sy n="115" d="100"/>
        </p:scale>
        <p:origin x="-776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AC915-EB00-4D46-B7D4-E929CEFA8393}" type="datetimeFigureOut">
              <a:rPr lang="en-US" smtClean="0"/>
              <a:t>2/10/21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F245F-CE44-334C-BD3F-1B7E3807A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179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906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2139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64279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4724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D90F-50CE-AE4D-B38F-655A7E1B2D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158289-F4B6-8945-AACB-9ABF38999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2413B-D4E1-7245-AB2A-C465C2215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66036-B6C1-634D-9AB4-F8EE2C922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5C1F0-F498-FC45-8893-47D39B134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5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FB0EC-2EB3-C24B-BD35-6ECB7172B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14B4A-0A5A-4F42-9D7C-696EDC5CF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BE8DC-0CF5-C041-8558-E95798709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47DADE-C216-2949-9841-7E639C1E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D4A6F-769F-DA4E-A317-69E43770B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267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A5B4C-C9E2-3E4A-BD83-00CB49CEB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FFE8B6-5E24-8A42-BA34-35C449D29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DA27CA-E3BC-624A-BAF2-FEC9C1710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202DA-5A28-D443-8062-38591DC5B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528EB-846D-104C-AF2E-F23B8C44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65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03DAD-41E7-C64E-911C-5AC1CACC0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57BBA-C0B8-0E4A-9C2C-16875F83D8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F027E-7A83-5448-A57D-34CE21E26C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B16932-B4F7-2945-B197-89A29ABB2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6E3FE5-D91E-4C41-B58D-F00026232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B03A36-C3C4-ED4B-956B-EB20C5F8C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85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CF4D-FE64-3146-B94C-29B566AC0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EEAB3-E1A8-F44F-8254-9403C3222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41427B-4B95-784E-A1A3-D6B7E67B7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E4D2EA-D967-7D40-94A2-C3E6C48BA9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73C32D-0F6C-AD4D-B077-49882CE728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6297FA-2A8D-5B4A-A436-9A01ED46F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C97DF7-E054-B140-A06C-E8FBF3BF2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74E9DD-BA29-634C-817E-133887DC5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957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711BE-C356-1D49-8FE0-8BCE0F371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FC72A5-EAE1-5347-956E-5AE4C7014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F6B862-4403-AE48-B911-49C08C2E4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297B4E-DB79-6B4A-8989-24E6AE29D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4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C97703-5B78-3E4B-993D-F255161A6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005957-925D-5A46-9BD6-900A5FE5A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E0B7BE-4DE4-8544-9FA2-3AD9B5F9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003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22DC3-F096-4E49-B98D-35B1A408B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114EF-3FB1-8A43-94A0-C767EFE64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8CB5D9-535C-AC44-8BA6-102EC46C1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E488FC-BE26-A34F-A160-4B798CC98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6B253-E6FB-0E47-9FB7-86CFE1909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75716-9FB5-0B4B-AA96-B27E82077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58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4E94A-E210-614F-BDA2-C3C0FC285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D1302D-1394-8D40-A2AC-EE7FAC91DD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F33F7-8AC8-A64F-A988-F649F7382C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80D2C6-F04F-C546-A1E9-1542DDE7F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D6EA16-44F9-B141-B8A3-D3BC7C3D3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FDB494-53F3-D34A-9CAF-C56272004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32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C040E-1B68-3548-A72D-6D4C471B7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A7E7E0-113C-A24D-BAF7-5A53B96E07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EEB766-28E3-7547-A57D-788544908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CE0AF8-C42B-EB4C-8C68-AD95A1B83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0B4CD-8351-824D-80D1-977A81BB5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8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A329AB-653E-B84E-B935-AC28346211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49060F-E7A6-2643-B6C1-B4FE673958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345F0-A74D-8B49-BD35-A225A6201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00976-11EB-8645-A1B8-2216F9E4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99348-2136-0546-BE0C-911B3A330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512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1975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1543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438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01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44895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1761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382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l="-7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CE86ED-60B8-654E-AD70-5F2BD4A9E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C28CFA-5CF9-E44C-ACCD-3223C96D0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3CBB0-33D9-574E-BA53-D4AD972DC8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4020F-E06F-9847-BEDF-44D30152D245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EC461-0C95-4247-8916-1B6BD79671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A97B4-4DF9-3E46-BD6A-706FFB678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2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  <p:sldLayoutId id="2147483666" r:id="rId16"/>
    <p:sldLayoutId id="2147483667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zaOc-4TA4lk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hyperlink" Target="https://commons.wikimedia.org/wiki/File:Question-mark-red-orange-animated.gif" TargetMode="External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hyperlink" Target="https://commons.wikimedia.org/wiki/File:Question-mark-red-orange-animated.gif" TargetMode="External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9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9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5.m4a"/><Relationship Id="rId7" Type="http://schemas.openxmlformats.org/officeDocument/2006/relationships/image" Target="../media/image9.png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3" Type="http://schemas.openxmlformats.org/officeDocument/2006/relationships/audio" Target="../media/media16.m4a"/><Relationship Id="rId7" Type="http://schemas.openxmlformats.org/officeDocument/2006/relationships/image" Target="../media/image10.tiff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7.m4a"/><Relationship Id="rId7" Type="http://schemas.openxmlformats.org/officeDocument/2006/relationships/image" Target="../media/image12.tiff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3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4.tiff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Thursday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11th  February 2021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896D8A5-6041-2D40-9BEC-17E1B791D6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643352"/>
      </p:ext>
    </p:extLst>
  </p:cSld>
  <p:clrMapOvr>
    <a:masterClrMapping/>
  </p:clrMapOvr>
  <p:transition spd="slow" advTm="43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71601" y="866775"/>
            <a:ext cx="9706302" cy="2387600"/>
          </a:xfrm>
        </p:spPr>
        <p:txBody>
          <a:bodyPr/>
          <a:lstStyle/>
          <a:p>
            <a:pPr eaLnBrk="1" hangingPunct="1"/>
            <a:r>
              <a:rPr lang="en-US" altLang="en-US" sz="5400" dirty="0">
                <a:latin typeface="Comic Sans MS" panose="030F0902030302020204" pitchFamily="66" charset="0"/>
              </a:rPr>
              <a:t>L.O: To tell the time to quarter to the hour.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00473D-2BC3-C647-A9EE-5CB59870FB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88140"/>
      </p:ext>
    </p:extLst>
  </p:cSld>
  <p:clrMapOvr>
    <a:masterClrMapping/>
  </p:clrMapOvr>
  <p:transition spd="slow" advTm="5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82575" y="215900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CF56C6-6D7A-B540-9E79-377898131A1B}"/>
              </a:ext>
            </a:extLst>
          </p:cNvPr>
          <p:cNvSpPr txBox="1"/>
          <p:nvPr/>
        </p:nvSpPr>
        <p:spPr>
          <a:xfrm>
            <a:off x="2173356" y="2598450"/>
            <a:ext cx="103234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hlinkClick r:id="rId6"/>
              </a:rPr>
              <a:t>https://www.youtube.com/watch?v=zaOc-4TA4lk</a:t>
            </a:r>
            <a:endParaRPr lang="en-US" sz="32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0F4866-CFF2-3841-A060-64ABF8568E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693710"/>
      </p:ext>
    </p:extLst>
  </p:cSld>
  <p:clrMapOvr>
    <a:masterClrMapping/>
  </p:clrMapOvr>
  <p:transition spd="slow" advTm="67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103938" y="2146301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0908" y="5434153"/>
            <a:ext cx="25365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6 o’clock.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rot="14280000" flipH="1" flipV="1">
            <a:off x="5677695" y="3602832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9459C2-F505-E446-854D-A6FDAE72CE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141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68"/>
    </mc:Choice>
    <mc:Fallback xmlns="">
      <p:transition spd="slow" advTm="26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103938" y="3400426"/>
            <a:ext cx="1105245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0671" y="5475357"/>
            <a:ext cx="44721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 Quarter past 6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flipH="1">
            <a:off x="5976730" y="3371513"/>
            <a:ext cx="126616" cy="988452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7D180208-1B56-F84A-8CE4-868B47CE3A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913" y="1816101"/>
            <a:ext cx="3168650" cy="316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69BA394-064F-CB4F-AB32-A8C736E95E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384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36"/>
    </mc:Choice>
    <mc:Fallback>
      <p:transition spd="slow" advTm="23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>
            <a:off x="6103938" y="3400427"/>
            <a:ext cx="4170" cy="11715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761294" y="2721114"/>
            <a:ext cx="61094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Half past 5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>
            <a:off x="6108108" y="3400426"/>
            <a:ext cx="193206" cy="98323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e 11">
            <a:extLst>
              <a:ext uri="{FF2B5EF4-FFF2-40B4-BE49-F238E27FC236}">
                <a16:creationId xmlns:a16="http://schemas.microsoft.com/office/drawing/2014/main" id="{604AB46E-F588-D34F-B410-E3617574B6DF}"/>
              </a:ext>
            </a:extLst>
          </p:cNvPr>
          <p:cNvSpPr/>
          <p:nvPr/>
        </p:nvSpPr>
        <p:spPr>
          <a:xfrm rot="16200000">
            <a:off x="4562941" y="1882803"/>
            <a:ext cx="3136251" cy="3061948"/>
          </a:xfrm>
          <a:prstGeom prst="pie">
            <a:avLst>
              <a:gd name="adj1" fmla="val 41624"/>
              <a:gd name="adj2" fmla="val 10821370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sp>
        <p:nvSpPr>
          <p:cNvPr id="13" name="Circular Arrow 3">
            <a:extLst>
              <a:ext uri="{FF2B5EF4-FFF2-40B4-BE49-F238E27FC236}">
                <a16:creationId xmlns:a16="http://schemas.microsoft.com/office/drawing/2014/main" id="{B3222EAA-E5D7-284D-B601-B213DBAF0D4E}"/>
              </a:ext>
            </a:extLst>
          </p:cNvPr>
          <p:cNvSpPr/>
          <p:nvPr/>
        </p:nvSpPr>
        <p:spPr>
          <a:xfrm rot="5400000">
            <a:off x="5092137" y="2254102"/>
            <a:ext cx="4813300" cy="2815099"/>
          </a:xfrm>
          <a:custGeom>
            <a:avLst/>
            <a:gdLst>
              <a:gd name="connsiteX0" fmla="*/ 328063 w 5249009"/>
              <a:gd name="connsiteY0" fmla="*/ 2624505 h 5249009"/>
              <a:gd name="connsiteX1" fmla="*/ 2300206 w 5249009"/>
              <a:gd name="connsiteY1" fmla="*/ 351078 h 5249009"/>
              <a:gd name="connsiteX2" fmla="*/ 4829352 w 5249009"/>
              <a:gd name="connsiteY2" fmla="*/ 1982409 h 5249009"/>
              <a:gd name="connsiteX3" fmla="*/ 5141336 w 5249009"/>
              <a:gd name="connsiteY3" fmla="*/ 1982408 h 5249009"/>
              <a:gd name="connsiteX4" fmla="*/ 4592883 w 5249009"/>
              <a:gd name="connsiteY4" fmla="*/ 2624504 h 5249009"/>
              <a:gd name="connsiteX5" fmla="*/ 3829084 w 5249009"/>
              <a:gd name="connsiteY5" fmla="*/ 1982408 h 5249009"/>
              <a:gd name="connsiteX6" fmla="*/ 4133924 w 5249009"/>
              <a:gd name="connsiteY6" fmla="*/ 1982408 h 5249009"/>
              <a:gd name="connsiteX7" fmla="*/ 2296854 w 5249009"/>
              <a:gd name="connsiteY7" fmla="*/ 1017247 h 5249009"/>
              <a:gd name="connsiteX8" fmla="*/ 984190 w 5249009"/>
              <a:gd name="connsiteY8" fmla="*/ 2624505 h 5249009"/>
              <a:gd name="connsiteX9" fmla="*/ 328063 w 5249009"/>
              <a:gd name="connsiteY9" fmla="*/ 2624505 h 5249009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3805861 w 4813273"/>
              <a:gd name="connsiteY6" fmla="*/ 1654533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773585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13273" h="2296630">
                <a:moveTo>
                  <a:pt x="0" y="2296630"/>
                </a:moveTo>
                <a:cubicBezTo>
                  <a:pt x="0" y="1153626"/>
                  <a:pt x="840593" y="184615"/>
                  <a:pt x="1972143" y="23203"/>
                </a:cubicBezTo>
                <a:cubicBezTo>
                  <a:pt x="3103693" y="-138209"/>
                  <a:pt x="4181699" y="557118"/>
                  <a:pt x="4501289" y="1654534"/>
                </a:cubicBezTo>
                <a:lnTo>
                  <a:pt x="4813273" y="1654533"/>
                </a:lnTo>
                <a:lnTo>
                  <a:pt x="4264820" y="2296629"/>
                </a:lnTo>
                <a:lnTo>
                  <a:pt x="3773585" y="1654533"/>
                </a:lnTo>
                <a:lnTo>
                  <a:pt x="4157555" y="1663326"/>
                </a:lnTo>
                <a:cubicBezTo>
                  <a:pt x="3852374" y="945917"/>
                  <a:pt x="3163531" y="146781"/>
                  <a:pt x="2030341" y="311302"/>
                </a:cubicBezTo>
                <a:cubicBezTo>
                  <a:pt x="1081794" y="352731"/>
                  <a:pt x="242888" y="1508216"/>
                  <a:pt x="242888" y="2287838"/>
                </a:cubicBezTo>
                <a:cubicBezTo>
                  <a:pt x="24179" y="2287838"/>
                  <a:pt x="218709" y="2296630"/>
                  <a:pt x="0" y="22966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181E47-1077-514C-AF73-E2B63888605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62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341"/>
    </mc:Choice>
    <mc:Fallback>
      <p:transition spd="slow" advTm="27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>
            <a:off x="6103938" y="3400427"/>
            <a:ext cx="4170" cy="11715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>
            <a:off x="6108108" y="3400426"/>
            <a:ext cx="193206" cy="98323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e 11">
            <a:extLst>
              <a:ext uri="{FF2B5EF4-FFF2-40B4-BE49-F238E27FC236}">
                <a16:creationId xmlns:a16="http://schemas.microsoft.com/office/drawing/2014/main" id="{604AB46E-F588-D34F-B410-E3617574B6DF}"/>
              </a:ext>
            </a:extLst>
          </p:cNvPr>
          <p:cNvSpPr/>
          <p:nvPr/>
        </p:nvSpPr>
        <p:spPr>
          <a:xfrm rot="16200000">
            <a:off x="4540291" y="1869451"/>
            <a:ext cx="3136251" cy="3061948"/>
          </a:xfrm>
          <a:prstGeom prst="pie">
            <a:avLst>
              <a:gd name="adj1" fmla="val 41624"/>
              <a:gd name="adj2" fmla="val 10821370"/>
            </a:avLst>
          </a:prstGeom>
          <a:solidFill>
            <a:srgbClr val="21A6F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sp>
        <p:nvSpPr>
          <p:cNvPr id="10" name="Pie 9">
            <a:extLst>
              <a:ext uri="{FF2B5EF4-FFF2-40B4-BE49-F238E27FC236}">
                <a16:creationId xmlns:a16="http://schemas.microsoft.com/office/drawing/2014/main" id="{28B95905-0B72-CC4A-BBBF-976A7B453544}"/>
              </a:ext>
            </a:extLst>
          </p:cNvPr>
          <p:cNvSpPr/>
          <p:nvPr/>
        </p:nvSpPr>
        <p:spPr>
          <a:xfrm>
            <a:off x="4535812" y="1850343"/>
            <a:ext cx="3136251" cy="3136251"/>
          </a:xfrm>
          <a:prstGeom prst="pie">
            <a:avLst>
              <a:gd name="adj1" fmla="val 41624"/>
              <a:gd name="adj2" fmla="val 10821370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cxnSp>
        <p:nvCxnSpPr>
          <p:cNvPr id="14" name="Big Hand7">
            <a:extLst>
              <a:ext uri="{FF2B5EF4-FFF2-40B4-BE49-F238E27FC236}">
                <a16:creationId xmlns:a16="http://schemas.microsoft.com/office/drawing/2014/main" id="{354A9751-858E-C74C-B06A-B35A1762B009}"/>
              </a:ext>
            </a:extLst>
          </p:cNvPr>
          <p:cNvCxnSpPr>
            <a:cxnSpLocks/>
          </p:cNvCxnSpPr>
          <p:nvPr/>
        </p:nvCxnSpPr>
        <p:spPr>
          <a:xfrm flipH="1" flipV="1">
            <a:off x="5936974" y="2411896"/>
            <a:ext cx="166964" cy="98853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 flipH="1" flipV="1">
            <a:off x="4866390" y="3407939"/>
            <a:ext cx="1229610" cy="210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0CBD140-7661-AA48-82AC-2CC7C956C9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919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55"/>
    </mc:Choice>
    <mc:Fallback>
      <p:transition spd="slow" advTm="19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Big Hand7">
            <a:extLst>
              <a:ext uri="{FF2B5EF4-FFF2-40B4-BE49-F238E27FC236}">
                <a16:creationId xmlns:a16="http://schemas.microsoft.com/office/drawing/2014/main" id="{354A9751-858E-C74C-B06A-B35A1762B009}"/>
              </a:ext>
            </a:extLst>
          </p:cNvPr>
          <p:cNvCxnSpPr>
            <a:cxnSpLocks/>
          </p:cNvCxnSpPr>
          <p:nvPr/>
        </p:nvCxnSpPr>
        <p:spPr>
          <a:xfrm flipH="1" flipV="1">
            <a:off x="5936974" y="2411896"/>
            <a:ext cx="166964" cy="98853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Big Hand7">
            <a:extLst>
              <a:ext uri="{FF2B5EF4-FFF2-40B4-BE49-F238E27FC236}">
                <a16:creationId xmlns:a16="http://schemas.microsoft.com/office/drawing/2014/main" id="{82832505-60F8-DC43-A277-464377AF817C}"/>
              </a:ext>
            </a:extLst>
          </p:cNvPr>
          <p:cNvCxnSpPr>
            <a:cxnSpLocks/>
          </p:cNvCxnSpPr>
          <p:nvPr/>
        </p:nvCxnSpPr>
        <p:spPr>
          <a:xfrm flipH="1" flipV="1">
            <a:off x="4866390" y="3407939"/>
            <a:ext cx="1229610" cy="210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D099AF07-3096-8E4D-B19F-71DB1F2271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287F5D5-329C-2349-8657-35D18017032B}"/>
              </a:ext>
            </a:extLst>
          </p:cNvPr>
          <p:cNvCxnSpPr/>
          <p:nvPr/>
        </p:nvCxnSpPr>
        <p:spPr>
          <a:xfrm>
            <a:off x="3101009" y="2160104"/>
            <a:ext cx="1765381" cy="111318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AD31F33-BFBC-9544-B9FE-9E0965D05FB4}"/>
              </a:ext>
            </a:extLst>
          </p:cNvPr>
          <p:cNvCxnSpPr>
            <a:cxnSpLocks/>
          </p:cNvCxnSpPr>
          <p:nvPr/>
        </p:nvCxnSpPr>
        <p:spPr>
          <a:xfrm flipH="1">
            <a:off x="6020456" y="1828800"/>
            <a:ext cx="1727856" cy="60959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4E00B9D6-D2F2-2B47-A720-FEA2694226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519021" y="1816101"/>
            <a:ext cx="3168650" cy="316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A1404A0-730F-5145-A09C-0838374D80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419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24"/>
    </mc:Choice>
    <mc:Fallback>
      <p:transition spd="slow" advTm="11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H="1">
            <a:off x="4863548" y="3400429"/>
            <a:ext cx="1240390" cy="2857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0671" y="5475357"/>
            <a:ext cx="44721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 Quarter to 7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flipH="1">
            <a:off x="5817704" y="3371513"/>
            <a:ext cx="285642" cy="961948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94469055-A2F2-974E-BBFD-32C4C1F980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832809" y="1201334"/>
            <a:ext cx="2782867" cy="491094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9902B6A-BEE7-5545-BD4C-7525561251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427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78"/>
    </mc:Choice>
    <mc:Fallback>
      <p:transition spd="slow" advTm="17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5D534038-2C38-294E-8090-5394B75542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89362" y="477043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65D2ABA8-5977-BE4B-8D24-EEA32360B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H="1">
            <a:off x="4828272" y="3373259"/>
            <a:ext cx="1267728" cy="3569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Little Hand7">
            <a:extLst>
              <a:ext uri="{FF2B5EF4-FFF2-40B4-BE49-F238E27FC236}">
                <a16:creationId xmlns:a16="http://schemas.microsoft.com/office/drawing/2014/main" id="{FE902D2E-3447-4B6B-890C-CBEA31B73878}"/>
              </a:ext>
            </a:extLst>
          </p:cNvPr>
          <p:cNvCxnSpPr>
            <a:cxnSpLocks/>
          </p:cNvCxnSpPr>
          <p:nvPr/>
        </p:nvCxnSpPr>
        <p:spPr>
          <a:xfrm flipH="1">
            <a:off x="5399120" y="3391104"/>
            <a:ext cx="706941" cy="63760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219D6A5C-C703-584F-9B2D-49514FA74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8086" y="5476464"/>
            <a:ext cx="3155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2800" b="1" dirty="0">
                <a:latin typeface="Comic Sans MS" panose="030F0902030302020204" pitchFamily="66" charset="0"/>
              </a:rPr>
              <a:t>Quarter to 8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98AC00D-F8BE-C642-91E7-C7351A557ED1}"/>
              </a:ext>
            </a:extLst>
          </p:cNvPr>
          <p:cNvCxnSpPr>
            <a:cxnSpLocks/>
          </p:cNvCxnSpPr>
          <p:nvPr/>
        </p:nvCxnSpPr>
        <p:spPr>
          <a:xfrm>
            <a:off x="4074778" y="1871463"/>
            <a:ext cx="906616" cy="131445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D80B0A7-2FF9-CF44-8809-1967982BEBDA}"/>
              </a:ext>
            </a:extLst>
          </p:cNvPr>
          <p:cNvCxnSpPr/>
          <p:nvPr/>
        </p:nvCxnSpPr>
        <p:spPr>
          <a:xfrm flipV="1">
            <a:off x="2914650" y="4130566"/>
            <a:ext cx="2443163" cy="955784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FD48A840-6268-CE41-B499-14F156F2B0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714627" y="1194588"/>
            <a:ext cx="2782867" cy="491094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C7CE0F0-7740-6640-9426-F0EDB74E61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583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42"/>
    </mc:Choice>
    <mc:Fallback>
      <p:transition spd="slow" advTm="38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C3EEFFF-F4FB-8147-B33E-6D2222F32E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3123E48B-AE1B-BD4D-9FFC-6D7590040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H="1" flipV="1">
            <a:off x="4850296" y="3400427"/>
            <a:ext cx="1253642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2C01627F-262E-BE47-9B71-7224AD34E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0146" y="5329237"/>
            <a:ext cx="429213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Comic Sans MS" panose="030F0902030302020204" pitchFamily="66" charset="0"/>
              </a:rPr>
              <a:t> Quarter to 2</a:t>
            </a:r>
          </a:p>
        </p:txBody>
      </p:sp>
      <p:cxnSp>
        <p:nvCxnSpPr>
          <p:cNvPr id="8" name="Little Hand3">
            <a:extLst>
              <a:ext uri="{FF2B5EF4-FFF2-40B4-BE49-F238E27FC236}">
                <a16:creationId xmlns:a16="http://schemas.microsoft.com/office/drawing/2014/main" id="{B0473020-118C-4FD1-95A1-5272F54F87EE}"/>
              </a:ext>
            </a:extLst>
          </p:cNvPr>
          <p:cNvCxnSpPr>
            <a:cxnSpLocks/>
          </p:cNvCxnSpPr>
          <p:nvPr/>
        </p:nvCxnSpPr>
        <p:spPr>
          <a:xfrm flipV="1">
            <a:off x="6091238" y="2755392"/>
            <a:ext cx="797242" cy="70218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7F5800-21B7-7346-BDD5-942C59624B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2206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40"/>
    </mc:Choice>
    <mc:Fallback>
      <p:transition spd="slow" advTm="17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B356C78A-F12D-8949-BD9C-6CBEF8D513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Does this say quarter to 12?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DA11D7FA-5428-6248-A558-D269C013E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H="1">
            <a:off x="4784035" y="3400765"/>
            <a:ext cx="1311965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1B7763C2-F80D-DE46-BD1D-888CCE1CD4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2600" y="5434014"/>
            <a:ext cx="3606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Comic Sans MS" panose="030F0902030302020204" pitchFamily="66" charset="0"/>
              </a:rPr>
              <a:t> No!</a:t>
            </a:r>
          </a:p>
        </p:txBody>
      </p:sp>
      <p:cxnSp>
        <p:nvCxnSpPr>
          <p:cNvPr id="8" name="Little Hand12">
            <a:extLst>
              <a:ext uri="{FF2B5EF4-FFF2-40B4-BE49-F238E27FC236}">
                <a16:creationId xmlns:a16="http://schemas.microsoft.com/office/drawing/2014/main" id="{D33750C2-2A85-4CA8-839D-A6EDACCB7924}"/>
              </a:ext>
            </a:extLst>
          </p:cNvPr>
          <p:cNvCxnSpPr>
            <a:cxnSpLocks/>
          </p:cNvCxnSpPr>
          <p:nvPr/>
        </p:nvCxnSpPr>
        <p:spPr>
          <a:xfrm rot="7320000" flipH="1">
            <a:off x="5674520" y="2632870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C67D456-0571-4E4A-91FA-57A8ECEEDDDC}"/>
              </a:ext>
            </a:extLst>
          </p:cNvPr>
          <p:cNvCxnSpPr/>
          <p:nvPr/>
        </p:nvCxnSpPr>
        <p:spPr>
          <a:xfrm flipH="1">
            <a:off x="6347011" y="1935657"/>
            <a:ext cx="3671047" cy="438279"/>
          </a:xfrm>
          <a:prstGeom prst="straightConnector1">
            <a:avLst/>
          </a:prstGeom>
          <a:ln w="603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F17D60D-4407-804A-BC55-14D4123CCE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591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99"/>
    </mc:Choice>
    <mc:Fallback>
      <p:transition spd="slow" advTm="33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E5B21537-8882-C448-97CA-7E42C8FB6F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7411" name="1 o'clock">
            <a:extLst>
              <a:ext uri="{FF2B5EF4-FFF2-40B4-BE49-F238E27FC236}">
                <a16:creationId xmlns:a16="http://schemas.microsoft.com/office/drawing/2014/main" id="{D35232FD-AB50-A448-B968-B5E753D9D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972" y="1371892"/>
            <a:ext cx="68825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3200" dirty="0">
                <a:latin typeface="Comic Sans MS" panose="030F0902030302020204" pitchFamily="66" charset="0"/>
              </a:rPr>
              <a:t>Which clock shows quarter to 2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BE68880-F7D8-324A-8B3C-7BDF77956117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2009775"/>
            <a:ext cx="2344738" cy="2343150"/>
            <a:chOff x="755650" y="2009236"/>
            <a:chExt cx="2345155" cy="2343689"/>
          </a:xfrm>
        </p:grpSpPr>
        <p:pic>
          <p:nvPicPr>
            <p:cNvPr id="17424" name="Picture 2">
              <a:extLst>
                <a:ext uri="{FF2B5EF4-FFF2-40B4-BE49-F238E27FC236}">
                  <a16:creationId xmlns:a16="http://schemas.microsoft.com/office/drawing/2014/main" id="{6914FB50-DFA4-7642-974B-D805FD74E9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Big Hand1">
              <a:extLst>
                <a:ext uri="{FF2B5EF4-FFF2-40B4-BE49-F238E27FC236}">
                  <a16:creationId xmlns:a16="http://schemas.microsoft.com/office/drawing/2014/main" id="{81D94ECB-6D51-4910-96A9-44E063C8A2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9022" y="2385561"/>
              <a:ext cx="0" cy="80187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ttle Hand8">
              <a:extLst>
                <a:ext uri="{FF2B5EF4-FFF2-40B4-BE49-F238E27FC236}">
                  <a16:creationId xmlns:a16="http://schemas.microsoft.com/office/drawing/2014/main" id="{D3954152-A662-4F44-BBAD-B4333DA126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93938" y="3160439"/>
              <a:ext cx="550961" cy="344566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CBE3601-8192-0443-A2B7-A5BC899C4A45}"/>
              </a:ext>
            </a:extLst>
          </p:cNvPr>
          <p:cNvGrpSpPr>
            <a:grpSpLocks/>
          </p:cNvGrpSpPr>
          <p:nvPr/>
        </p:nvGrpSpPr>
        <p:grpSpPr bwMode="auto">
          <a:xfrm>
            <a:off x="4918076" y="2009775"/>
            <a:ext cx="2346325" cy="2343150"/>
            <a:chOff x="3394657" y="2009236"/>
            <a:chExt cx="2345155" cy="2343689"/>
          </a:xfrm>
        </p:grpSpPr>
        <p:pic>
          <p:nvPicPr>
            <p:cNvPr id="17421" name="Picture 3">
              <a:extLst>
                <a:ext uri="{FF2B5EF4-FFF2-40B4-BE49-F238E27FC236}">
                  <a16:creationId xmlns:a16="http://schemas.microsoft.com/office/drawing/2014/main" id="{B1A9B3D1-AB8D-4244-9BC6-487D57DAC1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4657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Big Hand1">
              <a:extLst>
                <a:ext uri="{FF2B5EF4-FFF2-40B4-BE49-F238E27FC236}">
                  <a16:creationId xmlns:a16="http://schemas.microsoft.com/office/drawing/2014/main" id="{36B1C2EA-D7B8-48E3-B294-30C706E994FA}"/>
                </a:ext>
              </a:extLst>
            </p:cNvPr>
            <p:cNvCxnSpPr>
              <a:cxnSpLocks/>
            </p:cNvCxnSpPr>
            <p:nvPr/>
          </p:nvCxnSpPr>
          <p:spPr>
            <a:xfrm>
              <a:off x="4567235" y="3187433"/>
              <a:ext cx="4759" cy="88696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Little Hand8">
              <a:extLst>
                <a:ext uri="{FF2B5EF4-FFF2-40B4-BE49-F238E27FC236}">
                  <a16:creationId xmlns:a16="http://schemas.microsoft.com/office/drawing/2014/main" id="{D2FB1D8F-B98C-4870-A288-8632A2DD2F92}"/>
                </a:ext>
              </a:extLst>
            </p:cNvPr>
            <p:cNvCxnSpPr>
              <a:cxnSpLocks/>
            </p:cNvCxnSpPr>
            <p:nvPr/>
          </p:nvCxnSpPr>
          <p:spPr>
            <a:xfrm>
              <a:off x="4538674" y="3160439"/>
              <a:ext cx="755272" cy="268349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CED93AE-918A-AF4C-B590-E1E050B29120}"/>
              </a:ext>
            </a:extLst>
          </p:cNvPr>
          <p:cNvGrpSpPr>
            <a:grpSpLocks/>
          </p:cNvGrpSpPr>
          <p:nvPr/>
        </p:nvGrpSpPr>
        <p:grpSpPr bwMode="auto">
          <a:xfrm>
            <a:off x="7558089" y="2009775"/>
            <a:ext cx="2344737" cy="2343150"/>
            <a:chOff x="6033664" y="2009236"/>
            <a:chExt cx="2345155" cy="2343689"/>
          </a:xfrm>
        </p:grpSpPr>
        <p:pic>
          <p:nvPicPr>
            <p:cNvPr id="17418" name="Picture 4">
              <a:extLst>
                <a:ext uri="{FF2B5EF4-FFF2-40B4-BE49-F238E27FC236}">
                  <a16:creationId xmlns:a16="http://schemas.microsoft.com/office/drawing/2014/main" id="{E4B8C9CC-9265-5548-9B8E-EEC218D133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664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2" name="Big Hand1">
              <a:extLst>
                <a:ext uri="{FF2B5EF4-FFF2-40B4-BE49-F238E27FC236}">
                  <a16:creationId xmlns:a16="http://schemas.microsoft.com/office/drawing/2014/main" id="{2FFBB33A-113B-4229-A606-4705846EBA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47422" y="3187434"/>
              <a:ext cx="851675" cy="2381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Little Hand8">
              <a:extLst>
                <a:ext uri="{FF2B5EF4-FFF2-40B4-BE49-F238E27FC236}">
                  <a16:creationId xmlns:a16="http://schemas.microsoft.com/office/drawing/2014/main" id="{1234B76B-6AD4-49D0-A03F-D8683D666B3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84806" y="2769340"/>
              <a:ext cx="565250" cy="441911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E036B67A-128A-1948-A41F-B701063F3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4E7C6F8-EC23-4044-9967-45D99DAE7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4" y="4511675"/>
            <a:ext cx="1195387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5570CDE-A69B-9148-A648-64D989533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AB65E6-CA6B-754B-8D3D-EB3B184E0C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984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49"/>
    </mc:Choice>
    <mc:Fallback>
      <p:transition spd="slow" advTm="27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A0C995A5-6AE2-194F-8D85-026051A83A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8435" name="1 o'clock">
            <a:extLst>
              <a:ext uri="{FF2B5EF4-FFF2-40B4-BE49-F238E27FC236}">
                <a16:creationId xmlns:a16="http://schemas.microsoft.com/office/drawing/2014/main" id="{F9B4FC66-F135-B049-AAD3-62BB9DB3B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2215" y="1312288"/>
            <a:ext cx="6832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3200" dirty="0">
                <a:latin typeface="Comic Sans MS" panose="030F0902030302020204" pitchFamily="66" charset="0"/>
              </a:rPr>
              <a:t>Which clock shows quarter to 4?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9632CE4-8F28-4A41-A061-BE3DC451D1CC}"/>
              </a:ext>
            </a:extLst>
          </p:cNvPr>
          <p:cNvGrpSpPr>
            <a:grpSpLocks/>
          </p:cNvGrpSpPr>
          <p:nvPr/>
        </p:nvGrpSpPr>
        <p:grpSpPr bwMode="auto">
          <a:xfrm>
            <a:off x="2270989" y="2016125"/>
            <a:ext cx="2344738" cy="2343150"/>
            <a:chOff x="746987" y="2015587"/>
            <a:chExt cx="2345155" cy="2343689"/>
          </a:xfrm>
        </p:grpSpPr>
        <p:pic>
          <p:nvPicPr>
            <p:cNvPr id="18448" name="Picture 2">
              <a:extLst>
                <a:ext uri="{FF2B5EF4-FFF2-40B4-BE49-F238E27FC236}">
                  <a16:creationId xmlns:a16="http://schemas.microsoft.com/office/drawing/2014/main" id="{D1EF5CB7-89FB-464F-9F81-A5B526EE0B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987" y="2015587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Big Hand1">
              <a:extLst>
                <a:ext uri="{FF2B5EF4-FFF2-40B4-BE49-F238E27FC236}">
                  <a16:creationId xmlns:a16="http://schemas.microsoft.com/office/drawing/2014/main" id="{81D94ECB-6D51-4910-96A9-44E063C8A2C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46974" y="3160439"/>
              <a:ext cx="882048" cy="26995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ttle Hand8">
              <a:extLst>
                <a:ext uri="{FF2B5EF4-FFF2-40B4-BE49-F238E27FC236}">
                  <a16:creationId xmlns:a16="http://schemas.microsoft.com/office/drawing/2014/main" id="{D3954152-A662-4F44-BBAD-B4333DA12663}"/>
                </a:ext>
              </a:extLst>
            </p:cNvPr>
            <p:cNvCxnSpPr>
              <a:cxnSpLocks/>
            </p:cNvCxnSpPr>
            <p:nvPr/>
          </p:nvCxnSpPr>
          <p:spPr>
            <a:xfrm>
              <a:off x="1911556" y="3160439"/>
              <a:ext cx="691013" cy="268348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B9B6BBE-C00D-C243-A841-5E678374D67E}"/>
              </a:ext>
            </a:extLst>
          </p:cNvPr>
          <p:cNvGrpSpPr>
            <a:grpSpLocks/>
          </p:cNvGrpSpPr>
          <p:nvPr/>
        </p:nvGrpSpPr>
        <p:grpSpPr bwMode="auto">
          <a:xfrm>
            <a:off x="4918076" y="2009775"/>
            <a:ext cx="2346325" cy="2343150"/>
            <a:chOff x="3394657" y="2009236"/>
            <a:chExt cx="2345155" cy="2343689"/>
          </a:xfrm>
        </p:grpSpPr>
        <p:pic>
          <p:nvPicPr>
            <p:cNvPr id="18445" name="Picture 3">
              <a:extLst>
                <a:ext uri="{FF2B5EF4-FFF2-40B4-BE49-F238E27FC236}">
                  <a16:creationId xmlns:a16="http://schemas.microsoft.com/office/drawing/2014/main" id="{61AF2D56-20FE-F242-AA96-0D3DC3168C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4657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Big Hand1">
              <a:extLst>
                <a:ext uri="{FF2B5EF4-FFF2-40B4-BE49-F238E27FC236}">
                  <a16:creationId xmlns:a16="http://schemas.microsoft.com/office/drawing/2014/main" id="{36B1C2EA-D7B8-48E3-B294-30C706E994F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67235" y="3187432"/>
              <a:ext cx="726711" cy="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Little Hand8">
              <a:extLst>
                <a:ext uri="{FF2B5EF4-FFF2-40B4-BE49-F238E27FC236}">
                  <a16:creationId xmlns:a16="http://schemas.microsoft.com/office/drawing/2014/main" id="{D2FB1D8F-B98C-4870-A288-8632A2DD2F9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379349" y="2621778"/>
              <a:ext cx="214860" cy="538661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37C5A85-42FD-854F-85E9-3A9D1D30619B}"/>
              </a:ext>
            </a:extLst>
          </p:cNvPr>
          <p:cNvGrpSpPr>
            <a:grpSpLocks/>
          </p:cNvGrpSpPr>
          <p:nvPr/>
        </p:nvGrpSpPr>
        <p:grpSpPr bwMode="auto">
          <a:xfrm>
            <a:off x="7558089" y="2009775"/>
            <a:ext cx="2344737" cy="2343150"/>
            <a:chOff x="6033664" y="2009236"/>
            <a:chExt cx="2345155" cy="2343689"/>
          </a:xfrm>
        </p:grpSpPr>
        <p:pic>
          <p:nvPicPr>
            <p:cNvPr id="18442" name="Picture 4">
              <a:extLst>
                <a:ext uri="{FF2B5EF4-FFF2-40B4-BE49-F238E27FC236}">
                  <a16:creationId xmlns:a16="http://schemas.microsoft.com/office/drawing/2014/main" id="{67D4C352-A0A1-F34C-A296-7BA7927B0F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664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2" name="Big Hand1">
              <a:extLst>
                <a:ext uri="{FF2B5EF4-FFF2-40B4-BE49-F238E27FC236}">
                  <a16:creationId xmlns:a16="http://schemas.microsoft.com/office/drawing/2014/main" id="{2FFBB33A-113B-4229-A606-4705846EBA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99097" y="2385561"/>
              <a:ext cx="0" cy="80187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Little Hand8">
              <a:extLst>
                <a:ext uri="{FF2B5EF4-FFF2-40B4-BE49-F238E27FC236}">
                  <a16:creationId xmlns:a16="http://schemas.microsoft.com/office/drawing/2014/main" id="{1234B76B-6AD4-49D0-A03F-D8683D666B3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62426" y="2865096"/>
              <a:ext cx="550960" cy="344566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AB469395-2A47-264A-AB47-719CCF233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5D81D8B-C706-E942-8B07-EA3A63DE8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4511675"/>
            <a:ext cx="119538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7788E01-08F3-0E4A-9174-0628A16D6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58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DF7EA6C-876F-664D-86CF-AC404D28C4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48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16"/>
    </mc:Choice>
    <mc:Fallback>
      <p:transition spd="slow" advTm="29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6482B099-C59F-2843-85CA-15BE33A864AE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2009775"/>
            <a:ext cx="2344738" cy="2343150"/>
            <a:chOff x="755650" y="2009236"/>
            <a:chExt cx="2345155" cy="2343689"/>
          </a:xfrm>
        </p:grpSpPr>
        <p:pic>
          <p:nvPicPr>
            <p:cNvPr id="20496" name="Picture 2">
              <a:extLst>
                <a:ext uri="{FF2B5EF4-FFF2-40B4-BE49-F238E27FC236}">
                  <a16:creationId xmlns:a16="http://schemas.microsoft.com/office/drawing/2014/main" id="{83287BFA-8952-4744-800F-551213C755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Big Hand1">
              <a:extLst>
                <a:ext uri="{FF2B5EF4-FFF2-40B4-BE49-F238E27FC236}">
                  <a16:creationId xmlns:a16="http://schemas.microsoft.com/office/drawing/2014/main" id="{81D94ECB-6D51-4910-96A9-44E063C8A2C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49411" y="3160440"/>
              <a:ext cx="979610" cy="26995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ttle Hand8">
              <a:extLst>
                <a:ext uri="{FF2B5EF4-FFF2-40B4-BE49-F238E27FC236}">
                  <a16:creationId xmlns:a16="http://schemas.microsoft.com/office/drawing/2014/main" id="{D3954152-A662-4F44-BBAD-B4333DA1266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78290" y="2684477"/>
              <a:ext cx="766610" cy="475962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CADD1A1-B0F9-4244-99AB-49CC88743D99}"/>
              </a:ext>
            </a:extLst>
          </p:cNvPr>
          <p:cNvGrpSpPr>
            <a:grpSpLocks/>
          </p:cNvGrpSpPr>
          <p:nvPr/>
        </p:nvGrpSpPr>
        <p:grpSpPr bwMode="auto">
          <a:xfrm>
            <a:off x="4911167" y="1989138"/>
            <a:ext cx="2346325" cy="2343150"/>
            <a:chOff x="3394657" y="2009236"/>
            <a:chExt cx="2345155" cy="2343689"/>
          </a:xfrm>
        </p:grpSpPr>
        <p:pic>
          <p:nvPicPr>
            <p:cNvPr id="20493" name="Picture 3">
              <a:extLst>
                <a:ext uri="{FF2B5EF4-FFF2-40B4-BE49-F238E27FC236}">
                  <a16:creationId xmlns:a16="http://schemas.microsoft.com/office/drawing/2014/main" id="{95715706-27B5-0F46-A3B2-678EC1D704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4657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Big Hand1">
              <a:extLst>
                <a:ext uri="{FF2B5EF4-FFF2-40B4-BE49-F238E27FC236}">
                  <a16:creationId xmlns:a16="http://schemas.microsoft.com/office/drawing/2014/main" id="{36B1C2EA-D7B8-48E3-B294-30C706E994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77141" y="3187433"/>
              <a:ext cx="890094" cy="3176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Little Hand8">
              <a:extLst>
                <a:ext uri="{FF2B5EF4-FFF2-40B4-BE49-F238E27FC236}">
                  <a16:creationId xmlns:a16="http://schemas.microsoft.com/office/drawing/2014/main" id="{D2FB1D8F-B98C-4870-A288-8632A2DD2F9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209327" y="2705119"/>
              <a:ext cx="329349" cy="455321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A1D6F87-41F3-7F45-98AB-299356117CF2}"/>
              </a:ext>
            </a:extLst>
          </p:cNvPr>
          <p:cNvGrpSpPr>
            <a:grpSpLocks/>
          </p:cNvGrpSpPr>
          <p:nvPr/>
        </p:nvGrpSpPr>
        <p:grpSpPr bwMode="auto">
          <a:xfrm>
            <a:off x="7544271" y="1968501"/>
            <a:ext cx="2344737" cy="2343150"/>
            <a:chOff x="6033664" y="2009236"/>
            <a:chExt cx="2345155" cy="2343689"/>
          </a:xfrm>
        </p:grpSpPr>
        <p:pic>
          <p:nvPicPr>
            <p:cNvPr id="20490" name="Picture 4">
              <a:extLst>
                <a:ext uri="{FF2B5EF4-FFF2-40B4-BE49-F238E27FC236}">
                  <a16:creationId xmlns:a16="http://schemas.microsoft.com/office/drawing/2014/main" id="{98BD3727-18D2-0442-863F-1AF43459A2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664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2" name="Big Hand1">
              <a:extLst>
                <a:ext uri="{FF2B5EF4-FFF2-40B4-BE49-F238E27FC236}">
                  <a16:creationId xmlns:a16="http://schemas.microsoft.com/office/drawing/2014/main" id="{2FFBB33A-113B-4229-A606-4705846EBAE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704123" y="2626680"/>
              <a:ext cx="494975" cy="560753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Little Hand8">
              <a:extLst>
                <a:ext uri="{FF2B5EF4-FFF2-40B4-BE49-F238E27FC236}">
                  <a16:creationId xmlns:a16="http://schemas.microsoft.com/office/drawing/2014/main" id="{1234B76B-6AD4-49D0-A03F-D8683D666B3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11146" y="3181081"/>
              <a:ext cx="580337" cy="21438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1EDBE31C-572B-4E49-91B3-475EAD0CC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88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C787785-ED14-D24A-AC2E-EB7B91F66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1" y="4511675"/>
            <a:ext cx="1196975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2A67953-F031-2645-92F5-EC7CD5FE6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 o'clock">
            <a:extLst>
              <a:ext uri="{FF2B5EF4-FFF2-40B4-BE49-F238E27FC236}">
                <a16:creationId xmlns:a16="http://schemas.microsoft.com/office/drawing/2014/main" id="{738B1AD3-29FF-474A-A54F-7DBA00FAD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2215" y="1312288"/>
            <a:ext cx="73292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3200" dirty="0">
                <a:latin typeface="Comic Sans MS" panose="030F0902030302020204" pitchFamily="66" charset="0"/>
              </a:rPr>
              <a:t>Which clock shows quarter to 11?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F5EFAB29-D714-E94F-A356-BB761F2A0A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17181199-807F-E243-B5F6-46D8B1E214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72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478"/>
    </mc:Choice>
    <mc:Fallback>
      <p:transition spd="slow" advTm="45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15900" y="21410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DB2E88-AE22-B84F-B62F-C080636DCF5D}"/>
              </a:ext>
            </a:extLst>
          </p:cNvPr>
          <p:cNvSpPr txBox="1"/>
          <p:nvPr/>
        </p:nvSpPr>
        <p:spPr>
          <a:xfrm>
            <a:off x="997528" y="934025"/>
            <a:ext cx="12734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B79F6C-F9FC-D347-8D36-AAAB6A1C06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2400" y="444795"/>
            <a:ext cx="4044950" cy="56575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9FAD18-0BBF-5348-976E-8F643683FA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63749" y="1964933"/>
            <a:ext cx="8443777" cy="315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B87276-0217-BE4D-8B25-169ACA48DD2E}"/>
              </a:ext>
            </a:extLst>
          </p:cNvPr>
          <p:cNvSpPr txBox="1"/>
          <p:nvPr/>
        </p:nvSpPr>
        <p:spPr>
          <a:xfrm>
            <a:off x="3987593" y="4354975"/>
            <a:ext cx="848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2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1DD5687-052B-4C42-A362-A8FEED7C6B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5253965"/>
      </p:ext>
    </p:extLst>
  </p:cSld>
  <p:clrMapOvr>
    <a:masterClrMapping/>
  </p:clrMapOvr>
  <p:transition spd="slow" advTm="265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E2F3BA-D98E-3B4A-9823-73DC8FE68AE3}"/>
              </a:ext>
            </a:extLst>
          </p:cNvPr>
          <p:cNvSpPr txBox="1"/>
          <p:nvPr/>
        </p:nvSpPr>
        <p:spPr>
          <a:xfrm>
            <a:off x="997528" y="934025"/>
            <a:ext cx="43780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0EB745-2CB1-FE41-A495-3DDD86E49B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1626" y="516835"/>
            <a:ext cx="4183220" cy="58243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D10A51-0CA5-E445-9B49-83C29E8BCB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2048C46-483E-9245-82AD-9B89767BC7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1882" y="1734243"/>
            <a:ext cx="9654805" cy="3240087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65C41B4-F0B7-E14D-BC34-24480F23E74F}"/>
              </a:ext>
            </a:extLst>
          </p:cNvPr>
          <p:cNvCxnSpPr>
            <a:cxnSpLocks/>
          </p:cNvCxnSpPr>
          <p:nvPr/>
        </p:nvCxnSpPr>
        <p:spPr>
          <a:xfrm flipH="1">
            <a:off x="2194519" y="3560238"/>
            <a:ext cx="56984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8504102-E7D2-714B-8336-C8DF7179D940}"/>
              </a:ext>
            </a:extLst>
          </p:cNvPr>
          <p:cNvCxnSpPr>
            <a:cxnSpLocks/>
          </p:cNvCxnSpPr>
          <p:nvPr/>
        </p:nvCxnSpPr>
        <p:spPr>
          <a:xfrm flipH="1" flipV="1">
            <a:off x="2664823" y="3095897"/>
            <a:ext cx="99541" cy="46434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73431883"/>
      </p:ext>
    </p:extLst>
  </p:cSld>
  <p:clrMapOvr>
    <a:masterClrMapping/>
  </p:clrMapOvr>
  <p:transition spd="slow" advTm="209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E2F3BA-D98E-3B4A-9823-73DC8FE68AE3}"/>
              </a:ext>
            </a:extLst>
          </p:cNvPr>
          <p:cNvSpPr txBox="1"/>
          <p:nvPr/>
        </p:nvSpPr>
        <p:spPr>
          <a:xfrm>
            <a:off x="997528" y="934025"/>
            <a:ext cx="43780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995642-9965-B54F-BA13-5B0FA97AC5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303" y="2052987"/>
            <a:ext cx="10853397" cy="24578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819E2A-72DD-8F4C-AB79-BBB5384DBA11}"/>
              </a:ext>
            </a:extLst>
          </p:cNvPr>
          <p:cNvSpPr txBox="1"/>
          <p:nvPr/>
        </p:nvSpPr>
        <p:spPr>
          <a:xfrm>
            <a:off x="1314101" y="4141549"/>
            <a:ext cx="2231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ucida Handwriting" panose="03010101010101010101" pitchFamily="66" charset="77"/>
              </a:rPr>
              <a:t>Quarter to 11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02763AE-459E-AD41-AE5F-9243F48B51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75316"/>
      </p:ext>
    </p:extLst>
  </p:cSld>
  <p:clrMapOvr>
    <a:masterClrMapping/>
  </p:clrMapOvr>
  <p:transition spd="slow" advTm="283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5.3|1.8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1|0.6|5|0.5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8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2.6|0.8|7.7|1.4|19.1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0.8|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.3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1.4|9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1993</TotalTime>
  <Words>151</Words>
  <Application>Microsoft Macintosh PowerPoint</Application>
  <PresentationFormat>Widescreen</PresentationFormat>
  <Paragraphs>34</Paragraphs>
  <Slides>18</Slides>
  <Notes>4</Notes>
  <HiddenSlides>0</HiddenSlides>
  <MMClips>18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Lucida Handwriting</vt:lpstr>
      <vt:lpstr>Twinkl</vt:lpstr>
      <vt:lpstr>Office Theme</vt:lpstr>
      <vt:lpstr>Thursday 11th  February 2021</vt:lpstr>
      <vt:lpstr>L.O: To tell the time to quarter to the hour.</vt:lpstr>
      <vt:lpstr>PowerPoint Presentation</vt:lpstr>
      <vt:lpstr>What Time Is It?</vt:lpstr>
      <vt:lpstr>What Time Is It?</vt:lpstr>
      <vt:lpstr>What Time Is It?</vt:lpstr>
      <vt:lpstr>PowerPoint Presentation</vt:lpstr>
      <vt:lpstr>What Time Is It?</vt:lpstr>
      <vt:lpstr>What Time Is It?</vt:lpstr>
      <vt:lpstr>What Time Is It?</vt:lpstr>
      <vt:lpstr>What Time Is It?</vt:lpstr>
      <vt:lpstr>Does this say quarter to 12?</vt:lpstr>
      <vt:lpstr>What Time Is It?</vt:lpstr>
      <vt:lpstr>What Time Is It?</vt:lpstr>
      <vt:lpstr>What Time Is It?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34</cp:revision>
  <dcterms:created xsi:type="dcterms:W3CDTF">2021-02-05T12:36:06Z</dcterms:created>
  <dcterms:modified xsi:type="dcterms:W3CDTF">2021-02-10T09:49:07Z</dcterms:modified>
</cp:coreProperties>
</file>