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62" r:id="rId2"/>
    <p:sldId id="263" r:id="rId3"/>
    <p:sldId id="265" r:id="rId4"/>
    <p:sldId id="268" r:id="rId5"/>
    <p:sldId id="270" r:id="rId6"/>
    <p:sldId id="269" r:id="rId7"/>
    <p:sldId id="266" r:id="rId8"/>
    <p:sldId id="271" r:id="rId9"/>
    <p:sldId id="272" r:id="rId10"/>
    <p:sldId id="273" r:id="rId11"/>
  </p:sldIdLst>
  <p:sldSz cx="9144000" cy="6858000" type="screen4x3"/>
  <p:notesSz cx="6794500" cy="9906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FF"/>
    <a:srgbClr val="00CC00"/>
    <a:srgbClr val="FF0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2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66E0D20-F003-40AB-BEE7-9F48D14452B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8EB7A16-8C89-452D-99C8-8F9B07AFB3A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93319955-A673-4A11-ADBF-0BD3BA0DDF4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54070DDD-0CB3-4D18-9FB4-46D6761C76D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49A72A5-A9E7-496A-B6A2-79EAB3E2D0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04:41.97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2358">
    <iact:property name="dataType"/>
    <iact:actionData xml:id="d0">
      <inkml:trace xmlns:inkml="http://www.w3.org/2003/InkML" xml:id="stk0" contextRef="#ctx0" brushRef="#br0">6114 9607 0,'0'24'103,"0"0"-97,0 23 1,0 0 4,0-23-6,24 23 4,0 0-3,-1 0 10,-23-23-7,0 0 4,24-1-2,-1-23 2,-23 24 10,0-1 10,0 1-3,24-24-13,-24 24 35,24-1-28,-1-23 113,1 0-91,23 0-36,0-23 4,0-1-5,-23-23 1,23 23-3,24-23-3,0 23 4,-24-23 5,-23 0-11,23 23 8,24 1-2,-24-25-1,-23 1 2,23 0-4,0 0 6,-23 47-6,23-47 6,-24 23-6,25 0 2,-48 1 2,47-24 1,-24 47-6,1-24 7,0 0-6,-1 24 3,-23-47 0,24 24 0,-1-1-1,25 0 2,-48 1-2,47-1 1,-47 1 1,23-1-5,1-23 7,23 47-5,-47-24 1,24 0 1,-1 1 16,1 23-18,0-24 17,-24 1-6,23 23-8,1-24-3,0 0 2,-1 1 7,1 23-7,-24-24 6,23 24-5,-23-23 6,24 23-5,-24-24 26</inkml:trace>
    </iact:actionData>
  </iact:action>
  <iact:action type="add" startTime="32783">
    <iact:property name="dataType"/>
    <iact:actionData xml:id="d1">
      <inkml:trace xmlns:inkml="http://www.w3.org/2003/InkML" xml:id="stk1" contextRef="#ctx0" brushRef="#br0">14117 9041 0,'23'23'60,"25"1"-48,-25 0-8,1 23 8,-1 0-9,1-23 5,0 23 0,23 24-1,-24-24 4,1-47-6,-24 47 4,24-23-2,-1-1 1,1 1-1,-24 0 3,23-1-3,-23 1 2,24-1 0,0-23-6,-24 24 5,23-24 2,1 24-3,-24-1 7,23 1 1,-23-1 2,24-23-10,-24 24 23</inkml:trace>
    </iact:actionData>
  </iact:action>
  <iact:action type="add" startTime="33785">
    <iact:property name="dataType"/>
    <iact:actionData xml:id="d2">
      <inkml:trace xmlns:inkml="http://www.w3.org/2003/InkML" xml:id="stk2" contextRef="#ctx0" brushRef="#br0">13928 9914 0,'0'-47'29,"23"47"-19,1-24-2,0-23-1,23 24 2,0-25-1,0 1-3,-47 0 4,48 23 0,-25-23-1,1 24-3,-1-1 3,-23-23 0,48 0-1,-25-1 1,1 25 6,23-24-10,-23-1 0,-24 1 6,23 24-1,24-48-3,-23 47 4,0 0-5,-24 1 2,23-1 1,1 1 7,-24-1-6,0 0-1,23 24 0,1-23-2,-24-1 3,24 24-1,-24-23 7,23 23-8,-23-24 2,0 0-3,24 24 12</inkml:trace>
    </iact:actionData>
  </iact:action>
  <iact:action type="add" startTime="48548">
    <iact:property name="dataType"/>
    <iact:actionData xml:id="d3">
      <inkml:trace xmlns:inkml="http://www.w3.org/2003/InkML" xml:id="stk3" contextRef="#ctx0" brushRef="#br0">21883 8946 0,'0'24'100,"24"-24"-93,-24 24 10,23-24-11,-23 23 3,0 1-1,24-1-1,0 1 2,-1 23-1,24 1-3,-23-1 6,23 24-2,0 23-3,48 24 2,-24-24 0,-24 1-4,24-24 7,-1 23-6,-22 1 3,-1-25 2,0-22-5,-23 22 5,-1-22-5,1-25 4,23 24 2,-23 1-7,-1-48 3,-23 47 3,24-24-2,0-23 5,-24 24-5,23 0 2,-23-1 3</inkml:trace>
    </iact:actionData>
  </iact:action>
  <iact:action type="add" startTime="49937">
    <iact:property name="dataType"/>
    <iact:actionData xml:id="d4">
      <inkml:trace xmlns:inkml="http://www.w3.org/2003/InkML" xml:id="stk4" contextRef="#ctx0" brushRef="#br0">21978 10174 0,'-24'0'74,"24"-24"81,0 1-144,0-1-6,24-23 2,-1 23 3,24-23-5,-23 0 5,0 0-4,23-1 4,-24 48-4,1-70 2,23 46-1,0 0 1,1-23 3,-48 24-6,23-1 5,24-23-6,-23 0 4,23 23-1,-47 0 1,47-23 0,-23 24 1,0-1 1,23-23 2,-47 23-4,23 24 1,-23-23 0,24-1-2,0 24-1,-24-24 3,23 24 0,1-23 13,0-1-15,-24 1 1,23-1 1,1 0-2,-1 24-1,1-23 6,-24-25-9,24 48 8,23-23-7,-47-1 5,23 1 1,1-1 3,0 24-4,-24-24 6,23 24 9</inkml:trace>
    </iact:actionData>
  </iact:action>
  <iact:action type="add" startTime="61400">
    <iact:property name="dataType"/>
    <iact:actionData xml:id="d5">
      <inkml:trace xmlns:inkml="http://www.w3.org/2003/InkML" xml:id="stk5" contextRef="#ctx0" brushRef="#br0">6516 16500 0,'23'0'83,"1"24"-75,-24 0 0,23-24 0,1 47-1,-24-24 1,47 25 7,-23-25-6,-1 1-2,-23-1 0,24 1 1,0 0 1,-24-1-1,0 1-1,23-24 10,1 23-4,-24 1 10,23-24-14,1 0 147,23 0-151,24-47 13,0 0-13,47-24 3,71-24-1,-48-23 1,25 48 4,-25-25-6,25-23 2,-25 47-1,-23-23-2,-23 23 6,46-47-4,1 47-1,-48-23 4,24 23-1,-23 0-3,-1 0-1,-47 24 6,24-24-6,0 24 5,-47 23-2,-1 1-3,25-1 5,-25 1-4,-23-1 10,24 24 0,-1 0-3,-23-24-4,24 24 14,-24-23 1</inkml:trace>
    </iact:actionData>
  </iact:action>
  <iact:action type="add" startTime="72531">
    <iact:property name="dataType"/>
    <iact:actionData xml:id="d6">
      <inkml:trace xmlns:inkml="http://www.w3.org/2003/InkML" xml:id="stk6" contextRef="#ctx0" brushRef="#br0">13243 16689 0,'0'24'109,"24"-1"-101,0 25 8,-24-25-11,23 24 3,1 1 0,-24-1 1,47 24-3,-47-24 2,47 24 4,-47-48-7,24 25 1,-1-1 2,-23-24-1,0 1 1,24 23 2,0-23 3,-24-1-5,23 1 7,-23 0-7,0-1 1,0 1 6,24-24-7,-24 23 0,23-23 0,-23 24 22,24-24 102,23 0-126,-23-24 2,23-23 1,24-24-1,47-23-1,-24 0 2,48-48-4,-24 0 5,0 24-5,-24 24 3,24-24 6,-47 23-13,0-23 10,0 24-3,47-1-3,-47-23 2,0 24 5,23 0-8,-47-24 7,24 23-7,0 24 6,-24 1 0,0 46-6,-23-47 3,23 24 1,0 0 4,-23 47-7,0-24 3,-24 0-2,0 1 1,23 23 2,1 0 7,-24-24 1</inkml:trace>
    </iact:actionData>
  </iact:action>
  <iact:action type="add" startTime="80195">
    <iact:property name="dataType"/>
    <iact:actionData xml:id="d7">
      <inkml:trace xmlns:inkml="http://www.w3.org/2003/InkML" xml:id="stk7" contextRef="#ctx0" brushRef="#br0">20962 16052 0,'24'23'99,"0"-23"-91,-24 24-1,23 23 1,24 0 7,1 1-3,-25-1-8,1-23 9,0 23-11,23 0 10,-24 0-9,1-23 5,-24-1 0,24 1-1,-1 0 2,1 23 0,-1-24 5,1 25-2,0-25-2,-24 24-1,23-47-1,1 48-2,-1-25 4,-23 1-3,24-1-1,-24 25 3,24-48 0,-1 23-3,-23 1 3,0-1 6,24-23-7,-24 24-1,23-24 7,-23 24 11</inkml:trace>
    </iact:actionData>
  </iact:action>
  <iact:action type="add" startTime="81444">
    <iact:property name="dataType"/>
    <iact:actionData xml:id="d8">
      <inkml:trace xmlns:inkml="http://www.w3.org/2003/InkML" xml:id="stk8" contextRef="#ctx0" brushRef="#br0">20797 17185 0,'0'0'1,"0"-24"3,0 1 7,0-1-5,24 1 4,23-1-4,-23-23 4,-1 23-3,24-23-2,1 0 2,-25-1 3,24 25-2,-47-1-1,48-23 3,-25 23-5,25-23 2,-48 0 0,47-24 2,0 24-1,-23 0-1,23-24 3,-24 0-1,1 24-1,0 0-5,-1-1 9,1 25-8,-1-1 8,-23 1-7,24-1 2,-24 0 23,0 1-7,24 23-15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04:41.97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19860">
    <iact:property name="dataType"/>
    <iact:actionData xml:id="d0">
      <inkml:trace xmlns:inkml="http://www.w3.org/2003/InkML" xml:id="stk0" contextRef="#ctx0" brushRef="#br0">7035 8946 0,'24'0'209,"-1"24"-201,1 0 7,23-1-4,0 24 3,-23-23-9,-1 0 8,1-1-7,0 25 4,-1-25-7,1 24 6,23 1-1,0-1 0,-23-24 0,-1 25-3,25-1 3,-25 0-1,24-23 2,1 23-3,-48 0 3,47 0-2,0-23 2,-23-1 0,-24 1-3,23 0 2,25-1-1,-48 1 2,23-1-1,1 1 6,-1 0 3,-23-1 8,24-23 17</inkml:trace>
    </iact:actionData>
  </iact:action>
  <iact:action type="add" startTime="21203">
    <iact:property name="dataType"/>
    <iact:actionData xml:id="d1">
      <inkml:trace xmlns:inkml="http://www.w3.org/2003/InkML" xml:id="stk1" contextRef="#ctx0" brushRef="#br0">7177 10080 0,'0'-24'17,"0"0"-12,0 1 12,0-1-10,0 1 1,0-25 1,0 1-2,47-24-1,-24 48 2,25-48 4,-1 0-9,0 24 5,-23 23-1,-1-23 4,1 0-6,-1 0 5,1 47-4,0-24 4,-24 0-4,0 1 2,23 23 1,1-24-4,-24-23 12,47 23-5,-23 1-9,-1-24 7,1-1-5,0 25 4,23-25-1,0 1 7,-23 24-7,-1 23 0,1-24-1,-1-23-1,1 23 6,0 1-8,23-1 4,-24-23-1,25 23 3,-48 1-3,47-1 2,-24 0-4,1 1 4,0-1 29,-24 1-7</inkml:trace>
    </iact:actionData>
  </iact:action>
  <iact:action type="add" startTime="29145">
    <iact:property name="dataType"/>
    <iact:actionData xml:id="d2">
      <inkml:trace xmlns:inkml="http://www.w3.org/2003/InkML" xml:id="stk2" contextRef="#ctx0" brushRef="#br0">14565 9725 0,'0'24'109,"0"0"-103,0-1 4,24 1-5,-1 23 3,1-23 7,-24-1-6,0 1-3,0 0 13,24-24-14,-24 23 2,23-23 2,-23 24-1,0 23 8,0-23-1,0-1-9,24 1 11,-24-1-9,23 1 8,-23 0 37,0-1 54,24-23-77,23 0 73,-23-23-98,0-25 3,46-22 2,1-1-4,47-71 1,-47 48 1,0 23 1,47-24-1,-24-23-2,-23 24 3,47 0-2,-23 23 0,-1 0 1,-23 0 0,0 24-1,-1-24 1,-22 47 3,22-46-6,-46 22 2,23-22 2,24 22-2,-24-22 0,1 70 1,-1-71 0,-47 24-1,47 23 1,-23 0 1,-1 1-2,-23-1 1,24 1-1,-1 23 0,-23-24 2,24 24 0,-24-24 7,0 1-3</inkml:trace>
    </iact:actionData>
  </iact:action>
  <iact:action type="add" startTime="39338">
    <iact:property name="dataType"/>
    <iact:actionData xml:id="d3">
      <inkml:trace xmlns:inkml="http://www.w3.org/2003/InkML" xml:id="stk3" contextRef="#ctx0" brushRef="#br0">21789 8805 0,'0'23'29,"23"-23"-19,-23 24-4,24 0 10,-1-1-7,1 1-1,0-1 1,-1 25-5,1-25 8,23 1-8,0 47 8,1-24-9,-48-23 5,47-1 1,-24 24 0,25 1-3,-25-25 4,1 1-3,-1-1 1,-23 25-2,24-48 2,0 23-2,-24 1 3,23-24 13,-23 23-12,0 1 4,24-24-4,-24 24 10</inkml:trace>
    </iact:actionData>
  </iact:action>
  <iact:action type="add" startTime="40402">
    <iact:property name="dataType"/>
    <iact:actionData xml:id="d4">
      <inkml:trace xmlns:inkml="http://www.w3.org/2003/InkML" xml:id="stk4" contextRef="#ctx0" brushRef="#br0">22426 8828 0,'-47'0'70,"23"24"-54,-23 0-10,23 23 1,1-47 2,-1 47 2,-23-23-7,23-1 7,24 1-6,-47-1 6,24 1-6,-1-24 1,24 24 3,-24 23-1,1-47-2,-1 24 2,24-1 0,-47 1-1,23-1 2,24 1-2,-23 0 4,-1-1-6,24 1 9,-24-1-6,1-23 7,-1 0 9,24 24-15,0 0 182,0-1-160,-23-23-24,23 24 4,0-1 9,-24-23-12</inkml:trace>
    </iact:actionData>
  </iact:action>
  <iact:action type="add" startTime="48767">
    <iact:property name="dataType"/>
    <iact:actionData xml:id="d5">
      <inkml:trace xmlns:inkml="http://www.w3.org/2003/InkML" xml:id="stk5" contextRef="#ctx0" brushRef="#br0">6964 17209 0,'0'0'0,"24"0"9,-1 23-2,1-23 1,47 47 0,-48 24-2,95 0 1,-23 71 5,23-48-6,23 71 4,1 1-7,0-48 5,-24 23 0,-47-46-1,-1-48 4,-22 0-4,-1 0 2,-24-23-2,1-1 2,-24 1-5,24 0 4,-1-24 10,1 0-1,-24 23-13,0 1 13,0 0 52</inkml:trace>
    </iact:actionData>
  </iact:action>
  <iact:action type="add" startTime="49709">
    <iact:property name="dataType"/>
    <iact:actionData xml:id="d6">
      <inkml:trace xmlns:inkml="http://www.w3.org/2003/InkML" xml:id="stk6" contextRef="#ctx0" brushRef="#br0">8003 17161 0,'0'0'1,"-24"24"3,-23 23 6,47-23-2,-47 23 0,0 0-1,-1 24-1,1-47 2,24 46 3,-25 1-4,1-24 2,-24 24-3,24-47 4,0 23-5,23 0 1,-23 1 4,0-1-5,0-24 5,23 1-1,0 23-4,1-23 2,-1-24 2,24 23 9,-23-23-3,23 24-9,-24-24 31,24 24-6,0-1-16,-24 1-3,1-24-8,23 23 7,-24 1-6,1 0 10,23-1-6,0 1 5,-24-24-6</inkml:trace>
    </iact:actionData>
  </iact:action>
  <iact:action type="add" startTime="62012">
    <iact:property name="dataType"/>
    <iact:actionData xml:id="d7">
      <inkml:trace xmlns:inkml="http://www.w3.org/2003/InkML" xml:id="stk7" contextRef="#ctx0" brushRef="#br0">14612 16264 0,'0'24'101,"24"23"-86,-24 0-6,24-23-3,-1 23 2,-23 0 0,24 1 3,-24-1-5,23 0 4,1 24-5,0-48 6,-24 25-8,23-1 4,1-47 3,-24 47-3,0-23 8,0-1-6,24-23-2,-24 24 1,0-1-2,23 1 11,-23 0-7,0-1-5,0 1 6,24 23 0,-24-23-3,23-1 16,-23 1-1,24 0-6,23-24 106,-23-48-116,47 1 0,-1-47 0,1-1 5,71-46-6,-24 23 1,24-71-1,-24 24 5,47-95-7,-24 95 8,-23-71-6,0 70 4,-23 25-3,23-25 2,-71 96-3,48-72 3,-48 95-6,0-24 8,0-23-7,24 23 7,-47 24-3,-1-24-1,24 47 5,1-47-11,-25 48 12,1-25-10,-24 25 8,0-1 0,23 24-1,-23-23-3,24 23 1</inkml:trace>
    </iact:actionData>
  </iact:action>
  <iact:action type="add" startTime="69730">
    <iact:property name="dataType"/>
    <iact:actionData xml:id="d8">
      <inkml:trace xmlns:inkml="http://www.w3.org/2003/InkML" xml:id="stk8" contextRef="#ctx0" brushRef="#br0">21978 16642 0,'23'24'100,"1"-1"-92,-1 24-1,1 1 2,0-25 2,-24 48-7,23 0 3,1 0 1,-1-48 0,1 48 0,-24 0 1,24-47-1,-24-1-1,23 24 2,-23-23-4,0 0 3,24-1 0,-24 24 10,23-47-12,-23 24 4,24 0-5,-24-1 3,0 1 6,0-1 33,24-23 48,-1 0-81,1 0-8,23-23 5,0-24-7,48-48 4,23-46 0,23-25 0,95-93 2,24-1-6,0-47 7,47 0-3,-95 118 0,-23 24-1,23-24 1,-70 48 0,-71 70-3,23 24 2,-47-1 5,-23 1-8,0 24 13,-1 23-10,1-24 9,-24 0 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04:41.97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16116">
    <iact:property name="dataType"/>
    <iact:actionData xml:id="d0">
      <inkml:trace xmlns:inkml="http://www.w3.org/2003/InkML" xml:id="stk0" contextRef="#ctx0" brushRef="#br0">2573 12299 0</inkml:trace>
    </iact:actionData>
  </iact:action>
  <iact:action type="add" startTime="30664">
    <iact:property name="dataType"/>
    <iact:actionData xml:id="d1">
      <inkml:trace xmlns:inkml="http://www.w3.org/2003/InkML" xml:id="stk1" contextRef="#ctx0" brushRef="#br1">2644 9820 0,'0'23'185</inkml:trace>
    </iact:actionData>
  </iact:action>
  <iact:action type="add" startTime="31820">
    <iact:property name="dataType"/>
    <iact:actionData xml:id="d2">
      <inkml:trace xmlns:inkml="http://www.w3.org/2003/InkML" xml:id="stk2" contextRef="#ctx0" brushRef="#br1">3825 10080 0,'23'-24'6,"-23"0"33,24 24-16,-24-23-16,0-1 48,0 1 14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04:41.97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2300">
    <iact:property name="dataType"/>
    <iact:actionData xml:id="d0">
      <inkml:trace xmlns:inkml="http://www.w3.org/2003/InkML" xml:id="stk0" contextRef="#ctx0" brushRef="#br0">12063 10741 0,'24'23'130,"-24"24"-115,23-23-8,-23 0 1,0 46 2,0-46-5,0 47 4,24 0 1,-24-1-5,0-22 3,23 22 2,-23 1-5,0 0 2,24 0 1,-24 23 1,24 24 0,-24-47-2,0 0 1,0 23-1,23 1 1,-23-24-1,24-1 3,-24-22-5,23 23 5,-23-24-2,0 0-3,0 24 3,24-48 1,-24 25-3,24 22 6,-24-46-6,0 47-1,23-24 3,-23-23 0,0 46-1,0-22 4,0-1-4,0 0-2,0 48 3,0-72 0,0 48 2,0 0-5,0-24 3,0 24 2,0 23-4,0-47 1,0 24 1,0 24 2,0-48-4,0 24 3,0 23-3,0-23 2,0-24-1,0 24 1,0 0 0,0-24-1,0 0 3,0 0-2,0 24 0,0 0-3,0-47 4,0 23-1,0 0-1,0-23 2,0 47-2,0-1-1,-23-46 3,-1 47-2,24 0 2,-24-1 0,24-46-3,0 47 1,-23 0 2,23-48-2,-24 48 2,24-47-4,-23 23 7,23 0-8,0-23 3,0-1 1,0 1 1,0-1-3,0 1 3,0 0-1,0-1-2,0 1 11,0 0-9,0-1 6,0 1-6,0-1 2,0 1-4,0 0 4,-24 23 3,24 0-5,0-23 0,0 46 0,0-46-2,0 0 427,0-1-423,0 1-5,0 23 3,0 0-1,0 0 4,0 24-4,0 0-2,0-24 3,0 1 0,0 22 1,0-46-1,0 23 0,0-23-2,0-1 1,0 25 1,0-25 2,0 24-3,0-23-1,0 23 2,0 0 3,0 1 1,0-25-4,0 24 1,0-23-2,0 0 8,0-1-8,0 1 1,0-1 39,0 1-25,0 0 50,0-1-58,0 1-6,0 0 6,0-1-4,0 1 28,0-1-16</inkml:trace>
    </iact:actionData>
  </iact:action>
  <iact:action type="add" startTime="24999">
    <iact:property name="dataType"/>
    <iact:actionData xml:id="d1">
      <inkml:trace xmlns:inkml="http://www.w3.org/2003/InkML" xml:id="stk1" contextRef="#ctx0" brushRef="#br0">8900 14140 0,'23'-24'114,"1"24"-105,0 0 7,-1 0-11,1 0 6,-1 0-6,1 0 2,0 0 3,-1 0-3,1 0 1,-1 0 0,1 0 0,0 0 0,23 0 0,-23 0-1,-1 0 2,1 0-3,-1 0 0,1 0 2,0 0 0,-1 0 8,1 0-9,-1 0 2,25 0 7,-25 0-9,24 0 9,1 0-1,-1 0 3,0 0-6,-23 0 4,23 0-7,-24 0 4,25 0-3,-25 0 4,24 0-7,-23 0 8,0 0-7,-1 0 7,1 0-7,0 0 1,23 0 7,-24 0-1,1 0-8,0 0 3,-1 0-4,24 0 3,-47-23-2,24 23 3,23 0-5,-23 0 9,23 0-5,-23 0 6,-1 0-8,1 0 2,23 0 0,-23 0 5,-1 0-7,1-24 1,-1 24 1,1 0-3,0 0 3,23 0-2,-24 0 0,1 0 1,47 0 0,-47 0 0,46 0-1,1 0 2,-47 0 0,47 0-3,-1 0 0,-22 0 2,-1 0 1,0 0-1,-23 0-1,46 0 2,-46 0-3,23 0 3,0 0-2,-23 0 2,47 0-2,-48 0 1,48 0-1,-23 0-1,-1 0 5,24 0-1,-1 0-6,-46 0 4,70 0 0,-46 0-1,-1 0 1,0 0-1,24 0 2,-48 0-2,48 0 2,0 0-3,0 0 1,0 0 0,47 0 5,-47 0-8,-24 0 4,71 0 1,-71 0-3,24 0 4,-24 0-4,0 0 1,0 0 2,1 0 0,-1 0-3,0 0 1,24 0 2,0 0 1,-24 0-5,24 0 4,0 0-1,-1 0 0,1 0-3,-24 0 5,1 0-4,-1 0 1,0 24 4,0-24-6,1 0 2,-1 0 1,-24 0 0,25 0 0,-25 0-1,24 0 1,1 0-1,-1 0 1,0 0 3,0 0-6,0 0 2,1 23 4,22-23-4,-46 0 2,23 0-2,-23 0-2,47 0 3,-24 0 0,-23 0 0,46 24-1,-22-24 3,-25 0-4,24 0 1,1 0 9,-25 0-8,1 0 6,-1 0 10,1 0-7,-24 23-12,24-23 5,-1 0-2,24 0 0,1 0-1,-1 0 8,-24 0-8,1 0 0,0 0 3,-1 0 3,1 0 28,-1 0-18,1 0 22,0 0-20,-1 0-4,1 0 82,0 0-74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65CE2A-7AB0-40F9-A1B5-FCED83446B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E29206-32CE-4569-ADE7-CAD0BDF271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989B79-D50C-4DD4-99F5-846B7E6BE3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02A91-3234-40E8-A8FB-7F451A916B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572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AC4D018-2609-47C7-8D7E-BC2471362F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D7AF7C-16AB-49B5-8917-A8E0EC335E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323326B-75D5-4589-BD8F-3422888709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10B76-7631-49CF-B363-F6D7179685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100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E61542-E4DE-4070-A4B9-2A3842AC32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126278E-52F4-41C2-BAEB-2C08E7BDD5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1384E0-F196-4641-98E6-79AD735FB5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079A6-CE2A-432C-B050-F7BEE7496A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928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FB59CB-0290-4AB2-8F05-9F42C3C411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8A367E-F1ED-441C-B57D-EF6299F666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13C8-7CF4-4A2A-8678-19877EA2E4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386F6-E03A-4385-9011-A4B545EDB35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169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6A93B37-890B-4DEB-94C9-E7E6B6EDC9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543DFCA-EC55-4602-8210-9592DCECBA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269691B-1941-4AA7-A768-FEA7737FDB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B82EB-7BF8-4E9F-B292-AA58D10B97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768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38A3422-8C20-41D4-9AF3-A7B1776375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330B375-775B-4C81-9BF7-7CCF91B6B2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C059F6-3B80-4EE2-8B12-4C9EC077E0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A0E2D-D400-45DC-83F8-A16A494E44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407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30AE0C4-2C91-4C40-80F1-00EFF6B828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F1318DD-CF15-4247-B73C-A369DAA3C1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717505B-CAC3-44CD-9347-929CEB904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018DC-ED11-42E2-8DE2-0C9E4D7C84C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5557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4088B8-C019-42BD-97E6-AB247B7B5F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E8255D-983F-4DEF-9816-DCA9F8C88B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1584DA-3900-4544-9165-129245E2A9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32F29-51DC-44B0-9B1F-5398348E52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922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C5BEC-EBB9-40ED-919D-3905745765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D6BD2D-253A-480C-A9AC-849508E0A8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B60C77-3293-460E-826D-6033879CE5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9F08A-2739-444A-8DBB-FC973740E9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640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201A74-8E58-4E00-9C33-F83A2C9F91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77E9543-5D1B-498B-8EA4-63021B7CCB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FAB832A-4C8E-42D2-8CEE-04786D187A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9904C-4C05-43C7-9138-E4430B8F12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0538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9E56890-A483-42FA-96FB-AF91F601A4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B8F48C8-F03F-444F-9647-CF84615CCA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5CD9A16-E91A-4224-A21C-C31F4D60A1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966ED-8E8F-429C-886B-3F8597411E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2016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6FC5F8-4C07-4E0C-92B0-9DE3B7F353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59CB4C-21D5-46E4-A033-E8FA64434E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3E0BE3-16A5-4266-A15C-DD6AC846BC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CEA99-06BC-406D-8DBF-B1DB586CB5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7253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100000">
              <a:srgbClr val="33CC3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7C149B0-9BD7-42A3-8DCC-5E509B42F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5FA87A1-01F9-42C2-8F4B-1F6EE8D15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D8B914B-F5EF-4DE9-AFA9-CF94BB84A61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EBE93A1-CD82-4A86-87A9-F6B0C8C43A5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8C19E65-01EE-4ED3-8BA6-7E9D41A6D81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7AE57E5-C656-44B6-8CBF-F6E1A5DBCEC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oleObject" Target="../embeddings/oleObject5.bin"/><Relationship Id="rId18" Type="http://schemas.openxmlformats.org/officeDocument/2006/relationships/image" Target="../media/image15.png"/><Relationship Id="rId3" Type="http://schemas.openxmlformats.org/officeDocument/2006/relationships/audio" Target="../media/media4.m4a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2.png"/><Relationship Id="rId17" Type="http://schemas.microsoft.com/office/2011/relationships/inkAction" Target="../ink/inkAction1.xml"/><Relationship Id="rId2" Type="http://schemas.microsoft.com/office/2007/relationships/media" Target="../media/media4.m4a"/><Relationship Id="rId16" Type="http://schemas.openxmlformats.org/officeDocument/2006/relationships/image" Target="../media/image14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11.png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png"/><Relationship Id="rId12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microsoft.com/office/2011/relationships/inkAction" Target="../ink/inkAction2.xml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emf"/><Relationship Id="rId5" Type="http://schemas.openxmlformats.org/officeDocument/2006/relationships/oleObject" Target="../embeddings/oleObject7.bin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7.m4a"/><Relationship Id="rId7" Type="http://schemas.openxmlformats.org/officeDocument/2006/relationships/oleObject" Target="../embeddings/oleObject9.bin"/><Relationship Id="rId2" Type="http://schemas.microsoft.com/office/2007/relationships/media" Target="../media/media7.m4a"/><Relationship Id="rId1" Type="http://schemas.openxmlformats.org/officeDocument/2006/relationships/vmlDrawing" Target="../drawings/vmlDrawing3.vml"/><Relationship Id="rId6" Type="http://schemas.openxmlformats.org/officeDocument/2006/relationships/image" Target="../media/image24.emf"/><Relationship Id="rId11" Type="http://schemas.openxmlformats.org/officeDocument/2006/relationships/image" Target="../media/image3.png"/><Relationship Id="rId5" Type="http://schemas.openxmlformats.org/officeDocument/2006/relationships/oleObject" Target="../embeddings/oleObject8.bin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12.xml"/><Relationship Id="rId9" Type="http://schemas.microsoft.com/office/2011/relationships/inkAction" Target="../ink/inkAction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11/relationships/inkAction" Target="../ink/inkAction4.xml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0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10" Type="http://schemas.openxmlformats.org/officeDocument/2006/relationships/image" Target="../media/image3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979FEDC-331E-4C56-9F35-8E5A5F950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125538"/>
            <a:ext cx="6481762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4000" b="1">
                <a:solidFill>
                  <a:srgbClr val="0000FF"/>
                </a:solidFill>
                <a:latin typeface="Comic Sans MS" panose="030F0702030302020204" pitchFamily="66" charset="0"/>
              </a:rPr>
              <a:t>LO: To find one half and one quarter of a shape.</a:t>
            </a:r>
          </a:p>
        </p:txBody>
      </p:sp>
      <p:pic>
        <p:nvPicPr>
          <p:cNvPr id="3075" name="Picture 4">
            <a:extLst>
              <a:ext uri="{FF2B5EF4-FFF2-40B4-BE49-F238E27FC236}">
                <a16:creationId xmlns:a16="http://schemas.microsoft.com/office/drawing/2014/main" id="{82269EE4-68DB-4E06-956D-31A6FEFBB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3284538"/>
            <a:ext cx="41529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>
            <a:extLst>
              <a:ext uri="{FF2B5EF4-FFF2-40B4-BE49-F238E27FC236}">
                <a16:creationId xmlns:a16="http://schemas.microsoft.com/office/drawing/2014/main" id="{102442BF-EE46-4EF4-A0DE-C92AA11F7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265488"/>
            <a:ext cx="2828925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4245418-28A6-4288-87E4-A22004E7DE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advTm="22729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E1D8FC9-1A40-4E30-9816-C55EE79413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1300" y="2684463"/>
            <a:ext cx="5540375" cy="1143000"/>
          </a:xfrm>
        </p:spPr>
        <p:txBody>
          <a:bodyPr/>
          <a:lstStyle/>
          <a:p>
            <a:pPr eaLnBrk="1" hangingPunct="1"/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A fraction is a part of a whole number and a way to split up a number into equal parts. </a:t>
            </a:r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E7A73994-0E9E-4F3D-B446-2703DBEF07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025" y="4800600"/>
            <a:ext cx="4608513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Fractions are useful whenever we need to split things up.</a:t>
            </a:r>
          </a:p>
        </p:txBody>
      </p:sp>
      <p:pic>
        <p:nvPicPr>
          <p:cNvPr id="4100" name="Picture 3">
            <a:extLst>
              <a:ext uri="{FF2B5EF4-FFF2-40B4-BE49-F238E27FC236}">
                <a16:creationId xmlns:a16="http://schemas.microsoft.com/office/drawing/2014/main" id="{D6E3AB1B-3E5A-460A-A11E-4F1BC38E1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2155825"/>
            <a:ext cx="2443163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6">
            <a:extLst>
              <a:ext uri="{FF2B5EF4-FFF2-40B4-BE49-F238E27FC236}">
                <a16:creationId xmlns:a16="http://schemas.microsoft.com/office/drawing/2014/main" id="{2A53EA72-129C-49FE-B022-C33121BB7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5" y="487363"/>
            <a:ext cx="51609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Halves and quarters are fractions.</a:t>
            </a:r>
          </a:p>
        </p:txBody>
      </p:sp>
      <p:pic>
        <p:nvPicPr>
          <p:cNvPr id="4102" name="Picture 7">
            <a:extLst>
              <a:ext uri="{FF2B5EF4-FFF2-40B4-BE49-F238E27FC236}">
                <a16:creationId xmlns:a16="http://schemas.microsoft.com/office/drawing/2014/main" id="{6EF11BA0-371E-4810-A9B3-4E833FCF9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4487863"/>
            <a:ext cx="25638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8">
            <a:extLst>
              <a:ext uri="{FF2B5EF4-FFF2-40B4-BE49-F238E27FC236}">
                <a16:creationId xmlns:a16="http://schemas.microsoft.com/office/drawing/2014/main" id="{08D582EE-8734-4180-B87E-657AE9634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0" y="182563"/>
            <a:ext cx="2563813" cy="16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56B4AD-CCB1-4C73-A916-80C905B3B9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advTm="428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D8EDBE3A-0279-4C09-9B2B-CCB5B93937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03638" y="61913"/>
            <a:ext cx="5230812" cy="1490662"/>
          </a:xfrm>
        </p:spPr>
        <p:txBody>
          <a:bodyPr/>
          <a:lstStyle/>
          <a:p>
            <a:pPr algn="l" eaLnBrk="1" hangingPunct="1"/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I have split this pizza into two </a:t>
            </a:r>
            <a:r>
              <a:rPr lang="en-GB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equal </a:t>
            </a: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parts.</a:t>
            </a:r>
          </a:p>
        </p:txBody>
      </p:sp>
      <p:grpSp>
        <p:nvGrpSpPr>
          <p:cNvPr id="11364" name="Group 100">
            <a:extLst>
              <a:ext uri="{FF2B5EF4-FFF2-40B4-BE49-F238E27FC236}">
                <a16:creationId xmlns:a16="http://schemas.microsoft.com/office/drawing/2014/main" id="{2D240FD1-CE4D-418C-85AD-888A85DA3E88}"/>
              </a:ext>
            </a:extLst>
          </p:cNvPr>
          <p:cNvGrpSpPr>
            <a:grpSpLocks/>
          </p:cNvGrpSpPr>
          <p:nvPr/>
        </p:nvGrpSpPr>
        <p:grpSpPr bwMode="auto">
          <a:xfrm>
            <a:off x="495300" y="184150"/>
            <a:ext cx="2266950" cy="2266950"/>
            <a:chOff x="960" y="1680"/>
            <a:chExt cx="1428" cy="1428"/>
          </a:xfrm>
        </p:grpSpPr>
        <p:sp>
          <p:nvSpPr>
            <p:cNvPr id="5164" name="PubChord" descr="Large confetti">
              <a:extLst>
                <a:ext uri="{FF2B5EF4-FFF2-40B4-BE49-F238E27FC236}">
                  <a16:creationId xmlns:a16="http://schemas.microsoft.com/office/drawing/2014/main" id="{17642ECC-BCA9-4922-8C8E-5972DFF92A88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 rot="2744290">
              <a:off x="960" y="1680"/>
              <a:ext cx="1428" cy="14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3161 w 21600"/>
                <a:gd name="T10" fmla="*/ 3161 h 21600"/>
                <a:gd name="T11" fmla="*/ 18439 w 21600"/>
                <a:gd name="T12" fmla="*/ 18439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>
                  <a:moveTo>
                    <a:pt x="3163" y="3163"/>
                  </a:moveTo>
                  <a:cubicBezTo>
                    <a:pt x="1137" y="5188"/>
                    <a:pt x="0" y="7935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3664" y="21600"/>
                    <a:pt x="16411" y="20462"/>
                    <a:pt x="18436" y="18436"/>
                  </a:cubicBezTo>
                  <a:lnTo>
                    <a:pt x="3163" y="3163"/>
                  </a:lnTo>
                  <a:close/>
                </a:path>
              </a:pathLst>
            </a:custGeom>
            <a:blipFill dpi="0" rotWithShape="0">
              <a:blip r:embed="rId5"/>
              <a:srcRect/>
              <a:tile tx="0" ty="0" sx="100000" sy="100000" flip="none" algn="tl"/>
            </a:blipFill>
            <a:ln w="9525">
              <a:solidFill>
                <a:srgbClr val="CC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5165" name="Oval 10">
              <a:extLst>
                <a:ext uri="{FF2B5EF4-FFF2-40B4-BE49-F238E27FC236}">
                  <a16:creationId xmlns:a16="http://schemas.microsoft.com/office/drawing/2014/main" id="{5A1C3FB9-F350-43EA-8D0E-95AD49F052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2352"/>
              <a:ext cx="59" cy="60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rgbClr val="CC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/>
            </a:p>
          </p:txBody>
        </p:sp>
        <p:grpSp>
          <p:nvGrpSpPr>
            <p:cNvPr id="5166" name="Group 19">
              <a:extLst>
                <a:ext uri="{FF2B5EF4-FFF2-40B4-BE49-F238E27FC236}">
                  <a16:creationId xmlns:a16="http://schemas.microsoft.com/office/drawing/2014/main" id="{007FFEFE-856B-4FAC-9E13-FE1B7F986591}"/>
                </a:ext>
              </a:extLst>
            </p:cNvPr>
            <p:cNvGrpSpPr>
              <a:grpSpLocks/>
            </p:cNvGrpSpPr>
            <p:nvPr/>
          </p:nvGrpSpPr>
          <p:grpSpPr bwMode="auto">
            <a:xfrm rot="-1937288">
              <a:off x="1488" y="2736"/>
              <a:ext cx="148" cy="89"/>
              <a:chOff x="576" y="2688"/>
              <a:chExt cx="240" cy="144"/>
            </a:xfrm>
          </p:grpSpPr>
          <p:sp>
            <p:nvSpPr>
              <p:cNvPr id="5195" name="AutoShape 20">
                <a:extLst>
                  <a:ext uri="{FF2B5EF4-FFF2-40B4-BE49-F238E27FC236}">
                    <a16:creationId xmlns:a16="http://schemas.microsoft.com/office/drawing/2014/main" id="{B7D1EEA9-6255-4F02-A015-96DFD10748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96" name="AutoShape 21">
                <a:extLst>
                  <a:ext uri="{FF2B5EF4-FFF2-40B4-BE49-F238E27FC236}">
                    <a16:creationId xmlns:a16="http://schemas.microsoft.com/office/drawing/2014/main" id="{F23D0A07-AA85-4827-A585-BC07391C08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5167" name="Group 22">
              <a:extLst>
                <a:ext uri="{FF2B5EF4-FFF2-40B4-BE49-F238E27FC236}">
                  <a16:creationId xmlns:a16="http://schemas.microsoft.com/office/drawing/2014/main" id="{FDB2B499-0F41-48EE-895F-671B8A306F1A}"/>
                </a:ext>
              </a:extLst>
            </p:cNvPr>
            <p:cNvGrpSpPr>
              <a:grpSpLocks/>
            </p:cNvGrpSpPr>
            <p:nvPr/>
          </p:nvGrpSpPr>
          <p:grpSpPr bwMode="auto">
            <a:xfrm rot="-2101934">
              <a:off x="1440" y="1824"/>
              <a:ext cx="148" cy="90"/>
              <a:chOff x="576" y="2688"/>
              <a:chExt cx="240" cy="144"/>
            </a:xfrm>
          </p:grpSpPr>
          <p:sp>
            <p:nvSpPr>
              <p:cNvPr id="5193" name="AutoShape 23">
                <a:extLst>
                  <a:ext uri="{FF2B5EF4-FFF2-40B4-BE49-F238E27FC236}">
                    <a16:creationId xmlns:a16="http://schemas.microsoft.com/office/drawing/2014/main" id="{451DED00-F4A0-4F04-BD55-25647977D7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94" name="AutoShape 24">
                <a:extLst>
                  <a:ext uri="{FF2B5EF4-FFF2-40B4-BE49-F238E27FC236}">
                    <a16:creationId xmlns:a16="http://schemas.microsoft.com/office/drawing/2014/main" id="{8D7F8757-2850-4F81-A9BC-F045CCCF89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5168" name="Oval 43">
              <a:extLst>
                <a:ext uri="{FF2B5EF4-FFF2-40B4-BE49-F238E27FC236}">
                  <a16:creationId xmlns:a16="http://schemas.microsoft.com/office/drawing/2014/main" id="{C72337FD-9229-43DC-A8CA-5612735B4A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8" y="1968"/>
              <a:ext cx="60" cy="60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rgbClr val="CC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/>
            </a:p>
          </p:txBody>
        </p:sp>
        <p:grpSp>
          <p:nvGrpSpPr>
            <p:cNvPr id="5169" name="Group 16">
              <a:extLst>
                <a:ext uri="{FF2B5EF4-FFF2-40B4-BE49-F238E27FC236}">
                  <a16:creationId xmlns:a16="http://schemas.microsoft.com/office/drawing/2014/main" id="{AF8809B9-7310-4A48-88A4-09214A702838}"/>
                </a:ext>
              </a:extLst>
            </p:cNvPr>
            <p:cNvGrpSpPr>
              <a:grpSpLocks/>
            </p:cNvGrpSpPr>
            <p:nvPr/>
          </p:nvGrpSpPr>
          <p:grpSpPr bwMode="auto">
            <a:xfrm rot="5413075">
              <a:off x="1410" y="2526"/>
              <a:ext cx="149" cy="89"/>
              <a:chOff x="576" y="2688"/>
              <a:chExt cx="240" cy="144"/>
            </a:xfrm>
          </p:grpSpPr>
          <p:sp>
            <p:nvSpPr>
              <p:cNvPr id="5191" name="AutoShape 17">
                <a:extLst>
                  <a:ext uri="{FF2B5EF4-FFF2-40B4-BE49-F238E27FC236}">
                    <a16:creationId xmlns:a16="http://schemas.microsoft.com/office/drawing/2014/main" id="{1EAC3F97-65EA-4EE8-8FEE-82F12EA9CC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92" name="AutoShape 18">
                <a:extLst>
                  <a:ext uri="{FF2B5EF4-FFF2-40B4-BE49-F238E27FC236}">
                    <a16:creationId xmlns:a16="http://schemas.microsoft.com/office/drawing/2014/main" id="{1FC6A2CF-5711-449C-8256-72C8012616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5170" name="Group 37">
              <a:extLst>
                <a:ext uri="{FF2B5EF4-FFF2-40B4-BE49-F238E27FC236}">
                  <a16:creationId xmlns:a16="http://schemas.microsoft.com/office/drawing/2014/main" id="{78B8ABA5-FB64-403D-AC36-0BF695B3FAD6}"/>
                </a:ext>
              </a:extLst>
            </p:cNvPr>
            <p:cNvGrpSpPr>
              <a:grpSpLocks/>
            </p:cNvGrpSpPr>
            <p:nvPr/>
          </p:nvGrpSpPr>
          <p:grpSpPr bwMode="auto">
            <a:xfrm rot="13342769" flipH="1">
              <a:off x="1248" y="2544"/>
              <a:ext cx="149" cy="89"/>
              <a:chOff x="576" y="2688"/>
              <a:chExt cx="240" cy="144"/>
            </a:xfrm>
          </p:grpSpPr>
          <p:sp>
            <p:nvSpPr>
              <p:cNvPr id="5189" name="AutoShape 38">
                <a:extLst>
                  <a:ext uri="{FF2B5EF4-FFF2-40B4-BE49-F238E27FC236}">
                    <a16:creationId xmlns:a16="http://schemas.microsoft.com/office/drawing/2014/main" id="{0336C2F9-4987-4A70-AC76-7A0EDA72FE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90" name="AutoShape 39">
                <a:extLst>
                  <a:ext uri="{FF2B5EF4-FFF2-40B4-BE49-F238E27FC236}">
                    <a16:creationId xmlns:a16="http://schemas.microsoft.com/office/drawing/2014/main" id="{50822ABE-4802-4F07-885A-86CF8C3288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5171" name="Group 46">
              <a:extLst>
                <a:ext uri="{FF2B5EF4-FFF2-40B4-BE49-F238E27FC236}">
                  <a16:creationId xmlns:a16="http://schemas.microsoft.com/office/drawing/2014/main" id="{6EAFEE53-23B7-432A-BAD5-82F8642953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1968"/>
              <a:ext cx="448" cy="445"/>
              <a:chOff x="4112" y="2530"/>
              <a:chExt cx="448" cy="445"/>
            </a:xfrm>
          </p:grpSpPr>
          <p:sp>
            <p:nvSpPr>
              <p:cNvPr id="5181" name="Oval 47">
                <a:extLst>
                  <a:ext uri="{FF2B5EF4-FFF2-40B4-BE49-F238E27FC236}">
                    <a16:creationId xmlns:a16="http://schemas.microsoft.com/office/drawing/2014/main" id="{D2391570-97E0-43BA-8335-4D06F4105E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112" y="2916"/>
                <a:ext cx="59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sp>
            <p:nvSpPr>
              <p:cNvPr id="5182" name="Oval 48">
                <a:extLst>
                  <a:ext uri="{FF2B5EF4-FFF2-40B4-BE49-F238E27FC236}">
                    <a16:creationId xmlns:a16="http://schemas.microsoft.com/office/drawing/2014/main" id="{75AE6FDD-52EC-452E-B364-496EBB4B25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351" y="2738"/>
                <a:ext cx="60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grpSp>
            <p:nvGrpSpPr>
              <p:cNvPr id="5183" name="Group 49">
                <a:extLst>
                  <a:ext uri="{FF2B5EF4-FFF2-40B4-BE49-F238E27FC236}">
                    <a16:creationId xmlns:a16="http://schemas.microsoft.com/office/drawing/2014/main" id="{A7D7AAAA-4785-4B34-945C-9568E7C6CF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13075">
                <a:off x="4440" y="2560"/>
                <a:ext cx="149" cy="90"/>
                <a:chOff x="576" y="2688"/>
                <a:chExt cx="240" cy="144"/>
              </a:xfrm>
            </p:grpSpPr>
            <p:sp>
              <p:nvSpPr>
                <p:cNvPr id="5187" name="AutoShape 50">
                  <a:extLst>
                    <a:ext uri="{FF2B5EF4-FFF2-40B4-BE49-F238E27FC236}">
                      <a16:creationId xmlns:a16="http://schemas.microsoft.com/office/drawing/2014/main" id="{0E18E28C-F923-4E2D-A59F-01A830FFDF4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88" name="AutoShape 51">
                  <a:extLst>
                    <a:ext uri="{FF2B5EF4-FFF2-40B4-BE49-F238E27FC236}">
                      <a16:creationId xmlns:a16="http://schemas.microsoft.com/office/drawing/2014/main" id="{63F325D5-5F2D-4B64-84D4-592858E006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184" name="Group 52">
                <a:extLst>
                  <a:ext uri="{FF2B5EF4-FFF2-40B4-BE49-F238E27FC236}">
                    <a16:creationId xmlns:a16="http://schemas.microsoft.com/office/drawing/2014/main" id="{5A2FF5CF-6760-4E6C-BA85-D7D3911B326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4048767">
                <a:off x="4171" y="2797"/>
                <a:ext cx="149" cy="89"/>
                <a:chOff x="576" y="2688"/>
                <a:chExt cx="240" cy="144"/>
              </a:xfrm>
            </p:grpSpPr>
            <p:sp>
              <p:nvSpPr>
                <p:cNvPr id="5185" name="AutoShape 53">
                  <a:extLst>
                    <a:ext uri="{FF2B5EF4-FFF2-40B4-BE49-F238E27FC236}">
                      <a16:creationId xmlns:a16="http://schemas.microsoft.com/office/drawing/2014/main" id="{A29E6771-2FC1-4DC5-A35D-F79F70A13B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86" name="AutoShape 54">
                  <a:extLst>
                    <a:ext uri="{FF2B5EF4-FFF2-40B4-BE49-F238E27FC236}">
                      <a16:creationId xmlns:a16="http://schemas.microsoft.com/office/drawing/2014/main" id="{D0E04439-A06D-4523-9BD3-5F2DAFA907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  <p:grpSp>
          <p:nvGrpSpPr>
            <p:cNvPr id="5172" name="Group 55">
              <a:extLst>
                <a:ext uri="{FF2B5EF4-FFF2-40B4-BE49-F238E27FC236}">
                  <a16:creationId xmlns:a16="http://schemas.microsoft.com/office/drawing/2014/main" id="{DD64FF84-478F-46E7-A8EA-652EF350864E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1104" y="2544"/>
              <a:ext cx="448" cy="445"/>
              <a:chOff x="4112" y="2530"/>
              <a:chExt cx="448" cy="445"/>
            </a:xfrm>
          </p:grpSpPr>
          <p:sp>
            <p:nvSpPr>
              <p:cNvPr id="5173" name="Oval 56">
                <a:extLst>
                  <a:ext uri="{FF2B5EF4-FFF2-40B4-BE49-F238E27FC236}">
                    <a16:creationId xmlns:a16="http://schemas.microsoft.com/office/drawing/2014/main" id="{19A62F91-DD14-4D7B-ABB1-7C10EC562C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112" y="2916"/>
                <a:ext cx="59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sp>
            <p:nvSpPr>
              <p:cNvPr id="5174" name="Oval 57">
                <a:extLst>
                  <a:ext uri="{FF2B5EF4-FFF2-40B4-BE49-F238E27FC236}">
                    <a16:creationId xmlns:a16="http://schemas.microsoft.com/office/drawing/2014/main" id="{CC8EFC39-1FA0-45C2-AAF9-040C506FBA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351" y="2738"/>
                <a:ext cx="60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grpSp>
            <p:nvGrpSpPr>
              <p:cNvPr id="5175" name="Group 58">
                <a:extLst>
                  <a:ext uri="{FF2B5EF4-FFF2-40B4-BE49-F238E27FC236}">
                    <a16:creationId xmlns:a16="http://schemas.microsoft.com/office/drawing/2014/main" id="{70A8A077-82D2-4AC4-A3C6-96804B09D90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13075">
                <a:off x="4440" y="2560"/>
                <a:ext cx="149" cy="90"/>
                <a:chOff x="576" y="2688"/>
                <a:chExt cx="240" cy="144"/>
              </a:xfrm>
            </p:grpSpPr>
            <p:sp>
              <p:nvSpPr>
                <p:cNvPr id="5179" name="AutoShape 59">
                  <a:extLst>
                    <a:ext uri="{FF2B5EF4-FFF2-40B4-BE49-F238E27FC236}">
                      <a16:creationId xmlns:a16="http://schemas.microsoft.com/office/drawing/2014/main" id="{C2C3F902-3DD2-4C35-88A4-8DDE654363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80" name="AutoShape 60">
                  <a:extLst>
                    <a:ext uri="{FF2B5EF4-FFF2-40B4-BE49-F238E27FC236}">
                      <a16:creationId xmlns:a16="http://schemas.microsoft.com/office/drawing/2014/main" id="{448AB648-2B5B-4A4D-97C3-C025ED82BCB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176" name="Group 61">
                <a:extLst>
                  <a:ext uri="{FF2B5EF4-FFF2-40B4-BE49-F238E27FC236}">
                    <a16:creationId xmlns:a16="http://schemas.microsoft.com/office/drawing/2014/main" id="{26812A9D-9934-4A2A-9495-443EE4E1B1F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4048767">
                <a:off x="4171" y="2797"/>
                <a:ext cx="149" cy="89"/>
                <a:chOff x="576" y="2688"/>
                <a:chExt cx="240" cy="144"/>
              </a:xfrm>
            </p:grpSpPr>
            <p:sp>
              <p:nvSpPr>
                <p:cNvPr id="5177" name="AutoShape 62">
                  <a:extLst>
                    <a:ext uri="{FF2B5EF4-FFF2-40B4-BE49-F238E27FC236}">
                      <a16:creationId xmlns:a16="http://schemas.microsoft.com/office/drawing/2014/main" id="{F9AF277C-DC98-403A-A7EA-0AEB7158B0B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78" name="AutoShape 63">
                  <a:extLst>
                    <a:ext uri="{FF2B5EF4-FFF2-40B4-BE49-F238E27FC236}">
                      <a16:creationId xmlns:a16="http://schemas.microsoft.com/office/drawing/2014/main" id="{6BD6A543-4B8F-4D93-A8E4-ECD97111FC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11365" name="Group 101">
            <a:extLst>
              <a:ext uri="{FF2B5EF4-FFF2-40B4-BE49-F238E27FC236}">
                <a16:creationId xmlns:a16="http://schemas.microsoft.com/office/drawing/2014/main" id="{000B6328-E74B-464D-B464-637A174716B9}"/>
              </a:ext>
            </a:extLst>
          </p:cNvPr>
          <p:cNvGrpSpPr>
            <a:grpSpLocks/>
          </p:cNvGrpSpPr>
          <p:nvPr/>
        </p:nvGrpSpPr>
        <p:grpSpPr bwMode="auto">
          <a:xfrm>
            <a:off x="1031875" y="206375"/>
            <a:ext cx="2266950" cy="2266950"/>
            <a:chOff x="1056" y="1680"/>
            <a:chExt cx="1428" cy="1428"/>
          </a:xfrm>
        </p:grpSpPr>
        <p:sp>
          <p:nvSpPr>
            <p:cNvPr id="5130" name="PubChord" descr="Large confetti">
              <a:extLst>
                <a:ext uri="{FF2B5EF4-FFF2-40B4-BE49-F238E27FC236}">
                  <a16:creationId xmlns:a16="http://schemas.microsoft.com/office/drawing/2014/main" id="{ABE0ED89-DA7F-43F2-B7A2-87AC3BC07425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 rot="18855710" flipH="1">
              <a:off x="1056" y="1680"/>
              <a:ext cx="1428" cy="14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3161 w 21600"/>
                <a:gd name="T10" fmla="*/ 3161 h 21600"/>
                <a:gd name="T11" fmla="*/ 18439 w 21600"/>
                <a:gd name="T12" fmla="*/ 18439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>
                  <a:moveTo>
                    <a:pt x="3163" y="3163"/>
                  </a:moveTo>
                  <a:cubicBezTo>
                    <a:pt x="1137" y="5188"/>
                    <a:pt x="0" y="7935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3664" y="21600"/>
                    <a:pt x="16411" y="20462"/>
                    <a:pt x="18436" y="18436"/>
                  </a:cubicBezTo>
                  <a:lnTo>
                    <a:pt x="3163" y="3163"/>
                  </a:lnTo>
                  <a:close/>
                </a:path>
              </a:pathLst>
            </a:custGeom>
            <a:blipFill dpi="0" rotWithShape="0">
              <a:blip r:embed="rId5"/>
              <a:srcRect/>
              <a:tile tx="0" ty="0" sx="100000" sy="100000" flip="none" algn="tl"/>
            </a:blipFill>
            <a:ln w="9525">
              <a:solidFill>
                <a:srgbClr val="CC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5131" name="Group 25">
              <a:extLst>
                <a:ext uri="{FF2B5EF4-FFF2-40B4-BE49-F238E27FC236}">
                  <a16:creationId xmlns:a16="http://schemas.microsoft.com/office/drawing/2014/main" id="{F6F3F4CE-8008-4D98-AF67-0AFCB3D5280E}"/>
                </a:ext>
              </a:extLst>
            </p:cNvPr>
            <p:cNvGrpSpPr>
              <a:grpSpLocks/>
            </p:cNvGrpSpPr>
            <p:nvPr/>
          </p:nvGrpSpPr>
          <p:grpSpPr bwMode="auto">
            <a:xfrm rot="19343053" flipH="1">
              <a:off x="1868" y="2599"/>
              <a:ext cx="148" cy="89"/>
              <a:chOff x="576" y="2688"/>
              <a:chExt cx="240" cy="144"/>
            </a:xfrm>
          </p:grpSpPr>
          <p:sp>
            <p:nvSpPr>
              <p:cNvPr id="5162" name="AutoShape 26">
                <a:extLst>
                  <a:ext uri="{FF2B5EF4-FFF2-40B4-BE49-F238E27FC236}">
                    <a16:creationId xmlns:a16="http://schemas.microsoft.com/office/drawing/2014/main" id="{AE27B53A-9804-461F-9B2C-D47F285F24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63" name="AutoShape 27">
                <a:extLst>
                  <a:ext uri="{FF2B5EF4-FFF2-40B4-BE49-F238E27FC236}">
                    <a16:creationId xmlns:a16="http://schemas.microsoft.com/office/drawing/2014/main" id="{AB1D7949-3E71-4DFE-A042-3A11808072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5132" name="Group 28">
              <a:extLst>
                <a:ext uri="{FF2B5EF4-FFF2-40B4-BE49-F238E27FC236}">
                  <a16:creationId xmlns:a16="http://schemas.microsoft.com/office/drawing/2014/main" id="{586DEB93-AF78-43AF-B3AB-0774882D43F0}"/>
                </a:ext>
              </a:extLst>
            </p:cNvPr>
            <p:cNvGrpSpPr>
              <a:grpSpLocks/>
            </p:cNvGrpSpPr>
            <p:nvPr/>
          </p:nvGrpSpPr>
          <p:grpSpPr bwMode="auto">
            <a:xfrm rot="1782058">
              <a:off x="1872" y="2160"/>
              <a:ext cx="149" cy="89"/>
              <a:chOff x="576" y="2688"/>
              <a:chExt cx="240" cy="144"/>
            </a:xfrm>
          </p:grpSpPr>
          <p:sp>
            <p:nvSpPr>
              <p:cNvPr id="5160" name="AutoShape 29">
                <a:extLst>
                  <a:ext uri="{FF2B5EF4-FFF2-40B4-BE49-F238E27FC236}">
                    <a16:creationId xmlns:a16="http://schemas.microsoft.com/office/drawing/2014/main" id="{10D41E15-76A4-4AAB-A4B6-3CBC523C91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736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161" name="AutoShape 30">
                <a:extLst>
                  <a:ext uri="{FF2B5EF4-FFF2-40B4-BE49-F238E27FC236}">
                    <a16:creationId xmlns:a16="http://schemas.microsoft.com/office/drawing/2014/main" id="{E5905DAA-67EA-4E2A-B4C9-A8401CE4DB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 flipV="1">
                <a:off x="672" y="2688"/>
                <a:ext cx="144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5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00CC66"/>
              </a:solidFill>
              <a:ln w="9525">
                <a:solidFill>
                  <a:srgbClr val="00CC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5133" name="Group 64">
              <a:extLst>
                <a:ext uri="{FF2B5EF4-FFF2-40B4-BE49-F238E27FC236}">
                  <a16:creationId xmlns:a16="http://schemas.microsoft.com/office/drawing/2014/main" id="{46EE1ED5-39BA-4D53-9F51-27AEE80A2A5C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1808" y="1763"/>
              <a:ext cx="448" cy="445"/>
              <a:chOff x="4112" y="2530"/>
              <a:chExt cx="448" cy="445"/>
            </a:xfrm>
          </p:grpSpPr>
          <p:sp>
            <p:nvSpPr>
              <p:cNvPr id="5152" name="Oval 65">
                <a:extLst>
                  <a:ext uri="{FF2B5EF4-FFF2-40B4-BE49-F238E27FC236}">
                    <a16:creationId xmlns:a16="http://schemas.microsoft.com/office/drawing/2014/main" id="{8826BABD-E691-4708-8818-4B8A786DA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112" y="2916"/>
                <a:ext cx="59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sp>
            <p:nvSpPr>
              <p:cNvPr id="5153" name="Oval 66">
                <a:extLst>
                  <a:ext uri="{FF2B5EF4-FFF2-40B4-BE49-F238E27FC236}">
                    <a16:creationId xmlns:a16="http://schemas.microsoft.com/office/drawing/2014/main" id="{31BB476B-4C8C-4582-AE08-3582017F51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351" y="2738"/>
                <a:ext cx="60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grpSp>
            <p:nvGrpSpPr>
              <p:cNvPr id="5154" name="Group 67">
                <a:extLst>
                  <a:ext uri="{FF2B5EF4-FFF2-40B4-BE49-F238E27FC236}">
                    <a16:creationId xmlns:a16="http://schemas.microsoft.com/office/drawing/2014/main" id="{1B66D5DE-E6A9-4358-90B2-AE204526F8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13075">
                <a:off x="4440" y="2560"/>
                <a:ext cx="149" cy="90"/>
                <a:chOff x="576" y="2688"/>
                <a:chExt cx="240" cy="144"/>
              </a:xfrm>
            </p:grpSpPr>
            <p:sp>
              <p:nvSpPr>
                <p:cNvPr id="5158" name="AutoShape 68">
                  <a:extLst>
                    <a:ext uri="{FF2B5EF4-FFF2-40B4-BE49-F238E27FC236}">
                      <a16:creationId xmlns:a16="http://schemas.microsoft.com/office/drawing/2014/main" id="{1AD4099F-2375-4014-890D-76CA5FA1EEA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59" name="AutoShape 69">
                  <a:extLst>
                    <a:ext uri="{FF2B5EF4-FFF2-40B4-BE49-F238E27FC236}">
                      <a16:creationId xmlns:a16="http://schemas.microsoft.com/office/drawing/2014/main" id="{77CDBEFB-3296-4E42-A301-978064D16E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155" name="Group 70">
                <a:extLst>
                  <a:ext uri="{FF2B5EF4-FFF2-40B4-BE49-F238E27FC236}">
                    <a16:creationId xmlns:a16="http://schemas.microsoft.com/office/drawing/2014/main" id="{3F2767A2-BF4D-4C84-A29E-EBCC9513907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4048767">
                <a:off x="4171" y="2797"/>
                <a:ext cx="149" cy="89"/>
                <a:chOff x="576" y="2688"/>
                <a:chExt cx="240" cy="144"/>
              </a:xfrm>
            </p:grpSpPr>
            <p:sp>
              <p:nvSpPr>
                <p:cNvPr id="5156" name="AutoShape 71">
                  <a:extLst>
                    <a:ext uri="{FF2B5EF4-FFF2-40B4-BE49-F238E27FC236}">
                      <a16:creationId xmlns:a16="http://schemas.microsoft.com/office/drawing/2014/main" id="{757621D3-F690-4E4F-9A7E-8B751DA3A2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57" name="AutoShape 72">
                  <a:extLst>
                    <a:ext uri="{FF2B5EF4-FFF2-40B4-BE49-F238E27FC236}">
                      <a16:creationId xmlns:a16="http://schemas.microsoft.com/office/drawing/2014/main" id="{5FAF78AB-7B55-4DB7-8378-370E4FAA27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  <p:grpSp>
          <p:nvGrpSpPr>
            <p:cNvPr id="5134" name="Group 82">
              <a:extLst>
                <a:ext uri="{FF2B5EF4-FFF2-40B4-BE49-F238E27FC236}">
                  <a16:creationId xmlns:a16="http://schemas.microsoft.com/office/drawing/2014/main" id="{EC24B01F-64E3-45F6-802C-D719A7F4F8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6" y="2496"/>
              <a:ext cx="448" cy="445"/>
              <a:chOff x="4112" y="2530"/>
              <a:chExt cx="448" cy="445"/>
            </a:xfrm>
          </p:grpSpPr>
          <p:sp>
            <p:nvSpPr>
              <p:cNvPr id="5144" name="Oval 83">
                <a:extLst>
                  <a:ext uri="{FF2B5EF4-FFF2-40B4-BE49-F238E27FC236}">
                    <a16:creationId xmlns:a16="http://schemas.microsoft.com/office/drawing/2014/main" id="{4F53FE94-35CB-46C5-A82C-88621D0BC5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112" y="2916"/>
                <a:ext cx="59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sp>
            <p:nvSpPr>
              <p:cNvPr id="5145" name="Oval 84">
                <a:extLst>
                  <a:ext uri="{FF2B5EF4-FFF2-40B4-BE49-F238E27FC236}">
                    <a16:creationId xmlns:a16="http://schemas.microsoft.com/office/drawing/2014/main" id="{8730844A-37F3-4B97-A21B-70EDD21D12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351" y="2738"/>
                <a:ext cx="60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grpSp>
            <p:nvGrpSpPr>
              <p:cNvPr id="5146" name="Group 85">
                <a:extLst>
                  <a:ext uri="{FF2B5EF4-FFF2-40B4-BE49-F238E27FC236}">
                    <a16:creationId xmlns:a16="http://schemas.microsoft.com/office/drawing/2014/main" id="{3F213CE7-2111-407D-8F98-C9D1C9481A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13075">
                <a:off x="4440" y="2560"/>
                <a:ext cx="149" cy="90"/>
                <a:chOff x="576" y="2688"/>
                <a:chExt cx="240" cy="144"/>
              </a:xfrm>
            </p:grpSpPr>
            <p:sp>
              <p:nvSpPr>
                <p:cNvPr id="5150" name="AutoShape 86">
                  <a:extLst>
                    <a:ext uri="{FF2B5EF4-FFF2-40B4-BE49-F238E27FC236}">
                      <a16:creationId xmlns:a16="http://schemas.microsoft.com/office/drawing/2014/main" id="{3C36C07B-BE76-4DB1-BF91-00DF9B0ED6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51" name="AutoShape 87">
                  <a:extLst>
                    <a:ext uri="{FF2B5EF4-FFF2-40B4-BE49-F238E27FC236}">
                      <a16:creationId xmlns:a16="http://schemas.microsoft.com/office/drawing/2014/main" id="{09A74BE7-696B-4F2E-8033-02AAD7A857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147" name="Group 88">
                <a:extLst>
                  <a:ext uri="{FF2B5EF4-FFF2-40B4-BE49-F238E27FC236}">
                    <a16:creationId xmlns:a16="http://schemas.microsoft.com/office/drawing/2014/main" id="{67C98372-B470-485A-85ED-43EED59A062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4048767">
                <a:off x="4171" y="2797"/>
                <a:ext cx="149" cy="89"/>
                <a:chOff x="576" y="2688"/>
                <a:chExt cx="240" cy="144"/>
              </a:xfrm>
            </p:grpSpPr>
            <p:sp>
              <p:nvSpPr>
                <p:cNvPr id="5148" name="AutoShape 89">
                  <a:extLst>
                    <a:ext uri="{FF2B5EF4-FFF2-40B4-BE49-F238E27FC236}">
                      <a16:creationId xmlns:a16="http://schemas.microsoft.com/office/drawing/2014/main" id="{034D51A0-420B-44ED-8F4C-75596F54E1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49" name="AutoShape 90">
                  <a:extLst>
                    <a:ext uri="{FF2B5EF4-FFF2-40B4-BE49-F238E27FC236}">
                      <a16:creationId xmlns:a16="http://schemas.microsoft.com/office/drawing/2014/main" id="{50892EE5-D5BA-4DC7-A283-E8F828964E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  <p:grpSp>
          <p:nvGrpSpPr>
            <p:cNvPr id="5135" name="Group 91">
              <a:extLst>
                <a:ext uri="{FF2B5EF4-FFF2-40B4-BE49-F238E27FC236}">
                  <a16:creationId xmlns:a16="http://schemas.microsoft.com/office/drawing/2014/main" id="{95499705-BD87-40FE-A969-606235C5097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2" y="2112"/>
              <a:ext cx="448" cy="445"/>
              <a:chOff x="4112" y="2530"/>
              <a:chExt cx="448" cy="445"/>
            </a:xfrm>
          </p:grpSpPr>
          <p:sp>
            <p:nvSpPr>
              <p:cNvPr id="5136" name="Oval 92">
                <a:extLst>
                  <a:ext uri="{FF2B5EF4-FFF2-40B4-BE49-F238E27FC236}">
                    <a16:creationId xmlns:a16="http://schemas.microsoft.com/office/drawing/2014/main" id="{888727F3-6153-4361-AA38-F8B728E4D0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112" y="2916"/>
                <a:ext cx="59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sp>
            <p:nvSpPr>
              <p:cNvPr id="5137" name="Oval 93">
                <a:extLst>
                  <a:ext uri="{FF2B5EF4-FFF2-40B4-BE49-F238E27FC236}">
                    <a16:creationId xmlns:a16="http://schemas.microsoft.com/office/drawing/2014/main" id="{2E0CE6FC-4E42-49AB-8250-CC6ABDB3EA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13075">
                <a:off x="4351" y="2738"/>
                <a:ext cx="60" cy="59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  <p:grpSp>
            <p:nvGrpSpPr>
              <p:cNvPr id="5138" name="Group 94">
                <a:extLst>
                  <a:ext uri="{FF2B5EF4-FFF2-40B4-BE49-F238E27FC236}">
                    <a16:creationId xmlns:a16="http://schemas.microsoft.com/office/drawing/2014/main" id="{11600AD2-913D-4A20-B0FB-0971D59C734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13075">
                <a:off x="4440" y="2560"/>
                <a:ext cx="149" cy="90"/>
                <a:chOff x="576" y="2688"/>
                <a:chExt cx="240" cy="144"/>
              </a:xfrm>
            </p:grpSpPr>
            <p:sp>
              <p:nvSpPr>
                <p:cNvPr id="5142" name="AutoShape 95">
                  <a:extLst>
                    <a:ext uri="{FF2B5EF4-FFF2-40B4-BE49-F238E27FC236}">
                      <a16:creationId xmlns:a16="http://schemas.microsoft.com/office/drawing/2014/main" id="{CD53195C-FF97-4D9D-BB6F-07FE025AD0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43" name="AutoShape 96">
                  <a:extLst>
                    <a:ext uri="{FF2B5EF4-FFF2-40B4-BE49-F238E27FC236}">
                      <a16:creationId xmlns:a16="http://schemas.microsoft.com/office/drawing/2014/main" id="{D58B5A34-8862-4A38-8765-D05F46E334A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00CC66"/>
                </a:solidFill>
                <a:ln w="9525">
                  <a:solidFill>
                    <a:srgbClr val="00CC66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139" name="Group 97">
                <a:extLst>
                  <a:ext uri="{FF2B5EF4-FFF2-40B4-BE49-F238E27FC236}">
                    <a16:creationId xmlns:a16="http://schemas.microsoft.com/office/drawing/2014/main" id="{AD69615D-9A49-4A99-A404-378E5D74358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4048767">
                <a:off x="4171" y="2797"/>
                <a:ext cx="149" cy="89"/>
                <a:chOff x="576" y="2688"/>
                <a:chExt cx="240" cy="144"/>
              </a:xfrm>
            </p:grpSpPr>
            <p:sp>
              <p:nvSpPr>
                <p:cNvPr id="5140" name="AutoShape 98">
                  <a:extLst>
                    <a:ext uri="{FF2B5EF4-FFF2-40B4-BE49-F238E27FC236}">
                      <a16:creationId xmlns:a16="http://schemas.microsoft.com/office/drawing/2014/main" id="{88F32060-D28A-4AD6-B87F-4538B11376C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6" y="2736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5141" name="AutoShape 99">
                  <a:extLst>
                    <a:ext uri="{FF2B5EF4-FFF2-40B4-BE49-F238E27FC236}">
                      <a16:creationId xmlns:a16="http://schemas.microsoft.com/office/drawing/2014/main" id="{34E03862-08EF-4F1F-8F89-4B72DC9634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 flipV="1">
                  <a:off x="672" y="2688"/>
                  <a:ext cx="144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65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400"/>
                        <a:pt x="16200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799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11366" name="Text Box 102">
            <a:extLst>
              <a:ext uri="{FF2B5EF4-FFF2-40B4-BE49-F238E27FC236}">
                <a16:creationId xmlns:a16="http://schemas.microsoft.com/office/drawing/2014/main" id="{2989D829-7A80-4BFF-8E79-030BA3DF6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2525" y="1317625"/>
            <a:ext cx="479107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rgbClr val="0000FF"/>
                </a:solidFill>
                <a:latin typeface="Comic Sans MS" panose="030F0702030302020204" pitchFamily="66" charset="0"/>
              </a:rPr>
              <a:t>Each part is a fraction. We call these parts </a:t>
            </a:r>
            <a:r>
              <a:rPr lang="en-GB" altLang="en-US">
                <a:solidFill>
                  <a:srgbClr val="FFFF00"/>
                </a:solidFill>
                <a:latin typeface="Comic Sans MS" panose="030F0702030302020204" pitchFamily="66" charset="0"/>
              </a:rPr>
              <a:t>halves</a:t>
            </a:r>
            <a:r>
              <a:rPr lang="en-GB" altLang="en-US">
                <a:solidFill>
                  <a:srgbClr val="0000FF"/>
                </a:solidFill>
                <a:latin typeface="Comic Sans MS" panose="030F0702030302020204" pitchFamily="66" charset="0"/>
              </a:rPr>
              <a:t>.  </a:t>
            </a:r>
          </a:p>
        </p:txBody>
      </p:sp>
      <p:sp>
        <p:nvSpPr>
          <p:cNvPr id="5126" name="Rectangle 1">
            <a:extLst>
              <a:ext uri="{FF2B5EF4-FFF2-40B4-BE49-F238E27FC236}">
                <a16:creationId xmlns:a16="http://schemas.microsoft.com/office/drawing/2014/main" id="{E9A825CE-6191-4587-9E06-30D93F9A5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100" y="6143625"/>
            <a:ext cx="852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It is important that the parts  are </a:t>
            </a:r>
            <a:r>
              <a:rPr lang="en-GB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. </a:t>
            </a:r>
            <a:endParaRPr lang="en-GB" altLang="en-US" sz="3200"/>
          </a:p>
        </p:txBody>
      </p:sp>
      <p:pic>
        <p:nvPicPr>
          <p:cNvPr id="5127" name="Picture 73">
            <a:extLst>
              <a:ext uri="{FF2B5EF4-FFF2-40B4-BE49-F238E27FC236}">
                <a16:creationId xmlns:a16="http://schemas.microsoft.com/office/drawing/2014/main" id="{FF695955-B729-4822-854A-88030B576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3128963"/>
            <a:ext cx="2549525" cy="261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2">
            <a:extLst>
              <a:ext uri="{FF2B5EF4-FFF2-40B4-BE49-F238E27FC236}">
                <a16:creationId xmlns:a16="http://schemas.microsoft.com/office/drawing/2014/main" id="{75B35AD0-FDB3-4DA7-9877-F3A9EF133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950" y="3290888"/>
            <a:ext cx="53006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I have split this pizza into four </a:t>
            </a:r>
            <a:r>
              <a:rPr lang="en-GB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equal </a:t>
            </a: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parts.</a:t>
            </a:r>
            <a:endParaRPr lang="en-GB" altLang="en-US" sz="3200"/>
          </a:p>
        </p:txBody>
      </p:sp>
      <p:sp>
        <p:nvSpPr>
          <p:cNvPr id="5129" name="Rectangle 3">
            <a:extLst>
              <a:ext uri="{FF2B5EF4-FFF2-40B4-BE49-F238E27FC236}">
                <a16:creationId xmlns:a16="http://schemas.microsoft.com/office/drawing/2014/main" id="{D41ADE86-4363-438E-95F0-A8DCEED84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263" y="4292600"/>
            <a:ext cx="5300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Each part is a fraction. We call these parts </a:t>
            </a:r>
            <a:r>
              <a:rPr lang="en-GB" altLang="en-US" sz="3200">
                <a:solidFill>
                  <a:srgbClr val="FFFF00"/>
                </a:solidFill>
                <a:latin typeface="Comic Sans MS" panose="030F0702030302020204" pitchFamily="66" charset="0"/>
              </a:rPr>
              <a:t>quarters</a:t>
            </a:r>
            <a:r>
              <a:rPr lang="en-GB" altLang="en-US" sz="3200">
                <a:solidFill>
                  <a:srgbClr val="0000FF"/>
                </a:solidFill>
                <a:latin typeface="Comic Sans MS" panose="030F0702030302020204" pitchFamily="66" charset="0"/>
              </a:rPr>
              <a:t>. 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AC3C66A-08A7-412D-8D8D-0D8C5F872A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877"/>
    </mc:Choice>
    <mc:Fallback>
      <p:transition spd="slow" advTm="48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i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3">
            <a:extLst>
              <a:ext uri="{FF2B5EF4-FFF2-40B4-BE49-F238E27FC236}">
                <a16:creationId xmlns:a16="http://schemas.microsoft.com/office/drawing/2014/main" id="{F9B2D3DD-B5C8-499D-905C-CD6FF5EDB61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38200" y="1482725"/>
          <a:ext cx="2133600" cy="211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Bitmap Image" r:id="rId5" imgW="2838846" imgH="2819794" progId="Paint.Picture">
                  <p:embed/>
                </p:oleObj>
              </mc:Choice>
              <mc:Fallback>
                <p:oleObj name="Bitmap Image" r:id="rId5" imgW="2838846" imgH="2819794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482725"/>
                        <a:ext cx="2133600" cy="2119313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4">
            <a:extLst>
              <a:ext uri="{FF2B5EF4-FFF2-40B4-BE49-F238E27FC236}">
                <a16:creationId xmlns:a16="http://schemas.microsoft.com/office/drawing/2014/main" id="{4F5AEB28-37BD-4517-8DE8-1457D640E4D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52800" y="1482725"/>
          <a:ext cx="21336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Bitmap Image" r:id="rId7" imgW="3467584" imgH="3277057" progId="Paint.Picture">
                  <p:embed/>
                </p:oleObj>
              </mc:Choice>
              <mc:Fallback>
                <p:oleObj name="Bitmap Image" r:id="rId7" imgW="3467584" imgH="3277057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8241" t="12791" r="21429" b="12790"/>
                      <a:stretch>
                        <a:fillRect/>
                      </a:stretch>
                    </p:blipFill>
                    <p:spPr bwMode="auto">
                      <a:xfrm>
                        <a:off x="3352800" y="1482725"/>
                        <a:ext cx="21336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7">
            <a:extLst>
              <a:ext uri="{FF2B5EF4-FFF2-40B4-BE49-F238E27FC236}">
                <a16:creationId xmlns:a16="http://schemas.microsoft.com/office/drawing/2014/main" id="{6B6C2C3C-FA9F-4A96-A7A5-85D30292D7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19800" y="1447800"/>
          <a:ext cx="2333625" cy="221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Bitmap Image" r:id="rId9" imgW="2333333" imgH="2219635" progId="Paint.Picture">
                  <p:embed/>
                </p:oleObj>
              </mc:Choice>
              <mc:Fallback>
                <p:oleObj name="Bitmap Image" r:id="rId9" imgW="2333333" imgH="2219635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1447800"/>
                        <a:ext cx="2333625" cy="221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9">
            <a:extLst>
              <a:ext uri="{FF2B5EF4-FFF2-40B4-BE49-F238E27FC236}">
                <a16:creationId xmlns:a16="http://schemas.microsoft.com/office/drawing/2014/main" id="{11FF36FE-23AC-4651-841C-282AA6A61C5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81400" y="4062413"/>
          <a:ext cx="2003425" cy="222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Bitmap Image" r:id="rId11" imgW="1867161" imgH="2076740" progId="Paint.Picture">
                  <p:embed/>
                </p:oleObj>
              </mc:Choice>
              <mc:Fallback>
                <p:oleObj name="Bitmap Image" r:id="rId11" imgW="1867161" imgH="2076740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4062413"/>
                        <a:ext cx="2003425" cy="222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11">
            <a:extLst>
              <a:ext uri="{FF2B5EF4-FFF2-40B4-BE49-F238E27FC236}">
                <a16:creationId xmlns:a16="http://schemas.microsoft.com/office/drawing/2014/main" id="{39BC034C-5D9C-470D-BB31-416F3A83074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19800" y="4008438"/>
          <a:ext cx="2362200" cy="226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Bitmap Image" r:id="rId13" imgW="2429214" imgH="1914286" progId="Paint.Picture">
                  <p:embed/>
                </p:oleObj>
              </mc:Choice>
              <mc:Fallback>
                <p:oleObj name="Bitmap Image" r:id="rId13" imgW="2429214" imgH="1914286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17500" b="11169"/>
                      <a:stretch>
                        <a:fillRect/>
                      </a:stretch>
                    </p:blipFill>
                    <p:spPr bwMode="auto">
                      <a:xfrm>
                        <a:off x="6019800" y="4008438"/>
                        <a:ext cx="2362200" cy="2262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1" name="Text Box 12">
            <a:extLst>
              <a:ext uri="{FF2B5EF4-FFF2-40B4-BE49-F238E27FC236}">
                <a16:creationId xmlns:a16="http://schemas.microsoft.com/office/drawing/2014/main" id="{9458408C-3E44-48D7-B661-536C95AC2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81000"/>
            <a:ext cx="7315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rgbClr val="0000FF"/>
                </a:solidFill>
                <a:latin typeface="Comic Sans MS" panose="030F0702030302020204" pitchFamily="66" charset="0"/>
              </a:rPr>
              <a:t>Which of these shapes are split into halves?</a:t>
            </a:r>
          </a:p>
        </p:txBody>
      </p:sp>
      <p:graphicFrame>
        <p:nvGraphicFramePr>
          <p:cNvPr id="6152" name="Object 16">
            <a:extLst>
              <a:ext uri="{FF2B5EF4-FFF2-40B4-BE49-F238E27FC236}">
                <a16:creationId xmlns:a16="http://schemas.microsoft.com/office/drawing/2014/main" id="{48706E5D-0DD4-4386-80A0-2B718EA4CA5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2000" y="4073525"/>
          <a:ext cx="2362200" cy="217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Bitmap Image" r:id="rId15" imgW="2371429" imgH="2000000" progId="Paint.Picture">
                  <p:embed/>
                </p:oleObj>
              </mc:Choice>
              <mc:Fallback>
                <p:oleObj name="Bitmap Image" r:id="rId15" imgW="2371429" imgH="2000000" progId="Paint.Picture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8417"/>
                      <a:stretch>
                        <a:fillRect/>
                      </a:stretch>
                    </p:blipFill>
                    <p:spPr bwMode="auto">
                      <a:xfrm>
                        <a:off x="762000" y="4073525"/>
                        <a:ext cx="2362200" cy="217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FBEBD87-3CF5-4ABB-9675-12E6A20D5C7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01040" y="3178080"/>
              <a:ext cx="6085080" cy="3136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FBEBD87-3CF5-4ABB-9675-12E6A20D5C7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185200" y="3114720"/>
                <a:ext cx="6116400" cy="3263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B68CD55-323B-47AD-B365-EB78E49310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014"/>
    </mc:Choice>
    <mc:Fallback>
      <p:transition spd="slow" advTm="89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2">
            <a:extLst>
              <a:ext uri="{FF2B5EF4-FFF2-40B4-BE49-F238E27FC236}">
                <a16:creationId xmlns:a16="http://schemas.microsoft.com/office/drawing/2014/main" id="{B1F1127A-BCFB-40E1-BA43-9723623FE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81000"/>
            <a:ext cx="7315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rgbClr val="0000FF"/>
                </a:solidFill>
                <a:latin typeface="Comic Sans MS" panose="030F0702030302020204" pitchFamily="66" charset="0"/>
              </a:rPr>
              <a:t>Which of these shapes are split into quarters?</a:t>
            </a:r>
          </a:p>
        </p:txBody>
      </p:sp>
      <p:pic>
        <p:nvPicPr>
          <p:cNvPr id="7171" name="Picture 1">
            <a:extLst>
              <a:ext uri="{FF2B5EF4-FFF2-40B4-BE49-F238E27FC236}">
                <a16:creationId xmlns:a16="http://schemas.microsoft.com/office/drawing/2014/main" id="{FB0E40B2-68DF-4310-9476-E71E7753A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170363"/>
            <a:ext cx="286543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2">
            <a:extLst>
              <a:ext uri="{FF2B5EF4-FFF2-40B4-BE49-F238E27FC236}">
                <a16:creationId xmlns:a16="http://schemas.microsoft.com/office/drawing/2014/main" id="{AFA4A07B-7CB0-41F4-B3B7-12084C199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1549400"/>
            <a:ext cx="20447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3">
            <a:extLst>
              <a:ext uri="{FF2B5EF4-FFF2-40B4-BE49-F238E27FC236}">
                <a16:creationId xmlns:a16="http://schemas.microsoft.com/office/drawing/2014/main" id="{50615E11-32CB-406C-B844-F9109742B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4195763"/>
            <a:ext cx="2160588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5">
            <a:extLst>
              <a:ext uri="{FF2B5EF4-FFF2-40B4-BE49-F238E27FC236}">
                <a16:creationId xmlns:a16="http://schemas.microsoft.com/office/drawing/2014/main" id="{5D848C05-7F4C-46C5-AB0A-01A0EFD90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86225"/>
            <a:ext cx="2224087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6">
            <a:extLst>
              <a:ext uri="{FF2B5EF4-FFF2-40B4-BE49-F238E27FC236}">
                <a16:creationId xmlns:a16="http://schemas.microsoft.com/office/drawing/2014/main" id="{38DB8D3D-EC4D-4A9B-A4BF-F22C4674D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1533525"/>
            <a:ext cx="2044700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7">
            <a:extLst>
              <a:ext uri="{FF2B5EF4-FFF2-40B4-BE49-F238E27FC236}">
                <a16:creationId xmlns:a16="http://schemas.microsoft.com/office/drawing/2014/main" id="{19644BFE-8C03-4E95-9E90-C9C2EA7B4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528763"/>
            <a:ext cx="206692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95FF4BD-A0C6-4E66-896C-67A4592C247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07040" y="2999880"/>
              <a:ext cx="6476040" cy="3714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95FF4BD-A0C6-4E66-896C-67A4592C247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491200" y="2936520"/>
                <a:ext cx="6507360" cy="38408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E9E84FC-6C41-4CCC-8CA3-711ECF2089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01"/>
    </mc:Choice>
    <mc:Fallback>
      <p:transition spd="slow" advTm="7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BFCF822A-E72B-4A11-A606-690D8788BC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0000FF"/>
                </a:solidFill>
              </a:rPr>
              <a:t>We write fractions like this:</a:t>
            </a:r>
          </a:p>
        </p:txBody>
      </p:sp>
      <p:graphicFrame>
        <p:nvGraphicFramePr>
          <p:cNvPr id="15363" name="Object 3">
            <a:extLst>
              <a:ext uri="{FF2B5EF4-FFF2-40B4-BE49-F238E27FC236}">
                <a16:creationId xmlns:a16="http://schemas.microsoft.com/office/drawing/2014/main" id="{7B936EA3-859E-4D4F-95E3-49510B4D75F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1509713"/>
          <a:ext cx="1838325" cy="472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5" imgW="114406" imgH="350504" progId="Equation.3">
                  <p:embed/>
                </p:oleObj>
              </mc:Choice>
              <mc:Fallback>
                <p:oleObj name="Equation" r:id="rId5" imgW="114406" imgH="35050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1509713"/>
                        <a:ext cx="1838325" cy="472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Rectangle 4">
            <a:extLst>
              <a:ext uri="{FF2B5EF4-FFF2-40B4-BE49-F238E27FC236}">
                <a16:creationId xmlns:a16="http://schemas.microsoft.com/office/drawing/2014/main" id="{A589D3A6-2043-4B81-A1C6-0028C183C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9175" y="1628775"/>
            <a:ext cx="5410200" cy="429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en-GB" altLang="en-US" sz="4400">
                <a:solidFill>
                  <a:srgbClr val="FFFF00"/>
                </a:solidFill>
              </a:rPr>
              <a:t>	Fractions are made up of 2 different parts.</a:t>
            </a:r>
          </a:p>
          <a:p>
            <a:pPr eaLnBrk="1" hangingPunct="1">
              <a:buFontTx/>
              <a:buNone/>
            </a:pPr>
            <a:endParaRPr lang="en-GB" altLang="en-US" sz="44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r>
              <a:rPr lang="en-GB" altLang="en-US" sz="4400">
                <a:solidFill>
                  <a:srgbClr val="FFFF00"/>
                </a:solidFill>
              </a:rPr>
              <a:t>	One part on the top and one part on the bottom.</a:t>
            </a:r>
            <a:endParaRPr lang="en-US" altLang="en-US" sz="4400">
              <a:solidFill>
                <a:srgbClr val="FFFF00"/>
              </a:solidFill>
            </a:endParaRPr>
          </a:p>
        </p:txBody>
      </p:sp>
      <p:sp>
        <p:nvSpPr>
          <p:cNvPr id="15365" name="AutoShape 5">
            <a:extLst>
              <a:ext uri="{FF2B5EF4-FFF2-40B4-BE49-F238E27FC236}">
                <a16:creationId xmlns:a16="http://schemas.microsoft.com/office/drawing/2014/main" id="{0670CB24-0F59-4059-94C5-5247A6184E32}"/>
              </a:ext>
            </a:extLst>
          </p:cNvPr>
          <p:cNvSpPr>
            <a:spLocks noChangeArrowheads="1"/>
          </p:cNvSpPr>
          <p:nvPr/>
        </p:nvSpPr>
        <p:spPr bwMode="auto">
          <a:xfrm rot="636240">
            <a:off x="2644775" y="5378450"/>
            <a:ext cx="862013" cy="215900"/>
          </a:xfrm>
          <a:prstGeom prst="leftArrow">
            <a:avLst>
              <a:gd name="adj1" fmla="val 50000"/>
              <a:gd name="adj2" fmla="val 99816"/>
            </a:avLst>
          </a:prstGeom>
          <a:solidFill>
            <a:srgbClr val="00FFFF"/>
          </a:solidFill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7" name="AutoShape 7">
            <a:extLst>
              <a:ext uri="{FF2B5EF4-FFF2-40B4-BE49-F238E27FC236}">
                <a16:creationId xmlns:a16="http://schemas.microsoft.com/office/drawing/2014/main" id="{9C163946-8920-4164-8D5F-799FCA908910}"/>
              </a:ext>
            </a:extLst>
          </p:cNvPr>
          <p:cNvSpPr>
            <a:spLocks noChangeArrowheads="1"/>
          </p:cNvSpPr>
          <p:nvPr/>
        </p:nvSpPr>
        <p:spPr bwMode="auto">
          <a:xfrm rot="311596">
            <a:off x="2441575" y="2654300"/>
            <a:ext cx="1268413" cy="228600"/>
          </a:xfrm>
          <a:prstGeom prst="leftArrow">
            <a:avLst>
              <a:gd name="adj1" fmla="val 50000"/>
              <a:gd name="adj2" fmla="val 138715"/>
            </a:avLst>
          </a:prstGeom>
          <a:solidFill>
            <a:srgbClr val="00FFFF"/>
          </a:solidFill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80230A-6976-4078-B4EB-4AED8C819F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73"/>
    </mc:Choice>
    <mc:Fallback>
      <p:transition spd="slow" advTm="22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Object 3">
            <a:extLst>
              <a:ext uri="{FF2B5EF4-FFF2-40B4-BE49-F238E27FC236}">
                <a16:creationId xmlns:a16="http://schemas.microsoft.com/office/drawing/2014/main" id="{F2387AA4-46F1-4110-9CD7-A74FA457D210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132013" y="1524000"/>
          <a:ext cx="1838325" cy="472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5" imgW="114406" imgH="350504" progId="Equation.3">
                  <p:embed/>
                </p:oleObj>
              </mc:Choice>
              <mc:Fallback>
                <p:oleObj name="Equation" r:id="rId5" imgW="114406" imgH="35050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2013" y="1524000"/>
                        <a:ext cx="1838325" cy="472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AutoShape 4">
            <a:extLst>
              <a:ext uri="{FF2B5EF4-FFF2-40B4-BE49-F238E27FC236}">
                <a16:creationId xmlns:a16="http://schemas.microsoft.com/office/drawing/2014/main" id="{3C7CDB0F-F2FE-4E79-8824-628A6DDAF30C}"/>
              </a:ext>
            </a:extLst>
          </p:cNvPr>
          <p:cNvSpPr>
            <a:spLocks noChangeArrowheads="1"/>
          </p:cNvSpPr>
          <p:nvPr/>
        </p:nvSpPr>
        <p:spPr bwMode="auto">
          <a:xfrm rot="-732080">
            <a:off x="3563938" y="2470150"/>
            <a:ext cx="2016125" cy="287338"/>
          </a:xfrm>
          <a:prstGeom prst="leftArrow">
            <a:avLst>
              <a:gd name="adj1" fmla="val 50000"/>
              <a:gd name="adj2" fmla="val 175414"/>
            </a:avLst>
          </a:prstGeom>
          <a:solidFill>
            <a:srgbClr val="00FF00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3" name="AutoShape 5">
            <a:extLst>
              <a:ext uri="{FF2B5EF4-FFF2-40B4-BE49-F238E27FC236}">
                <a16:creationId xmlns:a16="http://schemas.microsoft.com/office/drawing/2014/main" id="{F05986D1-CB15-4C95-8D95-030ACEBE4692}"/>
              </a:ext>
            </a:extLst>
          </p:cNvPr>
          <p:cNvSpPr>
            <a:spLocks noChangeArrowheads="1"/>
          </p:cNvSpPr>
          <p:nvPr/>
        </p:nvSpPr>
        <p:spPr bwMode="auto">
          <a:xfrm rot="443240">
            <a:off x="3390900" y="5349875"/>
            <a:ext cx="2016125" cy="322263"/>
          </a:xfrm>
          <a:prstGeom prst="leftArrow">
            <a:avLst>
              <a:gd name="adj1" fmla="val 50000"/>
              <a:gd name="adj2" fmla="val 156404"/>
            </a:avLst>
          </a:prstGeom>
          <a:solidFill>
            <a:srgbClr val="00FF00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4" name="Text Box 6">
            <a:extLst>
              <a:ext uri="{FF2B5EF4-FFF2-40B4-BE49-F238E27FC236}">
                <a16:creationId xmlns:a16="http://schemas.microsoft.com/office/drawing/2014/main" id="{BBC1E7F0-F71F-4B9F-B6B4-7DC36473D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1916113"/>
            <a:ext cx="3455988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0000FF"/>
                </a:solidFill>
                <a:latin typeface="Comic Sans MS" panose="030F0702030302020204" pitchFamily="66" charset="0"/>
              </a:rPr>
              <a:t>The top number shows how many parts of the whole we are talking about.</a:t>
            </a:r>
            <a:endParaRPr lang="en-US" altLang="en-US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5" name="Text Box 7">
            <a:extLst>
              <a:ext uri="{FF2B5EF4-FFF2-40B4-BE49-F238E27FC236}">
                <a16:creationId xmlns:a16="http://schemas.microsoft.com/office/drawing/2014/main" id="{A74661E6-89A5-4F55-840F-DA5E87801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8463" y="4437063"/>
            <a:ext cx="3240087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0000FF"/>
                </a:solidFill>
                <a:latin typeface="Comic Sans MS" panose="030F0702030302020204" pitchFamily="66" charset="0"/>
              </a:rPr>
              <a:t>The bottom number shows how many parts the whole has been split into. </a:t>
            </a:r>
            <a:endParaRPr lang="en-US" altLang="en-US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9223" name="Text Box 9">
            <a:extLst>
              <a:ext uri="{FF2B5EF4-FFF2-40B4-BE49-F238E27FC236}">
                <a16:creationId xmlns:a16="http://schemas.microsoft.com/office/drawing/2014/main" id="{64A2948C-171A-480C-A185-C290F86F9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457200"/>
            <a:ext cx="7162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rgbClr val="0000FF"/>
                </a:solidFill>
                <a:latin typeface="Comic Sans MS" panose="030F0702030302020204" pitchFamily="66" charset="0"/>
              </a:rPr>
              <a:t>The top and bottom parts of the fraction have different meanings.</a:t>
            </a:r>
            <a:endParaRPr lang="en-US" altLang="en-US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9224" name="Object 3">
            <a:extLst>
              <a:ext uri="{FF2B5EF4-FFF2-40B4-BE49-F238E27FC236}">
                <a16:creationId xmlns:a16="http://schemas.microsoft.com/office/drawing/2014/main" id="{A2B2705F-2137-4E56-A19E-984CBB547A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863" y="3044825"/>
          <a:ext cx="1801812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Bitmap Image" r:id="rId7" imgW="2838846" imgH="2819794" progId="Paint.Picture">
                  <p:embed/>
                </p:oleObj>
              </mc:Choice>
              <mc:Fallback>
                <p:oleObj name="Bitmap Image" r:id="rId7" imgW="2838846" imgH="2819794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3" y="3044825"/>
                        <a:ext cx="1801812" cy="1790700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9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9A31301-46EB-47A7-96E1-F8F452B769B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26280" y="3535200"/>
              <a:ext cx="468000" cy="892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9A31301-46EB-47A7-96E1-F8F452B769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10440" y="3471840"/>
                <a:ext cx="499320" cy="1019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DD7D3BE-5B71-45A4-8EC0-A5885EF63F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advTm="41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">
            <a:extLst>
              <a:ext uri="{FF2B5EF4-FFF2-40B4-BE49-F238E27FC236}">
                <a16:creationId xmlns:a16="http://schemas.microsoft.com/office/drawing/2014/main" id="{6C59C443-C9A0-465A-A376-9A7C0F292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549275"/>
            <a:ext cx="8640763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latin typeface="Comic Sans MS" panose="030F0702030302020204" pitchFamily="66" charset="0"/>
              </a:rPr>
              <a:t>We can find half and quarter of a shape by</a:t>
            </a:r>
          </a:p>
          <a:p>
            <a:pPr algn="ctr"/>
            <a:r>
              <a:rPr lang="en-GB" altLang="en-US">
                <a:latin typeface="Comic Sans MS" panose="030F0702030302020204" pitchFamily="66" charset="0"/>
              </a:rPr>
              <a:t>cutting it out and folding it equally.</a:t>
            </a: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</p:txBody>
      </p:sp>
      <p:pic>
        <p:nvPicPr>
          <p:cNvPr id="10243" name="Picture 5">
            <a:extLst>
              <a:ext uri="{FF2B5EF4-FFF2-40B4-BE49-F238E27FC236}">
                <a16:creationId xmlns:a16="http://schemas.microsoft.com/office/drawing/2014/main" id="{EA325AFE-58D7-4E80-BA52-8B8081B8D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2060575"/>
            <a:ext cx="25400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>
            <a:extLst>
              <a:ext uri="{FF2B5EF4-FFF2-40B4-BE49-F238E27FC236}">
                <a16:creationId xmlns:a16="http://schemas.microsoft.com/office/drawing/2014/main" id="{6F28A0B9-CC7C-4E11-BF5C-EBFDCEAB8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717675"/>
            <a:ext cx="153987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8">
            <a:extLst>
              <a:ext uri="{FF2B5EF4-FFF2-40B4-BE49-F238E27FC236}">
                <a16:creationId xmlns:a16="http://schemas.microsoft.com/office/drawing/2014/main" id="{0F94F9AE-7001-40A4-B3BF-A5BD0060E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784350"/>
            <a:ext cx="2287587" cy="243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22C4A6-8BE1-4A93-82BC-65BFB2E33D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77"/>
    </mc:Choice>
    <mc:Fallback>
      <p:transition spd="slow" advTm="23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>
            <a:extLst>
              <a:ext uri="{FF2B5EF4-FFF2-40B4-BE49-F238E27FC236}">
                <a16:creationId xmlns:a16="http://schemas.microsoft.com/office/drawing/2014/main" id="{AA5A785A-E46B-45C7-A080-E7B5078DC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746125"/>
            <a:ext cx="25400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6">
            <a:extLst>
              <a:ext uri="{FF2B5EF4-FFF2-40B4-BE49-F238E27FC236}">
                <a16:creationId xmlns:a16="http://schemas.microsoft.com/office/drawing/2014/main" id="{791B5005-E1D1-4374-B714-5A28F56C3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68325"/>
            <a:ext cx="153987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7">
            <a:extLst>
              <a:ext uri="{FF2B5EF4-FFF2-40B4-BE49-F238E27FC236}">
                <a16:creationId xmlns:a16="http://schemas.microsoft.com/office/drawing/2014/main" id="{E7C08A4A-8CEA-4B0C-AEA3-8BA37439B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812800"/>
            <a:ext cx="2811463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9">
            <a:extLst>
              <a:ext uri="{FF2B5EF4-FFF2-40B4-BE49-F238E27FC236}">
                <a16:creationId xmlns:a16="http://schemas.microsoft.com/office/drawing/2014/main" id="{E832F347-0171-4281-BF61-625C12E67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773488"/>
            <a:ext cx="2428875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1ED40BB-B65B-41E9-8A64-ABC8443624A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04000" y="3866760"/>
              <a:ext cx="2422440" cy="23115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1ED40BB-B65B-41E9-8A64-ABC8443624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88160" y="3803400"/>
                <a:ext cx="2453760" cy="24382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1E50514-8B1D-43D5-AE90-2FF2B5220C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33"/>
    </mc:Choice>
    <mc:Fallback>
      <p:transition spd="slow" advTm="29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3564039F-ABD1-45D5-9CAB-96042C293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0350"/>
            <a:ext cx="6626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latin typeface="Comic Sans MS" panose="030F0702030302020204" pitchFamily="66" charset="0"/>
              </a:rPr>
              <a:t>Your challenge today is to find out-</a:t>
            </a:r>
          </a:p>
          <a:p>
            <a:pPr algn="ctr"/>
            <a:endParaRPr lang="en-GB" altLang="en-US">
              <a:latin typeface="Comic Sans MS" panose="030F0702030302020204" pitchFamily="66" charset="0"/>
            </a:endParaRPr>
          </a:p>
          <a:p>
            <a:pPr algn="ctr"/>
            <a:r>
              <a:rPr lang="en-GB" altLang="en-US">
                <a:latin typeface="Comic Sans MS" panose="030F0702030302020204" pitchFamily="66" charset="0"/>
              </a:rPr>
              <a:t> Which shapes can be folded in half? </a:t>
            </a:r>
          </a:p>
          <a:p>
            <a:pPr algn="ctr"/>
            <a:r>
              <a:rPr lang="en-GB" altLang="en-US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altLang="en-US">
                <a:latin typeface="Comic Sans MS" panose="030F0702030302020204" pitchFamily="66" charset="0"/>
              </a:rPr>
              <a:t>Which shapes can be folded in half and into quarters? 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089DF19D-DFF3-4C69-8EBD-ACC9F7FE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92375"/>
            <a:ext cx="2827338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>
            <a:extLst>
              <a:ext uri="{FF2B5EF4-FFF2-40B4-BE49-F238E27FC236}">
                <a16:creationId xmlns:a16="http://schemas.microsoft.com/office/drawing/2014/main" id="{7FCDBA76-3B9B-41B2-9043-E1C4EFE4B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587625"/>
            <a:ext cx="3821112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1C4841F-D034-490A-8485-C0E02FB2A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870"/>
    </mc:Choice>
    <mc:Fallback>
      <p:transition spd="slow" advTm="61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238</Words>
  <Application>Microsoft Office PowerPoint</Application>
  <PresentationFormat>On-screen Show (4:3)</PresentationFormat>
  <Paragraphs>31</Paragraphs>
  <Slides>10</Slides>
  <Notes>0</Notes>
  <HiddenSlides>0</HiddenSlides>
  <MMClips>10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Comic Sans MS</vt:lpstr>
      <vt:lpstr>Times New Roman</vt:lpstr>
      <vt:lpstr>Default Design</vt:lpstr>
      <vt:lpstr>Bitmap Image</vt:lpstr>
      <vt:lpstr>Equation</vt:lpstr>
      <vt:lpstr>PowerPoint Presentation</vt:lpstr>
      <vt:lpstr>A fraction is a part of a whole number and a way to split up a number into equal parts. </vt:lpstr>
      <vt:lpstr>I have split this pizza into two equal parts.</vt:lpstr>
      <vt:lpstr>PowerPoint Presentation</vt:lpstr>
      <vt:lpstr>PowerPoint Presentation</vt:lpstr>
      <vt:lpstr>We write fractions like this:</vt:lpstr>
      <vt:lpstr>PowerPoint Presentation</vt:lpstr>
      <vt:lpstr>PowerPoint Presentation</vt:lpstr>
      <vt:lpstr>PowerPoint Presentation</vt:lpstr>
      <vt:lpstr>PowerPoint Presentation</vt:lpstr>
    </vt:vector>
  </TitlesOfParts>
  <Company>St. Mary's University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itsupport</dc:creator>
  <cp:lastModifiedBy>Michelle Edwards</cp:lastModifiedBy>
  <cp:revision>20</cp:revision>
  <dcterms:created xsi:type="dcterms:W3CDTF">2005-01-27T17:42:35Z</dcterms:created>
  <dcterms:modified xsi:type="dcterms:W3CDTF">2021-01-23T12:24:56Z</dcterms:modified>
</cp:coreProperties>
</file>