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371" r:id="rId19"/>
    <p:sldId id="372" r:id="rId20"/>
    <p:sldId id="373" r:id="rId21"/>
    <p:sldId id="273" r:id="rId22"/>
    <p:sldId id="375" r:id="rId23"/>
    <p:sldId id="377" r:id="rId24"/>
    <p:sldId id="378" r:id="rId25"/>
    <p:sldId id="379" r:id="rId26"/>
    <p:sldId id="374" r:id="rId27"/>
    <p:sldId id="274" r:id="rId28"/>
    <p:sldId id="275" r:id="rId29"/>
    <p:sldId id="276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355" r:id="rId41"/>
    <p:sldId id="37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1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10:57:15.40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9774">
    <iact:property name="dataType"/>
    <iact:actionData xml:id="d0">
      <inkml:trace xmlns:inkml="http://www.w3.org/2003/InkML" xml:id="stk0" contextRef="#ctx0" brushRef="#br0">8638 14376 0,'24'0'249,"-1"0"-232,1 0-2,0 0 1,23 0-1,-24 0 4,1 0-5,23 0 2,0 0 1,-23 0-1,23 0 1,0 0 3,1 0-5,-25 0 2,24 0-2,-23 0 1,23 0 1,-23 0 1,-1 0-3,1 0 4,23 0-3,-23 0 32</inkml:trace>
    </iact:actionData>
  </iact:action>
  <iact:action type="add" startTime="11689">
    <iact:property name="dataType"/>
    <iact:actionData xml:id="d1">
      <inkml:trace xmlns:inkml="http://www.w3.org/2003/InkML" xml:id="stk1" contextRef="#ctx0" brushRef="#br0">14043 14305 0,'23'24'114,"1"-24"-107,-1 0 2,95 23 6,24 24 1,0-23 1,94 23-1,0 0 1,141-23 2,-259-24-6,165 24 4,-23-1-1,-24 1 1,24 0 0,-48-24 1,48 0-3,-71 0 2,-1 0-1,25 0 1,-24 0-1,-1 0 1,119 0 0,-165 0-1,70 0 1,24 0 0,47 0-1,-70 0 1,117 0 0,-165-24-1,95 0 1,0 1 0,-24-1-1,47 24 2,71 0-3,-71 0 2,-23 0 0,23 0-1,0 0 1,0 0 0,142 0-1,-95 0 2,-46 71-2,46-71 0,0 0 1,-46 24 0,46-24 0,-118 0-1,-46 0 1,-1 0-1,0 0 1,-23 0 0,94 0-1,-71 0 1,0 0-1,-47 0 1,0 0-1,-24 0 1,48 0 0,-48 0-1,-46 0 1,-25 0 0,1 0-1</inkml:trace>
    </iact:actionData>
  </iact:action>
  <iact:action type="add" startTime="15675">
    <iact:property name="dataType"/>
    <iact:actionData xml:id="d2">
      <inkml:trace xmlns:inkml="http://www.w3.org/2003/InkML" xml:id="stk2" contextRef="#ctx0" brushRef="#br0">8426 13927 0,'23'0'261,"1"0"-246,0 0-7,-1 0 9,24 0 1,48 24-2,-72-24 1,1 0-1,0 0 0,23 0 0,-24 0 2,1 0-1</inkml:trace>
    </iact:actionData>
  </iact:action>
  <iact:action type="add" startTime="17336">
    <iact:property name="dataType"/>
    <iact:actionData xml:id="d3">
      <inkml:trace xmlns:inkml="http://www.w3.org/2003/InkML" xml:id="stk3" contextRef="#ctx0" brushRef="#br0">13099 14140 0,'23'0'91,"1"0"-75,-1 0 14,1 0-14,0 0 1,23 0-16,0 0 18,-23 0 11,23 0-13,47 23-1,-47-23 1,24 24-16,0-24 15,0 0 1,47 24-1,-24-24 1,-23 0 0,0 23-1,47-23 1,0 0 0,71 0 0,-95 0-1,0 0 1,24 24-1,-23-24 1,-1 0-1,95 23 1,-47-23 0,-24 0 0,23 0-1,24 0 1,-47 0-1,95 0 1,-48 0-1,-23 0 4,-1 0-4,1-23-1,0 23 1,46 0 2,-70 0-3,95 0 2,23 0-1,23 0 1,-23 0-1,71 0 1,142 0 0,-190 0-1,-46 23 1,23 1 0,-24-24-1,71 0 1,48 0 0,-119 0 0,-70 0-1,46 0 1,-22 0-1,46 0 1,48 0-1,-119 0 1,24 0 0,1 0-1,46 0 1,-23 0 0,70 0-1,-93 0 1,-1 0 0,0 0-1,0 0 1,24 0-1,118 0 1,-142 0 0,0 0-1,-23 0 1,-1 0 0,25 0 0,93-24-1,-70 24 1,23 0-1,-117-23 1,23 23 0,-24-24-1,71 24 1,-70 0-1,46-23 1,-70 23 0,0 0-1,-24-24 1,24 0 0,-24 24-1,-23 0 1,-1-23 0,1 23-1,0 0 1,23 0 0,0 0 0,0-24 2,-23 24-6,-1 0 5,25 0-1,-25 0 29</inkml:trace>
    </iact:actionData>
  </iact:action>
  <iact:action type="add" startTime="21630">
    <iact:property name="dataType"/>
    <iact:actionData xml:id="d4">
      <inkml:trace xmlns:inkml="http://www.w3.org/2003/InkML" xml:id="stk4" contextRef="#ctx0" brushRef="#br0">8379 14163 0,'0'24'115,"23"-24"-107,1 0 7,23 0 0,24 0 2,47 0-1,0 0 1,-24 0 0,-23 0-1,-24 0 4,-23 0-4,-1 0 14</inkml:trace>
    </iact:actionData>
  </iact:action>
  <iact:action type="add" startTime="22799">
    <iact:property name="dataType"/>
    <iact:actionData xml:id="d5">
      <inkml:trace xmlns:inkml="http://www.w3.org/2003/InkML" xml:id="stk5" contextRef="#ctx0" brushRef="#br0">13736 14565 0,'0'0'1,"23"0"89,1 0-59,0 0-1,-1 0-17,1 0 5,23 0-15,0 0 10,48 0 4,46 0-1,48 0 1,71 0-1,141 0 2,-94 0-2,70 23 1,-70 1-1,118 47 1,0-48 0,212 48 0,-401-71-2,401 47 2,-94-47 0,-47 71-1,-95-47 1,-118 47 0,95-48-1,-190-23 1,-22 0-1,-48 0 1,-48 0 0,1 0 0,-24 0-1,-23 0 1,0 0 0,-1 0 233,24 0-218,-23 0-15,94 0-15,0-47 13,71 0 2,-24 23 1,-94 1-4,118-25 3,-48-22-1,48 22 1,-47 1 0,94-24-1,-24 48 1,48-48 0,-119 47-1,1 1 1,47 23-1,-24-48 1,47 48 0,71-47-1,-117 24 1,-1-25 0,-24 25-1,48-1 1,0-23 0,47 0 0,-94 47-1,23-24 0,-47 24 1,0 0 0,0-23-1,23 23 1,-46 0 0,-24-24-1,-24 24 1,0 0 0,-23 0-1,70 0 1,-47 0-1,0 0 1,-23 0 0,23 0-1,0 0 1,-23 0 0,23 0-1,-23 0 23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10:59:57.12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388">
    <iact:property name="dataType"/>
    <iact:actionData xml:id="d0">
      <inkml:trace xmlns:inkml="http://www.w3.org/2003/InkML" xml:id="stk0" contextRef="#ctx0" brushRef="#br0">8048 13975 0,'24'0'22,"-1"0"40,1 0-47,0 0 0,-1 0 1,24 0-5,1 0 1,-25 0-5,24 0 5,1 0-6,22 0 9,-46 0-9,23 0 4,24 0-2,-24 0 5,0 0-3,-23 0-3,23 0 2,-23 0 3,-1 0-3,1 0 15,0 0-11,-1 0 13</inkml:trace>
    </iact:actionData>
  </iact:action>
  <iact:action type="add" startTime="2534">
    <iact:property name="dataType"/>
    <iact:actionData xml:id="d1">
      <inkml:trace xmlns:inkml="http://www.w3.org/2003/InkML" xml:id="stk1" contextRef="#ctx0" brushRef="#br0">12296 13975 0,'24'0'13,"-1"0"88,1 0-85,0 0 8,-1 0-16,1 0 0,-1 0-1,1 0 1,23 0 0,-23 0-1,-1 0 2,25 0-5,-25 0 4,1 0 0,23 0 4,-23 0-7,23 0 1,-24 0 4,25 0-3,-1 23-1,-24-23 1,25 0 1,-1 0 0,-24 0 3,48 0-7,-47 0 4,23 0 2,0 0-5,-23 0 5,23 0-2,24 0-1,-48 0-1,25 0 3,-25 0-3,24 0 3,1 0-3,-25 0 6,24 0-8,1 0 7,-25 0-7,24 0 4,-23 0 0,23 0 2,0 0-5,-23 0 5,23 0-5,0 0 3,1 0 1,-1 0-3,-24 0 6,48 0-8,-47 0 4,47 0-1,-1 0 5,-46 0-8,23 0 3,48 0 1,-72 0 0,48 0 0,0 0-1,-48 0 1,48 0-1,47 0 5,-47 0-5,-24 0 3,48 0-5,-25 0 5,-22 0-7,46 0 4,-47 0 1,0 0 0,24 0 0,0 0-1,-24 0 1,24 24 1,0-24-2,0 23 0,-24-23 5,47 24-9,-47-24 5,1 0 0,-1 0-1,0 0 1,0 0 8,-23 0-9,-1 0 255,25 0-252,22 0-3,25 0 0,-1 0-1,24 0 1,-47 0 1,94 0 0,-70-24 3,-1 24-7,24 0 5,0 0-2,-23-23 0,-25 23 2,48 0-2,-23-24 1,46 1-1,25 23 1,-48-24-1,47 24 2,0-24-2,-47 1 2,-24 23-3,24 0 6,-23-24-8,-1 24 4,-23-23-1,23-1 1,1 24 0,23 0 2,-24 0-5,24-24 4,-23 24-3,23 0 2,-48 0 0,48-23-1,-23-1 5,-24 24-8,23 0 3,24 0 1,-24-24 0,-46 24 0,70 0-1,-48-23 1,25 23-1,-24 0 1,70-24 0,-70 24 2,47 0-5,-47 0 5</inkml:trace>
    </iact:actionData>
  </iact:action>
  <iact:action type="add" startTime="4157">
    <iact:property name="dataType"/>
    <iact:actionData xml:id="d2">
      <inkml:trace xmlns:inkml="http://www.w3.org/2003/InkML" xml:id="stk2" contextRef="#ctx0" brushRef="#br0">23813 13904 0,'0'0'2,"47"0"1,48 0 4,-24 0 1,-1 0 0,25 0-1,-24 23 3,-1-23-5,1 0 3,0 0 0,0 0 2,47 0-4,-71 24 1,24-24 4,0 0-4,-24 0-2,24 0 3,-24 0-1,-24 0 1,25 0 0,-25 0 1,24 0-3,-23 0 4,0 0-5,-1 0 6,1 0-7,-1 0 13,1 0-10,0 0 0,-1 0 24,1 0-8,-1 0 34,1 0-26,0 0 5</inkml:trace>
    </iact:actionData>
  </iact:action>
  <iact:action type="add" startTime="7582">
    <iact:property name="dataType"/>
    <iact:actionData xml:id="d3">
      <inkml:trace xmlns:inkml="http://www.w3.org/2003/InkML" xml:id="stk3" contextRef="#ctx0" brushRef="#br0">8119 13951 0,'24'0'163,"-1"0"-150,1 0-4,-1 0-3,1 0 6,0 0-8,-1 0 3,24 0 4,-23 0-4,0 0-2,23 0 3,-24 0-1,1 0 4,0 0-6,-1 0 3,24 0 3,-23 0-7,0 0 7,23 0-6,-24 0 2,1 24 1,0-24-1,-1 0 12,1 0-14,-1 0 10,1 0 23,0 0-22</inkml:trace>
    </iact:actionData>
  </iact:action>
  <iact:action type="add" startTime="9035">
    <iact:property name="dataType"/>
    <iact:actionData xml:id="d4">
      <inkml:trace xmlns:inkml="http://www.w3.org/2003/InkML" xml:id="stk4" contextRef="#ctx0" brushRef="#br0">12509 14045 0,'0'24'93,"23"-24"-87,1 0 25,-1 0-25,1 24 11,23-24-10,-23 23 1,-1-23 4,48 0-9,-24 0 12,-23 0-7,23 24-1,0-24 1,1 0 2,-1 0-4,0 0 5,0 23-4,24-23 2,-24 0-3,-23 0-1,23 0 5,-23 0-5,46 0 6,-22 0-6,-1 0 3,0 0-1,-23 0 1,23 0 0,0 0 0,0 0 7,-23 0-7,23 0-1,-23 0 1,-1 0-1,1 0 1,23 0 0,0 0 8,24 0-1,-47 0-6,23 0 1,24 0-3,-24 0-3,24 0 4,-1 0 0,-46 0 0,70 0-1,-23 0 1,-47 24 0,70-24-1,-23 0 1,0 0-1,-24 0 3,71 0-4,-47 0 5,47 0-6,-24 0 2,-23 0 3,0 0-5,0 0 5,-24 0-4,47 0 2,-23 0-1,23-24 1,-46 24-1,70 0 2,-48 0-2,25 0 5,-24 0-9,23 0 5,24 0 0,-24 0-1,1 0 1,-48 0 0,48 0-1,-1 0 1,0 0 2,-23 0-4,24 0 4,-1 0-5,-23 0 2,23 0 1,24-23 4,-23 23-6,23 0-1,-48 0 5,25 0-3,-24 0 1,-1 0-2,25 0 2,-48 0 1,47-24-2,-23 24 0,-24 0 4,24 0-7,0 0 4,0 0 2,-24 0-5,24 0 3,23 0-1,-47-23 1,24 23 0,-24 0 0,24 0-1,0 0 5,0-24-9,0 24 8,23 0-4,-23 0 2,23 0-2,-23 0-2,23 0 2,1 0 4,-1 0-6,-23 0 3,0 0 2,0 0-5,-24 0 6,47 0-7,-23 0 5,-24 0-2,24 0 0,0 0 4,23 0-6,-47 0 2,48 0 1,-24 0 0,47 24-1,-24-24 2,-23 23-2,0-23 1,23 0-1,0 0 4,-46 24-5,46-24 4,-23 0-6,-24 23 9,47-23-10,1 0 4,23 0 1,-47 24 0,47-24-1,-48 0 3,25 24-4,-24-24 2,-1 23 5,-22-23-12,22 0 7,1 0 0,-47 0 0,23 0 0,0 0-1,-23 0 3,23 0-5,-23 0 11,-1 0-7,1 0 251,-1 0-252,25 0-1,-25 0 1,48 0-1,0 0 2,0 0-2,-1 0 2,25 0-3,-48 0 2,47 0 0,-23 0-1,24 0 1,-48 0 0,24 0-1,-1 0 1,-22 0 0,22 0-1,-22 0 2,-1 0-2,24 0 4,-48 0-7,48 0 4,-24 0 0,-23 0 4,23 0-9,0 0 7,-23 0 3,-1 0-3,25 0 6,-25 0-11,1 0 10,23 0-4,-23 0 2,-1 0-6,1 0 3,-1 0-4,25 0 10,-25 0-2,1 0-6,-1 0 3,1 0-7,0 0 7,-1 0 5,1 0-11,-1 0 3,1 0-1,0 0 10,-1 0-9,1 0-3,-1 0 5,1 0-1,23 0-3,-23 0 3,-1 0 3,1 0-4,0 0 4,-1 0-7,1 0 8,-1 0 13,1 0-20,0 0 19</inkml:trace>
    </iact:actionData>
  </iact:action>
  <iact:action type="add" startTime="13685">
    <iact:property name="dataType"/>
    <iact:actionData xml:id="d5">
      <inkml:trace xmlns:inkml="http://www.w3.org/2003/InkML" xml:id="stk5" contextRef="#ctx0" brushRef="#br0">8166 13738 0,'0'24'87,"24"-24"-45,-1 0-26,1 0 2,0 0-8,-1 0-8,24 0 16,-23 0-8,23 0-6,24 0 3,-47 0 1,23 0 2,0 0-1,-23 0-5,23 0 3,0 0 14,-23 0-15,23 0 8,-24 0-6,25 0 8,-25 0-8,1 0 7,-1 0-10,1 0 11,0 0-5,-1 0 1,1 0-6,-1 0 2,1 0 7,0 0-6,-1 0 15,1 0-3</inkml:trace>
    </iact:actionData>
  </iact:action>
  <iact:action type="add" startTime="14968">
    <iact:property name="dataType"/>
    <iact:actionData xml:id="d6">
      <inkml:trace xmlns:inkml="http://www.w3.org/2003/InkML" xml:id="stk6" contextRef="#ctx0" brushRef="#br0">12438 13951 0,'0'24'115,"23"-24"-107,48 0 0,0 0-2,0 0 4,94 23-2,0-23-1,-23 0-1,94 0 3,0 0 1,-71 24-4,71-24-1,-71 0 5,0 0-2,1 0-1,-48 0 1,-24 0 0,48 0 0,-48 0 0,0 0-1,-46 0-1,46 0 4,0 0-5,-46 0 5,22 0 1,-22 0-10,-1 0 10,0 0-3,-23 0-1,23 0 1,0 0 0,0 0 0,0 0-1,24 0 2,-47 0-3,23 0 4,-23 0-4,46 0-1,-22 0 5,-1 0-2,47 0 0,-47 0-1,1 23-1,46-23 1,-23 0 5,-48 0-8,25 0 7,-1 0-7,-24 0 12,1 0-6,0 0 290,-1 0-293,1 0-2,23 0 5,24 0-2,-24 0 0,48 0 0,-1 0-1,-23 0 1,0 0 1,23 0-5,0 0 7,-23 0-5,24 0 4,70 0-4,24 0 1,23 0-1,-47-70 4,71 70-2,-118-24 2,24 0-5,23 1 5,-47-1-2,0 24-3,24-23 0,-48-1 3,-23 24-1,23 0 4,-23-24-4,-24 24 1,24 0 0,0 0-3,-24 0 5,0-23-2,0-1-3,-23 24 6,47 0-5,0 0 0,-48-24 2,24 24 4,1 0-6,-25 0 1,24-23 1,24 23-1,-47 0 1,23 0 0,24 0 0,-48-24-1,25 24 2,-1 0-5,-24 0 4,25 0 2,-25 0-5,24 0 6,1 0-3,22 0 5,-46 0-6,0-23 3,23 23-2,0 0-3,0-24 6,0 24-7,1 0 8,-1-24-9,0 24 5,0 0 2,0 0-1,-23 0-2,47 0 0,-48 0 1,25-23 0,22 23 0,-46 0-1,23 0 2,0 0-5,-23 0 4,23 0 2,-23 0-1,47 0-3,-24 0 0,-24 0 4,25 0-3,-1 0-2,0 0 6,0 0-3,-23 0-3,47 0 6,-24 0-4,-24 0 1,25 0-1,-1 0 3,0 0-7,0 0 7,-23 0-2,23 0-1,-23 0 1,23 0-1,24 0-1,-48 0 4,24 0-1,24 0-5,-47 0 3,47 0 4,-1 0-2,-22 0-3,46 0 2,-23 0 0,-48 0-3,48 0 3,0 0 1,-24 0-3,0 0 4,24 23-2,-47-23-1,23 0-1,24 24 4,-48-24-6,25 0 7,22 24-3,-46-24-1,23 23-2,0-23 3,1 24 4,22-24-8,1 0 6,-47 0-2,47 0-4,-48 0 5,24 0 1,1 0-1,-25 0-6,24 0 5,-23 0 2,23 0 3,-23 0-3,-1 0-3,1 0 2,23 0 3,-23 0 0,-1 0-5,1 0 2,0 0-3,-1 0 1,1 0 1,-1 0 0,25 0-3,-1 0 3,-24 0 0,25 0-1,-1 0 8,0 0-2,0 0 2,-23 0-9,23 0 2,-23 0-3,-1 0 2,1 0 4,-1 0-4,1 0 1,0 0-3,-1 0 6,1 0 1,-1 0-3,1 0 23,0 0-18,-1 0 16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10:59:57.12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701">
    <iact:property name="dataType"/>
    <iact:actionData xml:id="d0">
      <inkml:trace xmlns:inkml="http://www.w3.org/2003/InkML" xml:id="stk0" contextRef="#ctx0" brushRef="#br0">3706 14730 0,'23'0'125,"1"24"-112,-1-24-5,1 0-1,23 0 2,24 23-3,0-23 2,0 0-1,23 0 1,-23 0 1,-48 24-2,25-24 1,-1 0-1,-24 23 1,1-23 1,0 0-1,-1 0 14</inkml:trace>
    </iact:actionData>
  </iact:action>
  <iact:action type="add" startTime="4192">
    <iact:property name="dataType"/>
    <iact:actionData xml:id="d1">
      <inkml:trace xmlns:inkml="http://www.w3.org/2003/InkML" xml:id="stk1" contextRef="#ctx0" brushRef="#br0">9275 15108 0,'24'23'7,"0"-23"13,-1 0 7,1 0-9,-1 0-7,1 0-2,0 0-2,-1 0 16,1 0-12,-1 0-7,1 0 4,0 0 4,23 0-9,24 24 10,-24-24-5,47 0-1,1 0 0,46 0-4,-46 0 5,46 0 0,24 0 0,1 0-1,-48 0 1,70 0 0,-22 0 3,-1 0-7,0 0 8,-47 0-9,0 0 10,47 0-7,-47 0 3,47 0-6,1 0 13,-25 0-15,72 0 5,-25 0 5,25 0-4,-72 0-1,72 0 4,-48 0-1,-23 0-2,23 0 1,71 0-1,-71 0 3,24 0-8,70 0 5,-70 0 2,-71 0-1,95-24 0,-72 24-2,1 0 4,-1 0-3,25 0 2,-1 0 0,0 0-4,0 0 4,-47 0-3,71 0 2,-71 0 0,47 0 0,1 0-2,-1 0 3,-24 0-1,1 0-1,0 0 3,-48 0-4,24 0 1,-24 0 1,-23 0-1,-24 0 0,1 0 3,-25 0-4,1 0 2,-1 0 0,1 0-1,0 0 263,-1 0-264,1 0 4,47 0-3,-1 0 1,-22 0 0,46 0 0,0 0-1,-46 0 2,22 0-2,1 0 2,-24 0-4,24 0 5,0 0-6,-47 0 3,70 0 3,-47 0-2,48-23-1,-48 23-1,47-24 6,1 24-6,-48 0 2,24 0-1,-1-24 2,1 24-3,-47 0 0,47 0 3,-48 0-3,48 0 2,-24-23 0,0 23 0,24 0-1,0 0 3,0-24-2,-24 24 0,24 0-1,0 0-1,-24 0 1,24 0 5,-1 0-8,-22 0 4,22 0 1,-22 0-3,-1 0 4,0 0-5,47 0 6,-70 0-6,70 0 5,-23 0-3,-24 0 2,24 0-2,0 0 2,-24 0-3,48 0 2,-48 0-1,0 0-1,0 0 4,24-23-5,-24 23 3,0 0 0,-23 0 2,47 0-5,0 0 6,-1 0-4,-22 0-2,22 0 5,25-24-5,-48 24 3,24 0-1,-24 0 4,0 0-4,24 0-1,-24 0 4,-23-24-1,23 24-2,-23 0 1,23 0-2,0 0 0,-23 0 4,46 0-2,-22 0-3,22 0 5,1 0-2,0-23-3,-24 23 3,24 0-1,0 0 4,-48 0-6,48 0 5,-24 0-3,-23 0 2,0 0-4,-1 0 7,1 0-7,23 0 3,-23 0 5,-1 0 4</inkml:trace>
    </iact:actionData>
  </iact:action>
  <iact:action type="add" startTime="6628">
    <iact:property name="dataType"/>
    <iact:actionData xml:id="d2">
      <inkml:trace xmlns:inkml="http://www.w3.org/2003/InkML" xml:id="stk2" contextRef="#ctx0" brushRef="#br0">28769 14470 0,'24'0'9,"0"0"-4,-1 0 5,24 0-4,-23 0 4,23 0-2,0 0-1,-23 0 2,23 0-3,-23 0 4,23 0-4,-23 0-1,-1 0 2,1 0 3,-1 0-2,1 0 7,0 0-7,-1 0 1,1 0 28,-1 0 1</inkml:trace>
    </iact:actionData>
  </iact:action>
  <iact:action type="add" startTime="10480">
    <iact:property name="dataType"/>
    <iact:actionData xml:id="d3">
      <inkml:trace xmlns:inkml="http://www.w3.org/2003/InkML" xml:id="stk3" contextRef="#ctx0" brushRef="#br0">3635 14801 0,'23'0'132,"1"0"-103,0 0-23,-1 23 2,24-23 14,-23 0-10,0 0-8,-1 0 8,24 0 0,-23 0-5,23 0 9,-23 0-4,-1 0-9,1 0 5,0 0 0,-1 0 7,1 0-8,-1 0 8,1 0-7,0 0 0,-1 0 20</inkml:trace>
    </iact:actionData>
  </iact:action>
  <iact:action type="add" startTime="12293">
    <iact:property name="dataType"/>
    <iact:actionData xml:id="d4">
      <inkml:trace xmlns:inkml="http://www.w3.org/2003/InkML" xml:id="stk4" contextRef="#ctx0" brushRef="#br0">9464 15226 0,'24'0'203,"-1"0"-199,72 0 3,-1 0 4,24-24-7,47 24 8,24 0-9,24 0 5,23 0 4,-48 0-2,1 0-8,24 0 13,-25 0-14,-22 0 5,-25 24 3,48-1-2,-71-23 5,24 47-8,-48-47 3,0 0 1,-23 0 0,24 0-1,-25 0 2,-22 0-1,46 0-1,-47 0 0,0 0 0,24 0 2,0 0-2,-24 0 2,48 0-2,-25 0 3,1 0-5,-24 0 2,48 0 1,-24 0 5,-24 0-11,47-23 13,-23 23-12,0-24 3,0 24 1,23 0 2,0-23 0,1-1-3,-1 24 3,-23 0-3,0-24 2,23 24 0,-23 0 4,-24 0-10,24 0 7,0-23-1,-48-1-2,72 24 3,-24 0-2,-48-23 2,48 23-2,0-24 2,23 24-3,-47-24 1,48 24 3,-1 0 1,24 0-8,-23 0 6,-25 0-3,25-23 2,-24 23 0,23 0-1,-23 0 1,0 0 0,-24 0 1,0 0-3,47 0 1,-46 0 1,-1 0 4,47 0-7,1 0 2,-48 0 4,47 0-8,1 0 6,-1 0 0,-23-24-3,23 24 5,-23 0-5,24 0 0,23-23 5,-24-1-5,24 24 3,24 0-3,-1-24 1,-23 1 0,47 23 0,1 0 2,-48 0-2,0 0 0,0 0 2,-24 0-2,24 0 2,0 0-3,0 0 2,-24 0-1,24 0 1,0 0 1,24-24 1,-24 24-6,47 0 5,-94 0-3,118 0 3,-24 0-2,0 0 1,24 0 0,-24 0-2,0 0 3,24 0-1,-24 0-1,1 0 1,-25 0 0,72 0-1,-48 0 2,24 0-1,-48 24-1,-23 23 4,-23-47-7,-25 0 4,1 0-1,0 0 1,0 0-1,-48 0 1,48 0 5,-24 24-10,1-24 4,22 0 2,1 0-2,0 0 0,0 0 1,23 23 1,-47-23-2,1 0 0,22 0 0,-46 0 2,47 0-2,-48 0 1,25 0 6,-25 0-4,1 0-3,-1 0 0,1 0 1,0 0 1,-1 0 5,1 0-7,-1 0 29,1 0-32,0 0 35,-1 0-21,1 0 9,-1 0-12,1 0 8</inkml:trace>
    </iact:actionData>
  </iact:action>
  <iact:action type="add" startTime="14962">
    <iact:property name="dataType"/>
    <iact:actionData xml:id="d5">
      <inkml:trace xmlns:inkml="http://www.w3.org/2003/InkML" xml:id="stk5" contextRef="#ctx0" brushRef="#br0">28935 14470 0,'23'0'70,"24"0"-58,1 0-5,-1 0 6,0 0-9,24 0 3,-48 24 0,25-24 1,-1 0 0,-24 0-1,25 0 1,-25 0 8,1 0-5,-1 0-8,1 0 16,0 0-6,-1 0 17,1 0-7</inkml:trace>
    </iact:actionData>
  </iact:action>
  <iact:action type="add" startTime="18397">
    <iact:property name="dataType"/>
    <iact:actionData xml:id="d6">
      <inkml:trace xmlns:inkml="http://www.w3.org/2003/InkML" xml:id="stk6" contextRef="#ctx0" brushRef="#br0">3729 15462 0,'0'23'140,"24"-23"-43,-1 0-73,1 0-11,0 0-5,-1 0-1,1 0 5,-1 0-8,25 0 4,-1 0 7,-24 0 1,1 0-8,0 0 3,-1 0 4,1 0-11,23 0 11,-23 0-3,-1 0 0,1 0-5,-1 0 8,1 0 2,0 0-9,-1 0 6,1 0-4,-1 0 13,1 0-10</inkml:trace>
    </iact:actionData>
  </iact:action>
  <iact:action type="add" startTime="19781">
    <iact:property name="dataType"/>
    <iact:actionData xml:id="d7">
      <inkml:trace xmlns:inkml="http://www.w3.org/2003/InkML" xml:id="stk7" contextRef="#ctx0" brushRef="#br0">8898 15603 0,'0'0'1,"23"0"92,1 0-77,23 0-14,0 0 7,24 0-3,24 0 3,70 0-2,47 0 1,24 0 0,71 24-1,-24-24 2,-47 0-2,71 0 0,-71 0 3,0 47-4,-24-47 3,24 24-3,-70-24 2,22 0 0,-93 0 0,-1 23 0,-70-23-1,23 0 0,-23 0 285,-1 0-269,24 0-15,-23 0-1,23 0 1,0 0 0,24 0 4,0 0-9,23 0 5,-46 0 0,22 0-1,1 0 1,-24 0 0,24 0 3,-24 0-3,1 0-4,-1 0 4,24 0 0,-48 0 3,24 0-8,1 0 5,-1 0 5,24 0-6,-24 0 2,24 0-7,-1 0 13,-46 0-13,47 0 4,0 0 2,-48 0-1,48 0 6,-47 0-10,23 0 9,0 0-8,0 0 8,0 0-10,24-23 6,-47 23 0,47-24 0,-1 24 2,-22-23-4,22 23 4,-22-24-5,46 24 7,-47-24-7,71 1 9,-71 23-7,24 0 1,0 0 0,-24 0 1,0 0-3,24 0 3,-24-24-3,24 24 2,-24 0 0,1 0 1,22 0-2,1 0 2,-24 0-3,1 0 1,22 0 1,-46 0 0,47 0-1,0 0 2,-24 0-1,0 0-2,24 0 3,-24 0-1,47 0 3,1 0-6,-24 0 5,23 0-7,24 0 10,0 0-10,0 0 5,24 0-1,-71 0 0,94 0 3,-47 0-5,0 0 5,0 0-1,0 0-4,-24 0 4,24 0-3,-47 0 4,-24 0-5,-23 0 3,23 0 1,-23 0 5,-1 0 255,1 0-260,-1 0-2,48 0 0,47 0 1,0 0 0,71 0 0,-24 0 0,71 0 1,-71 0-3,1 0 2,-48 0 0,-24 24-1,-23-24 2,47 0-3,-47 0 3,23 0-3,24 47 3,-24-47-1,24 0-1,-23 0 0,-48 0 2,47 0-3,1 0 2,-48 0 0,24 0 1,0 0-3,-1 0 2,1 0 0,24 0-1,-25 0 2,-22 0-1,46 0 1,-23 0-2,-24 0-1,24 0 2,23 0 0,-47 0 2,24 0-6,24 0 6,-1 0-4,-47 0 3,24 0-1,-47 0-2,46 0 3,1 0-3,-24 0 3,1 0-3,22 0 2,48 0 1,-70 0-2,46 0 5,0 0-9,24 0 5,-47 0 4,0 0-9,0 0 6,0 0-2,-24 0 2,24 0-3,-24 0 3,0 0-3,0 0 7,0 0-10,1 0 6,22 0-3,-46 0 2,23 0-1,0 0 1,-23 0 5,23 0-9,-23 0 2,23 0 3,0 0-2,-23 0 1,23 0 0,-23 0-1,23 0 1,0 0-1,-23 0 8,-1 0-7,1 0 0,-1 0 15,1 0-22</inkml:trace>
    </iact:actionData>
  </iact:action>
  <iact:action type="add" startTime="23009">
    <iact:property name="dataType"/>
    <iact:actionData xml:id="d8">
      <inkml:trace xmlns:inkml="http://www.w3.org/2003/InkML" xml:id="stk8" contextRef="#ctx0" brushRef="#br0">28935 15037 0,'23'0'72,"1"0"-54,-1 0-11,1 0 5,23 0-8,0 0 11,24 0-2,-47 0-11,23 0 7,-23 0 2,-1 0-6,24 0 2,-23 0-1,0 0 3,23 0-1,-24 0 7,1 0-8,0 0 1,-1 0 8,1 0-9,-1 0 24,1 0-8,0 0 23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10:59:57.12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188">
    <iact:property name="dataType"/>
    <iact:actionData xml:id="d0">
      <inkml:trace xmlns:inkml="http://www.w3.org/2003/InkML" xml:id="stk0" contextRef="#ctx0" brushRef="#br0">7812 14187 0,'0'-24'79,"24"24"-60,-1 0 27,1 0-35,23 0 2,-23 0-6,23-23 2,-23 23-3,-1 0 3,24-24-3,1 24 2,-25-23 0,1 23 1,23 0-1,-23 0 21</inkml:trace>
    </iact:actionData>
  </iact:action>
  <iact:action type="add" startTime="3411">
    <iact:property name="dataType"/>
    <iact:actionData xml:id="d1">
      <inkml:trace xmlns:inkml="http://www.w3.org/2003/InkML" xml:id="stk1" contextRef="#ctx0" brushRef="#br0">11871 14376 0,'24'0'62,"0"0"-57,-1 0 10,1 0-8,-1 0 4,25 0-3,-25 0-4,48 0 8,23 0-9,1 0 10,70 0-10,-47 0 9,94 0-9,-23 0 5,-24 0 0,1-24 3,-1 24-7,0 0 4,0-23-1,-23 23 1,23 0 4,-47 0-9,0 0 5,-24 0 0,24 0 5,0 0-11,-23 0 6,-24 0 0,-24 0 0,24 0 0,-1 0-1,-46 0 0,0 0 2,23 0-3,-24 0 11,1 0-10,23 0 271,0 0-271,24 0 4,47 0-8,0 0 10,95 0-10,-25 0 5,25 0 1,23 0-3,-71 0 2,-47 0-1,24 0 1,-1 0 0,1 0 3,23 0-7,0 0 4,-47 0 0,0 0 4,24 0-9,-71 0 5,23-24 0,1 24-1,-25 0 2,48 0-2,-47 0 1,47-24 0,24 1-1,23-24 1,0 23 2,0 0-2,1 1-4,-48-1 5,-24 1-1,71-1 1,-23 0 0,-24-23 0,-24 47-1,71 0-2,-94 0 1,24-23 0,23 23-1,-48-24 2,25 24-1,-1 0 1,-47-24-1,48 24 1,-24 0 0,47 0-1,-24-23 2,24 23-2,0 0 1,0 0-1,0 0 3,0 0-4,-24 0 1,1 0 0,-1 0 2,24 0-2,-47 0 0,23 0 5,1 0-8,23 0 5,0 0-3,-24 0 3,1 0 0,-1 0-3,0 0 2,1 0-1,-24 0 1,47 0 0,-71 0-1,24 0 0,23 0 2,-23 0-1,0 0 0,23 0-2,-23 0 2,-48 0 0,48 0 1,0 0-1,-24 0-3,24 0 4,0 0-2,-48 0 0,25 0 6,22 0-9,-46 0 3,23 0 2,-23 0-3,23 0 3,-23 0-2,-1 0 0,1 0 1,-1 0 2,1 0-4,0 0 1,23 0 8,-24 0-7,1 0 8,0 0-1,-1 0-8,1 0 9,-1 0-1,1 0 8,0 0 0</inkml:trace>
    </iact:actionData>
  </iact:action>
  <iact:action type="add" startTime="8223">
    <iact:property name="dataType"/>
    <iact:actionData xml:id="d2">
      <inkml:trace xmlns:inkml="http://www.w3.org/2003/InkML" xml:id="stk2" contextRef="#ctx0" brushRef="#br0">7765 14163 0,'24'0'286,"-1"0"-283,1 0 10,-1 0-10,1 0 4,23 0 8,-23 0-7,-1 0 7,1 0-4,0 0 2,-1 0 25,1 0-12,-1 0 26</inkml:trace>
    </iact:actionData>
  </iact:action>
  <iact:action type="add" startTime="9430">
    <iact:property name="dataType"/>
    <iact:actionData xml:id="d3">
      <inkml:trace xmlns:inkml="http://www.w3.org/2003/InkML" xml:id="stk3" contextRef="#ctx0" brushRef="#br0">10809 14163 0,'48'0'13,"-1"0"1,0 0-2,-23 0-4,-1 0-4,1 0 7,23 0-7,0 0 3,-23 0 5,47 0-8,-48 0 3,48 0 1,-24 0 0,24 0-1,23 0 1,24 0 0,-23 0 4,-1 0-9,48 0 9,-24 0-8,0 0 8,94 0-9,-70 0 5,70 0-1,-23 0 2,94 24-2,0 0 2,1-24-3,-1 70 2,-94-46 0,117-24-1,-93 0 5,-24 24-9,23-1 6,-47-23 0,-47 0 2,-23 0-9,-48 24 7,24-24-1,-24 0-2,-24 0 2,1 0 8,0 0 216,-1 0-225,48 0-1,23 0 6,24 0-3,48 0-6,22-24 4,49-23 0,46 23 2,0 1-1,-47-1 1,0 24 2,47-47-5,-47 23 5,0 24-6,-23-23 1,70-24 2,-24 47-2,-46-24 1,70 24 0,-47-24 2,-71 24-1,71 0 0,-118 0-1,47 0 2,-23 0-4,23-23 3,-23 23 0,23-24-1,-47 24 2,0 0-1,0 0-1,0 0 0,0 0 2,24-47-2,23 47 1,-94 0 0,94-24 1,-47 24-3,0-23 1,23 23 2,-70 0 1,24 0-7,-1 0 6,0 0-2,-46-24 2,22 24-2,1 0 0,-24 0 1,48 0 0,-1 0 1,1 0-2,-25 0-1,48 0 2,-23 0 0,-1 0 0,1 0 1,-25 0-2,1 0 0,-24 0 2,1 0-3,-1 0 2,-24 0 1,1 0-1,23 0 0,-23 0 7,23 0-9,-23 0 9,-1 0 1,1 0 14,-1 0-7,1 0-15,23-23 23,-23 23-16,-1 0 1,1 0 19</inkml:trace>
    </iact:actionData>
  </iact:action>
  <iact:action type="add" startTime="12957">
    <iact:property name="dataType"/>
    <iact:actionData xml:id="d4">
      <inkml:trace xmlns:inkml="http://www.w3.org/2003/InkML" xml:id="stk4" contextRef="#ctx0" brushRef="#br0">7553 14730 0,'23'0'17,"1"0"41,-1 24-43,1-24-7,23 0 7,-47 23-6,47-23-2,1 0 0,-25 0 2,1 0-2,-1 0 0,25 0 5,-25 0-9,1 0 5,-1 0-1,1 0 1,0 0 1,23 0-1,0 0 7,-23 0-9,-1 0 11,1 0-8</inkml:trace>
    </iact:actionData>
  </iact:action>
  <iact:action type="add" startTime="13956">
    <iact:property name="dataType"/>
    <iact:actionData xml:id="d5">
      <inkml:trace xmlns:inkml="http://www.w3.org/2003/InkML" xml:id="stk5" contextRef="#ctx0" brushRef="#br0">10833 15013 0,'24'0'71,"-1"0"-67,1 0 11,-1 0-7,1 0 0,23 0-1,24 0 8,-24 0-13,48 0 4,-1 0 2,24 0-1,47-23 5,24 23-8,47 0 8,-24 0-9,-23 0 10,24-24-10,-25 24 4,48 0 2,-70 0 4,-1 0-11,71 0 5,-118 0 1,71 0-1,-24 0 5,-47 0-8,47 0 7,0 0-7,-47 0 4,-23 24-1,-25-24 2,25 23-2,-24-23 1,-24 24 0,0-24 1,-23 0-2,23 0-1,-24 0 18,1 0 239,0 0-246,23 0-13,24 0 3,-24 0 5,71 0-7,0 0 1,47 0 2,47 0 0,24-24 0,-47 1-1,95-1 2,-72 24 0,24-24-3,-24-23 3,-23 24-2,-24 23-1,24-24 4,-24 24-5,1 0 4,46-24-2,-94 24 0,0 0 3,47 0-4,-47 0 4,0 0-5,0 0 5,0 0-4,24 0 2,-24 0 0,23 0-1,1 0 5,-71 0-6,47 0-1,-24-23 3,24 23 0,-23 0 4,-1 0-5,24-24 2,-24 24-3,1-23-1,-24 23 5,23 0-4,24 0 0,-24 0 2,-23 0 0,24 0-1,-1-24 3,24 24-5,0 0 4,24-24 2,-24 1-7,47 23 4,0 0-1,0-47 2,0 47-2,-47 0 2,0 0-2,0 0-1,-23 0 3,-1 0-3,-23 0 2,23 0 1,24 0-3,-47 0 3,0 0-1,23 0-1,1 0 2,-24 0-2,-24 0 3,24 0-5,-1 0 3,-46 0-1,23 0 5,-23 0-9,-1 0 6,1 0-2,0 0 0,-1 0 24,1 0-3,-1 0-10,1 0-10,0 0 8,-1 0-1,1-24-8,-1 24 12,1 0-3,0 0 7,-1 0-4,1-24-10,-1 24 5,1 0-6,0 0 7,-1 0 17,1 0-25,-24-23 0,23 23 1,1 0 0,0 0 7,-1 0-7,1 0 3,-1 0 16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6594F-D521-4AB7-8F9F-DF07490E0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6BDE2-171C-4C81-AF07-31731DB66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2F1E5-8845-4099-9612-A18211ED7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DE5E8-3DA9-4E62-9822-1FB6527E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63DDA-3E86-4425-96EF-BC9E91647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95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DCD2-9F62-4A61-B0D8-377FA8A7A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4E3A5-FB76-470B-B00C-21AF3F64E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E93F8-749D-43EC-AAAE-C4EF2EF3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B0010-AC94-45B9-BCCD-10D6AD5F5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1FE4A-8A61-4094-8C30-CC519E95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93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1410B-C384-436F-BE34-E65404EA0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76DBA-5863-4959-8889-2E8876FB2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05BF0-855D-4518-B86F-74388BA63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AC41B-2C8C-42FF-BE11-B06EAE2DE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DE9F5-5C43-461F-882B-6D3CE6891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55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13B24-DED8-4E3A-9F18-D1ABE3B91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4012F-9951-43D3-A694-0055D2E6E1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FCE41F-0562-422F-8D26-8C441D413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8492D-2E86-4715-B3F8-B015B6922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B342B-DB40-4DC9-BD6D-6A5271B34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F8CB2-F3AF-472D-9E7C-B69D757EB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3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51F3F-4158-4C03-BA05-AAF44EBB1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20D97F-4ADE-4047-8AD4-CC34AD2F4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A8691-16D8-435A-9A7D-180C4E09FB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CE6F53-E22A-4A14-9065-BF15F15ED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38F70-458A-4989-817A-F0AF8F0709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6E53D9-FF15-47A6-8748-E2FCA00A6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C0F0F1-6E90-46F3-A0A1-1565C8289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F504C-63A0-4B68-9987-93F4264C7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26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1BAED-9F84-4C87-A749-FEB77FC7E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FAE325-CAD4-42DC-A26D-6F32FB187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5D918-E8EA-4575-B159-F72DD9821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A2B19-19CF-4EAF-9B36-5D2CDBB19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65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AC112-2FEC-4508-95BD-3D0666BFC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1E4299-EF16-469D-8BA6-1D0E6470C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E3728-DC12-47A3-AB0A-F35F294D1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BF16C-3A1C-4FC9-86C9-55813F61E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8F114-ED3A-4E60-9897-11C7871CF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C69A73-A176-4728-9BDF-A18A53DEA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5FE5C7-EAA1-4FFD-8B95-BB3D0968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A4DC86-9E2C-4C0C-B7C3-E99F36B2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9C7C7-D422-46A6-9705-20E47951C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98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38459-9591-4C82-97C5-A919DAAE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38FA0-D000-4E0C-968E-D8ACCD71E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A92CA-6989-4039-8237-5405D7998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71A2C-276B-4B15-BF80-A98049EE2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EBE453-721C-4809-A77A-DF1DB36F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7DE057-B8BC-4204-9F1C-119B4AC50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42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7665A-492B-4F50-AD9F-9F49F225F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79F42-4C34-4145-8713-B8BE8D86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B0371-D9E7-4D9F-B639-9FFC8437D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7963F-31B7-4883-8BB2-23A983112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5EA68-05FB-42A2-8F6D-3E6F6F74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7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66B4C9-0F84-4ECF-A9EC-9C2EC3B86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47C5E3-FB84-4535-B416-7EC94B2AC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04F84-BC61-4A18-B19B-6A65BAA4F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51861-BE5E-46CF-887F-40F5AB8DF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6FD30-C70B-4D18-A263-6BC767C35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61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5E033D-D6F8-471D-A44E-2AAE75698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70549-A2C2-4754-8033-CC3E94A5B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777A4-150C-45BB-879B-307E4C49D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BD376-9474-401E-972F-228975BBB04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4C716-F305-4F23-A9C7-F1120BC0AD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8A4F2-8A4E-452F-A514-FEFDF56B4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4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28.png"/><Relationship Id="rId5" Type="http://schemas.microsoft.com/office/2011/relationships/inkAction" Target="../ink/inkAction1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30.png"/><Relationship Id="rId5" Type="http://schemas.microsoft.com/office/2011/relationships/inkAction" Target="../ink/inkAction2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32.png"/><Relationship Id="rId5" Type="http://schemas.microsoft.com/office/2011/relationships/inkAction" Target="../ink/inkAction3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34.png"/><Relationship Id="rId5" Type="http://schemas.microsoft.com/office/2011/relationships/inkAction" Target="../ink/inkAction4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2.png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5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E787E-8597-40F7-8605-0F2B81CE00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B16618-9029-4A03-8DB4-EDE2311E31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79696BF-2050-4EA2-9D46-30F58D8B27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240"/>
            <a:ext cx="12192000" cy="678351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E9BE27D-9A15-410C-B817-7405A7FB64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9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73"/>
    </mc:Choice>
    <mc:Fallback xmlns="">
      <p:transition spd="slow" advTm="20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FB4622-1FD2-4017-B7A0-B6EA2A350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4D0B651-652B-4843-8032-482EC007BA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0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7"/>
    </mc:Choice>
    <mc:Fallback xmlns="">
      <p:transition spd="slow" advTm="3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76C2B4-FD1C-46C8-98B2-20DE9A54F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82"/>
            <a:ext cx="12192000" cy="680643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A68E62E-7812-4508-9CFB-BDE9E13E15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04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8"/>
    </mc:Choice>
    <mc:Fallback xmlns="">
      <p:transition spd="slow" advTm="37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5B4DD0-4336-45FE-BC91-B3CBA99CC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5514298-190A-43A9-B969-E6F5B98C21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7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6"/>
    </mc:Choice>
    <mc:Fallback xmlns="">
      <p:transition spd="slow" advTm="40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91EB1-1ED2-4AA3-80AE-09403321A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4EEFE6E-6731-4899-A940-8895EAB2E4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8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0"/>
    </mc:Choice>
    <mc:Fallback xmlns="">
      <p:transition spd="slow" advTm="39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B1D89-565E-4824-BDCB-FB1DC75E7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E6240E4-2169-406C-BA5C-CBD2A8D72D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97"/>
    </mc:Choice>
    <mc:Fallback xmlns="">
      <p:transition spd="slow" advTm="5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2BF434-99E8-4985-9C69-21A710CEE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CDEF49-76C7-4F68-9F64-93BF7FDF99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6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42"/>
    </mc:Choice>
    <mc:Fallback xmlns="">
      <p:transition spd="slow" advTm="43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43DCA3-F21C-496C-8C62-6A8CF4A54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160"/>
            <a:ext cx="12192000" cy="67996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0570E50-1DC5-4FC6-B930-1CB187EE9A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6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7"/>
    </mc:Choice>
    <mc:Fallback xmlns="">
      <p:transition spd="slow" advTm="47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E3A1B1-7208-47DF-A41A-19D16F333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0094AA2-78F2-4C39-9D85-C4831EBC19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8"/>
    </mc:Choice>
    <mc:Fallback xmlns="">
      <p:transition spd="slow" advTm="4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585357-CFD7-43D5-9811-FC014E8ED0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DA6D647-5057-4931-A90C-ACC788B74B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3"/>
    </mc:Choice>
    <mc:Fallback xmlns="">
      <p:transition spd="slow" advTm="4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BE875C-5E58-45BB-815F-49FDADBB0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138E610-4EEF-4D4D-B0F4-5ED8043BB4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43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2"/>
    </mc:Choice>
    <mc:Fallback xmlns="">
      <p:transition spd="slow" advTm="4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047FD2-DDB7-49F1-83F0-DFD4804E5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9378B6-F0EC-46CD-954A-ECD8A69C73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5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2"/>
    </mc:Choice>
    <mc:Fallback xmlns="">
      <p:transition spd="slow" advTm="38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E8A0A-C51A-4314-AF2C-455865B6B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AC7202D-B8EF-4056-822A-533A69E25B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8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6"/>
    </mc:Choice>
    <mc:Fallback xmlns="">
      <p:transition spd="slow" advTm="47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73CE38-72F3-46A1-88A1-2905384BB3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02EDD28-E4D9-4AD1-A5C6-22EA0FA6EA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9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44"/>
    </mc:Choice>
    <mc:Fallback xmlns="">
      <p:transition spd="slow" advTm="4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4B17B7-E471-4D16-AF7E-7663B829D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826"/>
            <a:ext cx="12192000" cy="674434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6AE8F97-CFB0-4B86-BBC1-A8DA5AE494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2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0"/>
    </mc:Choice>
    <mc:Fallback xmlns="">
      <p:transition spd="slow" advTm="3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9D6D88-1EE5-4C44-A6EF-F150C0D3B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A2A0D7B-815D-4F97-A89A-295EC5EFE2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8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44"/>
    </mc:Choice>
    <mc:Fallback xmlns="">
      <p:transition spd="slow" advTm="4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FF7E90-B1C9-4EA1-9C48-07B165C82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0EFEF5C-3FF1-4CD9-B1C8-9E55736A32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58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9"/>
    </mc:Choice>
    <mc:Fallback xmlns="">
      <p:transition spd="slow" advTm="42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265BF8-D49D-42AA-A42C-985AF9C4E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355BC58-F2CA-4204-B802-B2DF8168E1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6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77"/>
    </mc:Choice>
    <mc:Fallback xmlns="">
      <p:transition spd="slow" advTm="37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A3032B-816A-4012-A53B-C990EE32A0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883CC22-CA7D-4A1D-9626-9CC07ADB79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62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93"/>
    </mc:Choice>
    <mc:Fallback xmlns="">
      <p:transition spd="slow" advTm="4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B2185-70EC-4838-80AC-091DC6053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447DC-605B-4BC0-99E1-03CBFE620B9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8A912B-0833-48CB-9F79-11E2D23A2D9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7BB74C-B04C-41F6-8737-0CC3BA604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2417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2F5EB82-A263-48AE-9162-87036AD2C1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4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5"/>
    </mc:Choice>
    <mc:Fallback xmlns="">
      <p:transition spd="slow" advTm="3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2B40DB-88F8-434A-B7B9-363759369F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D86FEEF-E65E-415F-A1DE-760B049113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9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5"/>
    </mc:Choice>
    <mc:Fallback xmlns="">
      <p:transition spd="slow" advTm="4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0BA736-9316-4078-9BB3-90E9A742F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E65265E-4C12-4453-AF5A-2DB7A1F174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6"/>
    </mc:Choice>
    <mc:Fallback xmlns="">
      <p:transition spd="slow" advTm="3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A1BB17-80ED-4DEE-9B11-6F7F1E81C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95DE7C2-3A7F-45CE-B163-09B89FD097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06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29"/>
    </mc:Choice>
    <mc:Fallback xmlns="">
      <p:transition spd="slow" advTm="3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D103F2-7468-44B6-A472-1834AF44E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7A1AC17-3744-43BF-969D-41EDCFC92F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9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5"/>
    </mc:Choice>
    <mc:Fallback xmlns="">
      <p:transition spd="slow" advTm="3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7B2C54-9FAE-4C3B-A4AD-7F1A290CBD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402"/>
            <a:ext cx="12192000" cy="675119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969741E-11EB-4EDC-BA24-F1049FFBAD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1"/>
    </mc:Choice>
    <mc:Fallback xmlns="">
      <p:transition spd="slow" advTm="4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31D980A-FA69-4849-A28E-311D138440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CD60CF6-051C-4309-916D-1B042A14768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16440" y="5013720"/>
              <a:ext cx="6712200" cy="3913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CD60CF6-051C-4309-916D-1B042A14768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00600" y="4950360"/>
                <a:ext cx="6743520" cy="5180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F058AAF-C48A-4628-887A-76B263060A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01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23"/>
    </mc:Choice>
    <mc:Fallback xmlns="">
      <p:transition spd="slow" advTm="277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D35F5F-04BC-4845-ABB0-AACC08047A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895DB9C-F241-4DE7-8C46-AAA29E0AFAA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97280" y="4894920"/>
              <a:ext cx="6270480" cy="2296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895DB9C-F241-4DE7-8C46-AAA29E0AFAA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81440" y="4831560"/>
                <a:ext cx="6301800" cy="3564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A640799-61AB-4DA3-89EB-12FD7AA4D3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4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19"/>
    </mc:Choice>
    <mc:Fallback xmlns="">
      <p:transition spd="slow" advTm="192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919CA6-9D8D-4560-962E-7C353F7BE1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554"/>
            <a:ext cx="12192000" cy="674289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21C8DBF-7C4E-46D5-B40C-C97CCCAE8A4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308600" y="5209200"/>
              <a:ext cx="9363240" cy="4507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21C8DBF-7C4E-46D5-B40C-C97CCCAE8A4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292760" y="5145840"/>
                <a:ext cx="9394560" cy="5774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FCC77B-AC3F-4506-AC51-6BD8A86B3C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8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13"/>
    </mc:Choice>
    <mc:Fallback xmlns="">
      <p:transition spd="slow" advTm="253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6702D93-17D9-4462-A776-A8C0060E89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51B3286-40D9-495B-85B6-D22447D8688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19080" y="4988520"/>
              <a:ext cx="6228000" cy="425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51B3286-40D9-495B-85B6-D22447D8688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03240" y="4925160"/>
                <a:ext cx="6259320" cy="5518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24D1273-D413-4C0F-AFBE-6508A80124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23"/>
    </mc:Choice>
    <mc:Fallback xmlns="">
      <p:transition spd="slow" advTm="16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DE6EA72-4D60-4CE5-B180-09D055D7C6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85"/>
    </mc:Choice>
    <mc:Fallback xmlns="">
      <p:transition spd="slow" advTm="144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998CE49-8E3C-4BAB-9070-DD94BF4536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3"/>
    </mc:Choice>
    <mc:Fallback xmlns="">
      <p:transition spd="slow" advTm="5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A3D6EF9-4805-4423-AC7E-4F7FF02D22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6"/>
    </mc:Choice>
    <mc:Fallback xmlns="">
      <p:transition spd="slow" advTm="3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4E5831F-0DEB-4B62-8324-1630BA5E2C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7"/>
    </mc:Choice>
    <mc:Fallback xmlns="">
      <p:transition spd="slow" advTm="31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9637E2-A567-4D20-866E-E5E5395DD6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8"/>
    </mc:Choice>
    <mc:Fallback xmlns="">
      <p:transition spd="slow" advTm="35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233F552-EC17-40F2-8121-CC3049AF07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0"/>
    </mc:Choice>
    <mc:Fallback xmlns="">
      <p:transition spd="slow" advTm="3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538D7E1-D0DA-400B-98BD-E7014F2BCB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5"/>
    </mc:Choice>
    <mc:Fallback xmlns="">
      <p:transition spd="slow" advTm="35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43BA695-5E32-4B6F-A4D5-C4A19D762C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1"/>
    </mc:Choice>
    <mc:Fallback xmlns="">
      <p:transition spd="slow" advTm="3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ED152A-F181-4422-B883-58F5A1EEE9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8"/>
    </mc:Choice>
    <mc:Fallback xmlns="">
      <p:transition spd="slow" advTm="3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0FDE245-4002-405B-BD41-B81D26FBBE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3"/>
    </mc:Choice>
    <mc:Fallback xmlns="">
      <p:transition spd="slow" advTm="4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CA8B338-6565-4087-9F8A-71E2B6FB02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34"/>
    </mc:Choice>
    <mc:Fallback xmlns="">
      <p:transition spd="slow" advTm="3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24DF8B-13B3-4F26-9D90-B2108CBAE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E50C34A-1257-4DF3-83DE-016386A11B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6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2"/>
    </mc:Choice>
    <mc:Fallback xmlns="">
      <p:transition spd="slow" advTm="3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0</Words>
  <Application>Microsoft Office PowerPoint</Application>
  <PresentationFormat>Widescreen</PresentationFormat>
  <Paragraphs>0</Paragraphs>
  <Slides>41</Slides>
  <Notes>0</Notes>
  <HiddenSlides>0</HiddenSlides>
  <MMClips>41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23</cp:revision>
  <dcterms:created xsi:type="dcterms:W3CDTF">2021-01-26T22:09:21Z</dcterms:created>
  <dcterms:modified xsi:type="dcterms:W3CDTF">2021-02-11T08:23:44Z</dcterms:modified>
</cp:coreProperties>
</file>