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tags/tag1.xml" ContentType="application/vnd.openxmlformats-officedocument.presentationml.tags+xml"/>
  <Override PartName="/ppt/ink/inkAction2.xml" ContentType="application/vnd.ms-office.inkAction+xml"/>
  <Override PartName="/ppt/tags/tag2.xml" ContentType="application/vnd.openxmlformats-officedocument.presentationml.tags+xml"/>
  <Override PartName="/ppt/ink/inkAction3.xml" ContentType="application/vnd.ms-office.inkAction+xml"/>
  <Override PartName="/ppt/tags/tag3.xml" ContentType="application/vnd.openxmlformats-officedocument.presentationml.tags+xml"/>
  <Override PartName="/ppt/ink/inkAction4.xml" ContentType="application/vnd.ms-office.inkAction+xml"/>
  <Override PartName="/ppt/tags/tag4.xml" ContentType="application/vnd.openxmlformats-officedocument.presentationml.tags+xml"/>
  <Override PartName="/ppt/ink/inkAction5.xml" ContentType="application/vnd.ms-office.inkAction+xml"/>
  <Override PartName="/ppt/tags/tag5.xml" ContentType="application/vnd.openxmlformats-officedocument.presentationml.tags+xml"/>
  <Override PartName="/ppt/ink/inkAction6.xml" ContentType="application/vnd.ms-office.inkAction+xml"/>
  <Override PartName="/ppt/tags/tag6.xml" ContentType="application/vnd.openxmlformats-officedocument.presentationml.tags+xml"/>
  <Override PartName="/ppt/ink/inkAction7.xml" ContentType="application/vnd.ms-office.inkAction+xml"/>
  <Override PartName="/ppt/tags/tag7.xml" ContentType="application/vnd.openxmlformats-officedocument.presentationml.tags+xml"/>
  <Override PartName="/ppt/ink/inkAction8.xml" ContentType="application/vnd.ms-office.inkAction+xml"/>
  <Override PartName="/ppt/tags/tag8.xml" ContentType="application/vnd.openxmlformats-officedocument.presentationml.tags+xml"/>
  <Override PartName="/ppt/ink/inkAction9.xml" ContentType="application/vnd.ms-office.inkAction+xml"/>
  <Override PartName="/ppt/tags/tag9.xml" ContentType="application/vnd.openxmlformats-officedocument.presentationml.tags+xml"/>
  <Override PartName="/ppt/ink/inkAction10.xml" ContentType="application/vnd.ms-office.inkAction+xml"/>
  <Override PartName="/ppt/tags/tag10.xml" ContentType="application/vnd.openxmlformats-officedocument.presentationml.tags+xml"/>
  <Override PartName="/ppt/ink/inkAction1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CCE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8:15.68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461">
    <iact:property name="dataType"/>
    <iact:actionData xml:id="d0">
      <inkml:trace xmlns:inkml="http://www.w3.org/2003/InkML" xml:id="stk0" contextRef="#ctx0" brushRef="#br0">21477 8191 0,'47'0'184,"-23"0"-168,-1 0 0,1 0-2,23 0 2,-23 0 1,23 0 0,-24 0-1,25 0 1,-25 0 0,1 0-1,47 0 1,-48 0 0,1 0-1,-1 0 1,25 0-1,-1 0 2,24 24-2,-48-24 0,1 0 1,-1 0 0,1 0 20</inkml:trace>
    </iact:actionData>
  </iact:action>
  <iact:action type="add" startTime="18327">
    <iact:property name="dataType"/>
    <iact:actionData xml:id="d1">
      <inkml:trace xmlns:inkml="http://www.w3.org/2003/InkML" xml:id="stk1" contextRef="#ctx0" brushRef="#br0">6656 12653 0,'47'0'160,"0"0"-152,-23 0 1,23 0 6,47 0 2,-70 0 0,47 0-1,-24 0 1,-23 0 1,-1 0-4,24-24 3,-23 24-1,23 0 1,-23 0 0,-1 0-1,1 0 2,0 0 191,-1 0-78,-23-24-31</inkml:trace>
    </iact:actionData>
  </iact:action>
  <iact:action type="add" startTime="22307">
    <iact:property name="dataType"/>
    <iact:actionData xml:id="d2">
      <inkml:trace xmlns:inkml="http://www.w3.org/2003/InkML" xml:id="stk2" contextRef="#ctx0" brushRef="#br0">26008 12700 0,'24'0'215,"-1"0"-205,1 0-5,23 0 4,0 0 8,24 0-1,0 0 1,23 0 0,1 0 0,-72 0-2,95 0 1,-47 0 1,0 0 0,-24 0-1,24 0 1,0 0-1,-24 0 1,0 0 0,-23 0-1,23 0 1,-23 0 0,23 0 1,-24 0 121</inkml:trace>
    </iact:actionData>
  </iact:action>
  <iact:action type="add" startTime="25201">
    <iact:property name="dataType"/>
    <iact:actionData xml:id="d3">
      <inkml:trace xmlns:inkml="http://www.w3.org/2003/InkML" xml:id="stk3" contextRef="#ctx0" brushRef="#br0">7600 6350 0,'0'-24'84,"-24"24"-31,-23-23-40,23 23-6,-46 0 10,-72-24 1,95 24-4,-118 0 2,70-24 1,-23 24 0,47 0 0,1 0-1,-1 0 1,0 0-1,47 0 1,1 0 0,-1 0 11</inkml:trace>
    </iact:actionData>
  </iact:action>
  <iact:action type="add" startTime="27793">
    <iact:property name="dataType"/>
    <iact:actionData xml:id="d4">
      <inkml:trace xmlns:inkml="http://www.w3.org/2003/InkML" xml:id="stk4" contextRef="#ctx0" brushRef="#br0">17040 6326 0,'-24'0'208,"-46"0"-202,22 0 2,25 0 0,-48-23 7,0 23 0,0 0 1,0 0 1,24 0 0,24 0-1,-25 0 1,25 0 2</inkml:trace>
    </iact:actionData>
  </iact:action>
  <iact:action type="add" startTime="30192">
    <iact:property name="dataType"/>
    <iact:actionData xml:id="d5">
      <inkml:trace xmlns:inkml="http://www.w3.org/2003/InkML" xml:id="stk5" contextRef="#ctx0" brushRef="#br0">17465 12723 0,'-47'0'131,"23"0"-124,0 0 0,-23 0 6,-47 0 5,47 0-3,-48 24 1,1-24 1,47 0-1,-48 24 1,48-24-1,23 23 2,-46-23-2,22 0 0,25 0 1,-25 0 0,25 0 1,-1 0 0</inkml:trace>
    </iact:actionData>
  </iact:action>
  <iact:action type="add" startTime="32676">
    <iact:property name="dataType"/>
    <iact:actionData xml:id="d6">
      <inkml:trace xmlns:inkml="http://www.w3.org/2003/InkML" xml:id="stk6" contextRef="#ctx0" brushRef="#br0">26268 6137 0,'0'24'107,"23"-24"-76,1 0-23,-1 0-1,48 0 10,71 0 0,-24 0 0,23 0-1,25 0 2,-119 0-4,71 0 3,-24 0-1,-46 0 1,22 0 0,-46 0-1,0 0 1,-1 0 0,1 0-1,-1 0 3</inkml:trace>
    </iact:actionData>
  </iact:action>
  <iact:action type="add" startTime="35546">
    <iact:property name="dataType"/>
    <iact:actionData xml:id="d7">
      <inkml:trace xmlns:inkml="http://www.w3.org/2003/InkML" xml:id="stk7" contextRef="#ctx0" brushRef="#br0">12249 6350 0,'0'-24'68,"-24"24"-61,1 0 0,-1 0 22,1 0-19,-25 0 5,25 0-5,-24 0 6,-1 0 1,-22 0 0,-1 0-1,24 0 0,-1 0 0,-22 0 1,22 0 0,25 0-1,-1 0 3,1 0-1</inkml:trace>
    </iact:actionData>
  </iact:action>
  <iact:action type="add" startTime="37736">
    <iact:property name="dataType"/>
    <iact:actionData xml:id="d8">
      <inkml:trace xmlns:inkml="http://www.w3.org/2003/InkML" xml:id="stk8" contextRef="#ctx0" brushRef="#br0">12627 12889 0,'-24'0'162,"-23"0"-154,0 0-2,-24 0 4,-94-48 6,-1 1 1,-22 24 0,-1-1 0,94 24-2,-23 0 1,24-24 1,23 24-1,-23 0 1,70 0 0,1 0-1,-1 0 1</inkml:trace>
    </iact:actionData>
  </iact:action>
  <iact:action type="add" startTime="39803">
    <iact:property name="dataType"/>
    <iact:actionData xml:id="d9">
      <inkml:trace xmlns:inkml="http://www.w3.org/2003/InkML" xml:id="stk9" contextRef="#ctx0" brushRef="#br0">21406 12771 0,'0'-24'123,"0"0"-7,0 1-78,24 23-14,-1 0-10,1 0 3,23 0-1,-23 0 1,23 0 0,0 0 0,0 0-2,0 0 1,24 0 1,-24 0 0,24 0-1,0 0 1,0 0-1,-24 0 1,47 0 0,-70 0-1,23 0 1,0 0 0,-23 0-1,0 0 3,-1 0-3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7720">
    <iact:property name="dataType"/>
    <iact:actionData xml:id="d0">
      <inkml:trace xmlns:inkml="http://www.w3.org/2003/InkML" xml:id="stk0" contextRef="#ctx0" brushRef="#br0">2313 6633 0,'-23'0'24,"23"-24"90,47 24-30,-24 0-76,1 0 6,23 0-6,-23 0 8,23 0-8,-23 0 7,-1 0-7,24 0 7,-23 0-7,0 0 8,-1 0-8,1 0 7,-1 0-7,1 0-1,0 0 0,-1 0 1,1 0 0,-1 0 0,25 0 0,-25 0 7,1 0-7,-1 0 7,1 0-7,0 0 0,-1 0 7,1 0-8,-1 0 17,1 0-16,0 0 8,-1 0 6,1 0-7,-1 0 8,1 0 0,0 0 2</inkml:trace>
    </iact:actionData>
  </iact:action>
  <iact:action type="add" startTime="19216">
    <iact:property name="dataType"/>
    <iact:actionData xml:id="d1">
      <inkml:trace xmlns:inkml="http://www.w3.org/2003/InkML" xml:id="stk1" contextRef="#ctx0" brushRef="#br0">6349 6775 0,'23'0'86,"1"0"-34,-24-24-36,24 24-10,-1 0 2,-23-23 7,47 23-7,-23 0 1,0 0 6,-1 0-8,1 0 9,0-24-9,-1 24 1,1 0 9,-1 0-11,-23-24 2,48 24 8,-25 0-1,1 0-7,-1 0-1,1 0 1,0-23 8,-1 23-9,1 0 17,-1 0-17,1 0 9,0 0 61,-1 0-23,1 0 0,-1 0-38,1 0-2,0 0 17,-1 0-6,1 0 28,-1 0-23,1 0-14</inkml:trace>
    </iact:actionData>
  </iact:action>
  <iact:action type="add" startTime="56917">
    <iact:property name="dataType"/>
    <iact:actionData xml:id="d2">
      <inkml:trace xmlns:inkml="http://www.w3.org/2003/InkML" xml:id="stk2" contextRef="#ctx0" brushRef="#br1">17583 17870 0,'23'0'278,"1"0"-271,0 0 7,-1 0-5,1 0-2,-1 0 15,1 0-13,0 0 7,-1 0-9,1 0 8,-1 0-7,1 0 0,0 0 15,-1 0-14,1 0 6,-1 0-9,1 0 10,0 0 1,-1 0-7,1 0 9,-1 0 5,1 0-1,0 0 7,-1 0-22,1 0 23,-1 0-23,1 0-1,0 0 17,-1 0-17,1 0 12,-1 0-15,1 0 4,-24-24 7,24 24-7,-1 0 8,1 0 8,-1 0-9,1 0 0,0-24 0,-1 24-7,1 0 9,-1 0-11,1 0 18,0 0-17,-1 0 0,1 0 16,-1 0 2,1 0 120,0 0-106,-1 0 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997">
    <iact:property name="dataType"/>
    <iact:actionData xml:id="d0">
      <inkml:trace xmlns:inkml="http://www.w3.org/2003/InkML" xml:id="stk0" contextRef="#ctx0" brushRef="#br0">4319 6303 0,'0'23'83,"-23"-23"-75,-1 0 23,24 24-24,-24-1 9,1-23-7,-1 0-3,1 24 2,-1 0 0,0-1 0,1-23 0,-1 0 0,1 24 0,-1-1-2,-23 1 2,23-24-1,1 24 1,-25 23 1,25-24 5,-1 1-5,1 0-2,-1-24 9,24 23-9,-24-23 1,24 24 0,-23-24 7,-1 0-7,24 24-1,-23-1 9,-1 1-1,0-24-7,1 0 7,-1 0 1,24 23-8,-23-23 8,-1 24-9,0-24 94</inkml:trace>
    </iact:actionData>
  </iact:action>
  <iact:action type="add" startTime="6200">
    <iact:property name="dataType"/>
    <iact:actionData xml:id="d1">
      <inkml:trace xmlns:inkml="http://www.w3.org/2003/InkML" xml:id="stk1" contextRef="#ctx0" brushRef="#br0">2762 6987 0,'0'24'161,"0"-1"-153,0 1-2,0 0 3,0-1-2,0 1 1,0-1 0,0 1 0,0 0-1,0-1 0,0 24 1,0-23 0,0 0 0,0-1 0,0 24 0,0-23 8,0 0-9,0-1 15,0 1-6,0 0 7,0-1 40</inkml:trace>
    </iact:actionData>
  </iact:action>
  <iact:action type="add" startTime="7180">
    <iact:property name="dataType"/>
    <iact:actionData xml:id="d2">
      <inkml:trace xmlns:inkml="http://www.w3.org/2003/InkML" xml:id="stk2" contextRef="#ctx0" brushRef="#br0">3092 7129 0,'0'23'162,"0"1"-156,-24 0 1,24-1 18,0 1-19,-23-24 2,23 23 0,0 1 7,0 0-7,0-1 7,0 1 1,0-1 7,0 1-7,0 0-2,0-1 18,0 1-24,0 0 23,23-1-16,1-23-8,0 0 17,-1 0-17,-23 24 1,24-24 8,-1 23-10,1-23 18,0 0 23,-1 0-9,-23-23-14,24-1 6,-24 1-14,23-1-2,-23 0 2,24 24-8,-24-23 7,0-1 1,0 0-9,0 1 17,0-1-9,0 1 0,0-25-7,0 25 8,0-24-8,0-1 6,0 25-6,0-1 8,0 1-8,-24-1 23,24 0-8,-23 24 0,-1 0 31,1 0-23,-1 0 31,0 0-39,24 24-16,-23-24 16,23 24-15,0-1 7,0 1 10,-24-24-19,24 23 2,0 1 7,0 0 32</inkml:trace>
    </iact:actionData>
  </iact:action>
  <iact:action type="add" startTime="9571">
    <iact:property name="dataType"/>
    <iact:actionData xml:id="d3">
      <inkml:trace xmlns:inkml="http://www.w3.org/2003/InkML" xml:id="stk3" contextRef="#ctx0" brushRef="#br0">5688 6421 0,'0'23'161,"0"1"-138,0-1-1,0 1-14,24 0 7,-24-1-6,0 1-1,23-24-2,1 23 3,-24 1-2,0 0 8,23-24-6,-23 23-2,24 1 1,0 0 7,-24-1-6,0 1 21,23-24-23,-23 23 10,24-23 6,-24 24-16</inkml:trace>
    </iact:actionData>
  </iact:action>
  <iact:action type="add" startTime="10897">
    <iact:property name="dataType"/>
    <iact:actionData xml:id="d4">
      <inkml:trace xmlns:inkml="http://www.w3.org/2003/InkML" xml:id="stk4" contextRef="#ctx0" brushRef="#br0">5735 7034 0,'0'-23'124,"24"-1"-110,-1 24-6,1-23 7,23 23-7,-47-24-2,24 24 3,-1 0 7,-23-24-9,24 24 16,0 0-6,-1 0 12,1 0 11,-1 0-25,-23 24 1,24 0-10,0-1 10,-24 1-8,0-1 7,0 1-7,23 0-1,-23-1 9,0 1 0,0-1 7,0 1-16,0 0 1,0-1 8,0 1-9,0-1 17,0 1-16,0 0-2,0-1 10,0 1-8,0-1 16,0 1-10,-23 0-6,-1-24 31,24 23-16,-24-23-8,24 24-7,-23-24 8,23 24 7,-24-1-1,1 1 11,-1-24-4,24 23 10,-24-23-15,48 24 153,0-24-170,-1 0 1,1 0 0,-1 0-1,25 0 9,-25 0-9,1 0 9,23 0-8,0 0 6,-23 0-6,23 0 8,-23 0-1,-1 0-6,1 0 9,-1 0 26</inkml:trace>
    </iact:actionData>
  </iact:action>
  <iact:action type="add" startTime="35021">
    <iact:property name="dataType"/>
    <iact:actionData xml:id="d5">
      <inkml:trace xmlns:inkml="http://www.w3.org/2003/InkML" xml:id="stk5" contextRef="#ctx0" brushRef="#br0">16473 18578 0,'24'0'826,"0"0"-819,23-24 9,0 0-9,0 1 0,1-24 1,22 47-1,1 0 1,-47-24 0,47 0 1,-1 24-3,1-23 3,-24-1-2,24 1 1,-24-1 0,1 24 0,-1-24-1,24 1 0,-24 23 1,-24 0 0,25-24 0,22 24-1,-22-23 3,22-1-3,1 24-1,-24-24 2,24 1 0,-24-1 0,24 1-1,-47 23 1,23-24-1,0 24 1,-23 0 1,-1 0-1,1-24-1,0 1 8,-1 23-7,1-24-1,-1 24 32,1 0-15,0 0-1,23 0-9,-24-23 3,25-1-10,-25 0 2,24 24-2,1 0 1,-48-23 2,47-1-5,-24 24 1,1 0 3,23-23-1,-23 23 8,23 0-9,-23-24 9,-1 24 0,1 0-2,-1 0 9</inkml:trace>
    </iact:actionData>
  </iact:action>
  <iact:action type="add" startTime="38239">
    <iact:property name="dataType"/>
    <iact:actionData xml:id="d6">
      <inkml:trace xmlns:inkml="http://www.w3.org/2003/InkML" xml:id="stk6" contextRef="#ctx0" brushRef="#br0">19093 17610 0,'0'-24'185,"24"24"-179,-1 0 2,1-23-1,0 23 1,23 0-1,-24 0 9,1-24-8,23 24 8,-23 0-10,-1 0 10,1 0-8,0 0 8,-1 0-9,1 0 1,-1 0 8,1 0-9,0 0 8,-1 0-8,1 0 1,-1 0 8,25 0-8,-1 0 8,0 0-2,-23 0-6,23 0 8,-24 0-9,1 0 9,0 0-9,-1 0 8,1 0-6,-1 0 7,1 0-8,0 0 0,-1 0-2,1 0 18,-1 0-16,1 0 8,0 0-10,-1 0 10,1 0-1,-1 0 17,1 0 53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005">
    <iact:property name="dataType"/>
    <iact:actionData xml:id="d0">
      <inkml:trace xmlns:inkml="http://www.w3.org/2003/InkML" xml:id="stk0" contextRef="#ctx0" brushRef="#br0">2950 6515 0,'0'24'325,"0"-1"-303,0 1-14,-23-24 0,23 23 8,-24 1-9,1 0 1,-1-1 16,24 1-18,-24-24 2,1 24 2,23-1 4,0 1-7,-24-24 0,1 23 9,23 1-8,-24-24-1,0 24 9,1-1-8,23 1 9,-24-24-11,1 23 11,23 1-10,-24-24 9,0 24 14,1-24-15,23 23 1,-24-23-1,1 24 0,23-1 16,-24 1-23,0-24 15,1 24 0,23-1 15,-24-23-22,1 0 7,23 24-15,0-1 38</inkml:trace>
    </iact:actionData>
  </iact:action>
  <iact:action type="add" startTime="7612">
    <iact:property name="dataType"/>
    <iact:actionData xml:id="d1">
      <inkml:trace xmlns:inkml="http://www.w3.org/2003/InkML" xml:id="stk1" contextRef="#ctx0" brushRef="#br0">1629 7341 0,'0'24'153,"0"23"-146,0 0 9,0 1-1,0-25-8,0 1 9,0-1-9,23 1 1,-23 0 7,0-1 1,0 1 38,0-1-31,0 1 62</inkml:trace>
    </iact:actionData>
  </iact:action>
  <iact:action type="add" startTime="8544">
    <iact:property name="dataType"/>
    <iact:actionData xml:id="d2">
      <inkml:trace xmlns:inkml="http://www.w3.org/2003/InkML" xml:id="stk2" contextRef="#ctx0" brushRef="#br0">1959 7365 0,'0'23'116,"0"1"-110,0 23 10,0-23-9,0 0 8,0-1-7,0 1 8,0-1-9,0 1 1,0 0 23,0-1-15,0 1 30,0-1-15,0 1-8,24-24-7,-1 0 21,1 0-13,0 0-16,-1 0 8,1 0 23,-1 0-10,1 0 26,0 0-25,-24-24-15,0 1-7,23-1 16,-23 1-17,0-1 24,0 0-15,24 24-9,-24-23 18,0-1 51,0 1-45,0-1 7,0 0-23,0 1 1,0-1-1,-24 0 8,1 24 48,-1 0-42,0 0 18,1 0-32,-1 0 39,1 0-22,-1 0-2</inkml:trace>
    </iact:actionData>
  </iact:action>
  <iact:action type="add" startTime="10851">
    <iact:property name="dataType"/>
    <iact:actionData xml:id="d3">
      <inkml:trace xmlns:inkml="http://www.w3.org/2003/InkML" xml:id="stk3" contextRef="#ctx0" brushRef="#br0">5381 6586 0,'24'0'90,"-24"23"-43,23 1-39,-23 0-1,24-1 2,-24 1-3,24 0 10,-24-1-8,0 1 7,23-1-8,-23 1 1,24 0 8,-24-1-9,0 1 26,0-1-12</inkml:trace>
    </iact:actionData>
  </iact:action>
  <iact:action type="add" startTime="11738">
    <iact:property name="dataType"/>
    <iact:actionData xml:id="d4">
      <inkml:trace xmlns:inkml="http://www.w3.org/2003/InkML" xml:id="stk4" contextRef="#ctx0" brushRef="#br0">5499 7247 0,'24'0'122,"-24"-24"-115,47 24 0,-23-23 0,23 23 9,-24 0-8,-23-24-1,24 24 1,23 0-1,-47-24 2,24 24-1,-1 0 0,1 0-1,0 0 8,-1 0-7,1 0 31,-1 0 0,-23 24-32,24 0 9,-24-1-9,0 1 1,0-1 8,0 1-8,0 0 15,0-1-16,0 1 9,0-1 38,0 1-47,0 0 32,-24-24-24,1 23-8,-1-23 17,24 24-17,-23-24 1,-1 0 47,24 24 177,24-24-226,-1 0 3,-23 23 7,24-23-2,-24 24-6,23-1-1,1-23 1,-24 24 23,24 0-15,-24-1-1,23-23 8,-23 24 0,0-1 0,0 1 16,0 0-16,0-1 1,0 1 14,-23-24-31,23 23 1,-24-23 0,0 0-1,1 0 1,-24 0 8,23 0-8,0 0 14,1 0-14,-1 0 15,1 0-15,-1 0-1,0 0 17,1 0-9,-1 0 32</inkml:trace>
    </iact:actionData>
  </iact:action>
  <iact:action type="add" startTime="40860">
    <iact:property name="dataType"/>
    <iact:actionData xml:id="d5">
      <inkml:trace xmlns:inkml="http://www.w3.org/2003/InkML" xml:id="stk5" contextRef="#ctx0" brushRef="#br0">20486 17775 0,'23'0'190,"1"0"-181,-1 0-1,1 0-1,0 0 1,-1 0 0,1 0 0,-1 0-1,1 0 8,0 0-7,-1 0 8,1-24-8,-1 24 15,1 0-16,0 0 0,-1 0 10,1 0-11,-1 0 9,1 0 2,0 0-10,-1 0 1,1-23-1,-1 23 1,1 0-1,0 0 1,-1 0 9,1 0-10,-1 0 1,1 0 23,0 0-8,-24-24 9,23 24-26,1 0 2,-1 0 8,1 0 7,23 0-16,-23 0 9,-1-23-9,1 23 1,0 0 0,-1-24 0,1 24 0,-1 0-1,1 0 4,0 0 2,-1 0-6,1 0 9,-1 0-9,1 0 1,0 0 15,-1 0-8,1 0 86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922">
    <iact:property name="dataType"/>
    <iact:actionData xml:id="d0">
      <inkml:trace xmlns:inkml="http://www.w3.org/2003/InkML" xml:id="stk0" contextRef="#ctx0" brushRef="#br0">3139 6397 0,'-23'0'123,"-1"0"-54,0 0-47,1 24 18,23-1 5,-24-23-38,24 24 1,-23-24 9,23 23-11,-24 1 35,0-24-27,24 24-7,-23-24 1,-1 23 23,1-23-14,23 24-11,0-1 9,-24 1 9,0-24-1,24 24-15,-23-24 14,23 23 3,0 1 4,-24-24-20,24 24 6,-23-24-8,-1 0 63,0 23-47,1-23 24,23 24-1</inkml:trace>
    </iact:actionData>
  </iact:action>
  <iact:action type="add" startTime="6036">
    <iact:property name="dataType"/>
    <iact:actionData xml:id="d1">
      <inkml:trace xmlns:inkml="http://www.w3.org/2003/InkML" xml:id="stk1" contextRef="#ctx0" brushRef="#br0">2360 6869 0,'0'24'145,"0"-1"-122,0 1-16,0 0 8,0-1-7,0 1 0,0-1-1,0 1 1,0 0-1,0-1 16,0 1-14,0-1 6,0 1-7,0 0 0,0-1 6,0 1-5,0-1 6,0 1-8,0 0 2,0-1 14,0 1 0</inkml:trace>
    </iact:actionData>
  </iact:action>
  <iact:action type="add" startTime="7007">
    <iact:property name="dataType"/>
    <iact:actionData xml:id="d2">
      <inkml:trace xmlns:inkml="http://www.w3.org/2003/InkML" xml:id="stk2" contextRef="#ctx0" brushRef="#br0">2573 7034 0,'0'24'116,"0"0"-94,0-1-16,0 1 10,0-1-7,0 1 5,0 0-5,0-1 5,0 1-6,0-1 23,0 1-15,0 0-7,0-1 13,0 1-8,0-1 26,0 1-17,23-24-16,-23 24 9,24-24-1,0 0 39,-1 0-7,1 0-2,-1 0-37,-23-24 3,24 24-6,-24-24 3,0 1 6,24-1 2,-1 1 0,-23-1-8,0 0-1,24 1 10,-1-1-11,-23 1 10,0-1-9,24 24 3,-24-24-3,0 1 30,0-1-14,0 1 31,0-1-31,0 0 24,-24 24-17,1 0-13,23-23-2,-24 23 1,1 0-2,-1 0 9,0 0-7,1 0 7,-1 0 24,1 0-17,-1 0 40,0 0-39</inkml:trace>
    </iact:actionData>
  </iact:action>
  <iact:action type="add" startTime="9035">
    <iact:property name="dataType"/>
    <iact:actionData xml:id="d3">
      <inkml:trace xmlns:inkml="http://www.w3.org/2003/InkML" xml:id="stk3" contextRef="#ctx0" brushRef="#br0">5381 6090 0,'24'0'160,"-24"24"-128,0 23-16,23-23-10,-23-1 18,0 1-16,0-1-1,24-23 10,-24 24 28,0 0-22,0-1 31,0 1-22</inkml:trace>
    </iact:actionData>
  </iact:action>
  <iact:action type="add" startTime="10139">
    <iact:property name="dataType"/>
    <iact:actionData xml:id="d4">
      <inkml:trace xmlns:inkml="http://www.w3.org/2003/InkML" xml:id="stk4" contextRef="#ctx0" brushRef="#br0">5476 6515 0,'0'24'14,"0"-1"71,0 1-71,0-1 2,0 1-8,0 0-1,0-1 8,0 1-7,0 0 8,0-1-8,0 1-1,0-1 18,0 1-11,0 0 25,23-1 108,1-23-124,-1 0 0,1 0-16,0 0 9,-1 0-10,1 0 2,-1 0 8,1 0-8,0 0 15,-1 0 1,1 0 7,-1 0 69</inkml:trace>
    </iact:actionData>
  </iact:action>
  <iact:action type="add" startTime="11319">
    <iact:property name="dataType"/>
    <iact:actionData xml:id="d5">
      <inkml:trace xmlns:inkml="http://www.w3.org/2003/InkML" xml:id="stk5" contextRef="#ctx0" brushRef="#br0">5782 6728 0,'0'23'123,"0"1"-108,-23-24-9,23 23 2,0 1-1,0 0 10,0-1-8,0 1 5,0-1 1,0 1-8,0 0 17,0-1-9,-24 1 8,24-1 23</inkml:trace>
    </iact:actionData>
  </iact:action>
  <iact:action type="add" startTime="17633">
    <iact:property name="dataType"/>
    <iact:actionData xml:id="d6">
      <inkml:trace xmlns:inkml="http://www.w3.org/2003/InkML" xml:id="stk6" contextRef="#ctx0" brushRef="#br0">9936 14352 0</inkml:trace>
    </iact:actionData>
  </iact:action>
  <iact:action type="add" startTime="18367">
    <iact:property name="dataType"/>
    <iact:actionData xml:id="d7">
      <inkml:trace xmlns:inkml="http://www.w3.org/2003/InkML" xml:id="stk7" contextRef="#ctx0" brushRef="#br0">10078 13172 0</inkml:trace>
    </iact:actionData>
  </iact:action>
  <iact:action type="add" startTime="19146">
    <iact:property name="dataType"/>
    <iact:actionData xml:id="d8">
      <inkml:trace xmlns:inkml="http://www.w3.org/2003/InkML" xml:id="stk8" contextRef="#ctx0" brushRef="#br0">10078 12322 0</inkml:trace>
    </iact:actionData>
  </iact:action>
  <iact:action type="add" startTime="19833">
    <iact:property name="dataType"/>
    <iact:actionData xml:id="d9">
      <inkml:trace xmlns:inkml="http://www.w3.org/2003/InkML" xml:id="stk9" contextRef="#ctx0" brushRef="#br0">10314 11661 0</inkml:trace>
    </iact:actionData>
  </iact:action>
  <iact:action type="add" startTime="20598">
    <iact:property name="dataType"/>
    <iact:actionData xml:id="d10">
      <inkml:trace xmlns:inkml="http://www.w3.org/2003/InkML" xml:id="stk10" contextRef="#ctx0" brushRef="#br0">10243 10575 0,'0'0'0</inkml:trace>
    </iact:actionData>
  </iact:action>
  <iact:action type="add" startTime="21398">
    <iact:property name="dataType"/>
    <iact:actionData xml:id="d11">
      <inkml:trace xmlns:inkml="http://www.w3.org/2003/InkML" xml:id="stk11" contextRef="#ctx0" brushRef="#br0">10172 9702 0</inkml:trace>
    </iact:actionData>
  </iact:action>
  <iact:action type="add" startTime="22054">
    <iact:property name="dataType"/>
    <iact:actionData xml:id="d12">
      <inkml:trace xmlns:inkml="http://www.w3.org/2003/InkML" xml:id="stk12" contextRef="#ctx0" brushRef="#br0">10031 8474 0</inkml:trace>
    </iact:actionData>
  </iact:action>
  <iact:action type="add" startTime="22794">
    <iact:property name="dataType"/>
    <iact:actionData xml:id="d13">
      <inkml:trace xmlns:inkml="http://www.w3.org/2003/InkML" xml:id="stk13" contextRef="#ctx0" brushRef="#br0">10031 7884 0</inkml:trace>
    </iact:actionData>
  </iact:action>
  <iact:action type="add" startTime="23659">
    <iact:property name="dataType"/>
    <iact:actionData xml:id="d14">
      <inkml:trace xmlns:inkml="http://www.w3.org/2003/InkML" xml:id="stk14" contextRef="#ctx0" brushRef="#br0">10219 6562 0</inkml:trace>
    </iact:actionData>
  </iact:action>
  <iact:action type="add" startTime="24191">
    <iact:property name="dataType"/>
    <iact:actionData xml:id="d15">
      <inkml:trace xmlns:inkml="http://www.w3.org/2003/InkML" xml:id="stk15" contextRef="#ctx0" brushRef="#br0">10219 6043 0</inkml:trace>
    </iact:actionData>
  </iact:action>
  <iact:action type="add" startTime="25609">
    <iact:property name="dataType"/>
    <iact:actionData xml:id="d16">
      <inkml:trace xmlns:inkml="http://www.w3.org/2003/InkML" xml:id="stk16" contextRef="#ctx0" brushRef="#br0">11683 14211 0</inkml:trace>
    </iact:actionData>
  </iact:action>
  <iact:action type="add" startTime="26318">
    <iact:property name="dataType"/>
    <iact:actionData xml:id="d17">
      <inkml:trace xmlns:inkml="http://www.w3.org/2003/InkML" xml:id="stk17" contextRef="#ctx0" brushRef="#br0">11683 13479 0</inkml:trace>
    </iact:actionData>
  </iact:action>
  <iact:action type="add" startTime="27028">
    <iact:property name="dataType"/>
    <iact:actionData xml:id="d18">
      <inkml:trace xmlns:inkml="http://www.w3.org/2003/InkML" xml:id="stk18" contextRef="#ctx0" brushRef="#br0">11541 12440 0</inkml:trace>
    </iact:actionData>
  </iact:action>
  <iact:action type="add" startTime="27622">
    <iact:property name="dataType"/>
    <iact:actionData xml:id="d19">
      <inkml:trace xmlns:inkml="http://www.w3.org/2003/InkML" xml:id="stk19" contextRef="#ctx0" brushRef="#br0">11612 11685 0</inkml:trace>
    </iact:actionData>
  </iact:action>
  <iact:action type="add" startTime="32327">
    <iact:property name="dataType"/>
    <iact:actionData xml:id="d20">
      <inkml:trace xmlns:inkml="http://www.w3.org/2003/InkML" xml:id="stk20" contextRef="#ctx0" brushRef="#br0">14326 11024 0,'0'47'122,"0"-23"-114,0 23-1,0-24 1,0 1-1,0 23 1,0-23-1,0 23 1,0 0 0,0-23 0,0 23 0,0-23-1,0 23 1,0 0 1,0-23-2,0-1 0,0 1 2,0 0 6,0-1-9,0 1 6</inkml:trace>
    </iact:actionData>
  </iact:action>
  <iact:action type="add" startTime="33437">
    <iact:property name="dataType"/>
    <iact:actionData xml:id="d21">
      <inkml:trace xmlns:inkml="http://www.w3.org/2003/InkML" xml:id="stk21" contextRef="#ctx0" brushRef="#br0">14609 11118 0,'0'24'139,"0"-1"-133,0 1 2,0 0 0,0-1 0,0 1-1,0-1 1,0 1 7,0 0-8,0-1 1,0 1 11,-24-24-14,24 23 3,0 1 23,0 0-8,0-1 0,0 1 31,0 0-31,24-24 31,0 0-47,-1 0 17,1 0-8,-1 0-1,1 0 1,0 0-2,-24-24 9,23 24-15,1 0 24,-24-24-25,23 24 9,-23-23-9,0-1 8,0 0 9,24 24-17,-24-23 1,0-1 7,24 24-7,-24-23-1,0-1 2,0 0 13,0 1 2,0-1 30,0 1-38,0-1-9,0 0 24,0 1-16,-24 23 17,24-24-26,0 1 10,-24 23-1,1 0 1,-1 0-8,1 0 15,-1 0-7,0 0 7,1 0-16,-1 0 9,1 0 7,-1 0-8,0 0 24,1 0-24,23 23 1,-24-23-9,24 24 24,-23-1-7</inkml:trace>
    </iact:actionData>
  </iact:action>
  <iact:action type="add" startTime="35821">
    <iact:property name="dataType"/>
    <iact:actionData xml:id="d22">
      <inkml:trace xmlns:inkml="http://www.w3.org/2003/InkML" xml:id="stk22" contextRef="#ctx0" brushRef="#br0">14821 13148 0,'0'24'123,"0"0"-116,0 23-1,0-24 3,0 1-1,0 23-1,0 0 8,0-23 0,0 0 1,0-1 0,0 1 15,0-1-24,0 1 12,0 0 16,0-1-3,24-23 160,0 0-177,-1 0 1,1 0 7,-1 0-8,1 0 9,0 0-16,-1 0 6,1 0 10,-1 0-8,1 0 23,0 0-24,-1 0 0,1 0 55</inkml:trace>
    </iact:actionData>
  </iact:action>
  <iact:action type="add" startTime="37356">
    <iact:property name="dataType"/>
    <iact:actionData xml:id="d23">
      <inkml:trace xmlns:inkml="http://www.w3.org/2003/InkML" xml:id="stk23" contextRef="#ctx0" brushRef="#br0">14987 13361 0,'-24'0'9,"24"23"34,0 1-35,0 0 7,0-1-8,0 1 9,0-1-8,0 1-1,0 0 16,0-1-15,0 1 8,0-1-1,0 1 9,0 0-18,0-1 3,0 1 29,0-1 63,0 1 7</inkml:trace>
    </iact:actionData>
  </iact:action>
  <iact:action type="add" startTime="49016">
    <iact:property name="dataType"/>
    <iact:actionData xml:id="d24">
      <inkml:trace xmlns:inkml="http://www.w3.org/2003/InkML" xml:id="stk24" contextRef="#ctx0" brushRef="#br0">21689 17728 0,'24'0'325,"23"0"-311,-23 0-7,-1 0 9,1 0-9,-1 0 3,1 0-4,0 0 1,-1 0 8,1 0-5,-1 0-4,1 0 18,0 0-17,-1 0 17,1 0-7,-1 0 5,1 0-16,0 0 2,-1 0 24,1 0-25,-1 0 16,1 0-7,0 0-9,-1 0 16,1 0-7,-1 0-1,1 0 0,0 0 1,-1 0 15,1 0 0,-1 0 31,1 0-55,0 0 8,-1 0 9,1 0-9,-1 0 39,1 0-38,0 0-1,-1 0 1,1 0-8,-1 0 30,1 0-15,0 0-7,-1 0 14,1 0-14,-1 0 14,1 0-22,0 0 39,-1 0-1,1 0-8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827">
    <iact:property name="dataType"/>
    <iact:actionData xml:id="d0">
      <inkml:trace xmlns:inkml="http://www.w3.org/2003/InkML" xml:id="stk0" contextRef="#ctx0" brushRef="#br0">3116 6515 0,'-24'0'108,"0"0"-70,1 0-16,-1 0-6,24 24-8,-23-1 7,-1 1-8,24-1 1,-24-23-1,24 24 1,-47 23-1,0 1 10,47-25-6,-24-23-7,-23 47 3,47-23 1,-23-24 8,-1 24-9,24-1 2,-24-23-2,1 0 0,-1 24 9,24-1-1,-23 1 9,-1-24-1</inkml:trace>
    </iact:actionData>
  </iact:action>
  <iact:action type="add" startTime="9899">
    <iact:property name="dataType"/>
    <iact:actionData xml:id="d1">
      <inkml:trace xmlns:inkml="http://www.w3.org/2003/InkML" xml:id="stk1" contextRef="#ctx0" brushRef="#br0">2384 7105 0,'0'24'148,"0"-1"-135,0 1-6,0 0 0,0-1 10,0 1-2,0-1 0,0 1 1</inkml:trace>
    </iact:actionData>
  </iact:action>
  <iact:action type="add" startTime="10716">
    <iact:property name="dataType"/>
    <iact:actionData xml:id="d2">
      <inkml:trace xmlns:inkml="http://www.w3.org/2003/InkML" xml:id="stk2" contextRef="#ctx0" brushRef="#br0">2714 7152 0,'0'24'199,"0"0"-181,0-1 3,0 1 56,0-1-54,24-23-15,-24 24 31,0 0-25,24-24-5,-24 23 6,23-23 8,1 24 17,-1-24 6,1 0-31,0 0 31,-1 0-15,1 0 0,-24-24 23,0 1-47,23-1 1,-23 0 14,0-23-14,24 47 8,-24-47-7,0 23 6,0 1-1,0-1-5,0 1 61,-24 23 60,1 0-91,-1 0-16,1 0 0,-1 0 16,0 0-8,1 0 39,23 23-33,-24-23 2,24 24-24,0-1 33,-23-23 12,23 24-45,0 0 16,-24-24 8,24 23-24,0 1 9</inkml:trace>
    </iact:actionData>
  </iact:action>
  <iact:action type="add" startTime="13091">
    <iact:property name="dataType"/>
    <iact:actionData xml:id="d3">
      <inkml:trace xmlns:inkml="http://www.w3.org/2003/InkML" xml:id="stk3" contextRef="#ctx0" brushRef="#br0">5169 6373 0,'23'0'132,"-23"24"-126,24 0 2,-24-1 7,0 1-7,0-1 7,24 25-7,-24-1 16,0-24-17,23-23 0,-23 24 9,0 0-8,24-24 0,-24 23 7,0 1 9,0 0-2</inkml:trace>
    </iact:actionData>
  </iact:action>
  <iact:action type="add" startTime="14064">
    <iact:property name="dataType"/>
    <iact:actionData xml:id="d4">
      <inkml:trace xmlns:inkml="http://www.w3.org/2003/InkML" xml:id="stk4" contextRef="#ctx0" brushRef="#br0">5405 6964 0,'0'23'82,"-24"-23"-66,-23 24 0,23-1-9,1-23 1,-1 0 1,1 0-2,-1 24 0,0-24 1,1 24 1,-1-24 21,1 0-7,23 23 216,0 1-208,0-1-23,0 1 7,0 0-8,0-1 1,23-23 8,-23 24-9,0-1 17,24-23 130,-1 0-146,1 0 14,0-23-14,-1 23 8,1 0 8,-1-24-17,1 24 31,0 0-22,-1 0 23,1 0-9,-1 0-22,-23 24-1,0-1 9,0 1 0,24 0-9,-24-1 9,0 1 7,0-1-8,24-23-8,-24 24 9,0 0 0,0-1 7,0 1 24,0 0-9,-24-24-31,0 0 56,1 0-33,-1 0 16,1 0-30,-1 0-9,0 0 16,1 0 8,-1 0 31</inkml:trace>
    </iact:actionData>
  </iact:action>
  <iact:action type="add" startTime="22231">
    <iact:property name="dataType"/>
    <iact:actionData xml:id="d5">
      <inkml:trace xmlns:inkml="http://www.w3.org/2003/InkML" xml:id="stk5" contextRef="#ctx0" brushRef="#br0">10455 4509 0,'0'23'124,"0"1"-117,0-1 8,0 1-8,0 0 8,0-1-7,0 1 0,0-1 31,0 1-24,0 0 31,0-1-6,0 1 6</inkml:trace>
    </iact:actionData>
  </iact:action>
  <iact:action type="add" startTime="23126">
    <iact:property name="dataType"/>
    <iact:actionData xml:id="d6">
      <inkml:trace xmlns:inkml="http://www.w3.org/2003/InkML" xml:id="stk6" contextRef="#ctx0" brushRef="#br0">10668 4603 0,'0'24'139,"0"-1"-133,0 1 2,0-1 22,0 1-22,0 0 39,0-1-25,0 1 2,23-24 16,-23 23-34,0 1 17,24-24 17,0 0 21,-1 0 0,-23-24-45,24 24-9,-24-23 8,0-1 2,0 1-2,23 23 16,-23-24-24,0 0 24,0 1 23,0-1-7,-23 24 338,-1 0-292,1 0 46</inkml:trace>
    </iact:actionData>
  </iact:action>
  <iact:action type="add" startTime="25687">
    <iact:property name="dataType"/>
    <iact:actionData xml:id="d7">
      <inkml:trace xmlns:inkml="http://www.w3.org/2003/InkML" xml:id="stk7" contextRef="#ctx0" brushRef="#br0">12296 9655 0,'-23'0'154,"-1"23"-117,0-23-21,1 0 14,-1 0-14,1 0-9,23 24 9,-24-24-8,0 0 8,1 0 22,-1 23-7</inkml:trace>
    </iact:actionData>
  </iact:action>
  <iact:action type="add" startTime="26357">
    <iact:property name="dataType"/>
    <iact:actionData xml:id="d8">
      <inkml:trace xmlns:inkml="http://www.w3.org/2003/InkML" xml:id="stk8" contextRef="#ctx0" brushRef="#br0">12060 9725 0</inkml:trace>
    </iact:actionData>
  </iact:action>
  <iact:action type="add" startTime="26836">
    <iact:property name="dataType"/>
    <iact:actionData xml:id="d9">
      <inkml:trace xmlns:inkml="http://www.w3.org/2003/InkML" xml:id="stk9" contextRef="#ctx0" brushRef="#br0">12060 9725 0,'0'24'139,"0"0"-133,0-1 9,0 1 1,0-1-9,0 1 16,0 0-7,0-1 7,24-23 278,-24-23-294,23 23 16,1 0 1,0 0 22,-1 0-15,1 0 0,-24 23-16,0 1 24,0 0-8,0-1 45,0 1-52,0-1-1,0 1 85,-24-24-39,1 0-54,-1 0 33,0 0-24,1 0 36,-1 0-22,1 0 24,-1 0-31,24-24-24,-24 24 9</inkml:trace>
    </iact:actionData>
  </iact:action>
  <iact:action type="add" startTime="46433">
    <iact:property name="dataType"/>
    <iact:actionData xml:id="d10">
      <inkml:trace xmlns:inkml="http://www.w3.org/2003/InkML" xml:id="stk10" contextRef="#ctx0" brushRef="#br0">23790 17657 0,'23'0'260,"1"0"-251,-1 0 6,1 0-8,0 0 10,-1 0-11,1 0 3,-1 0 6,25 0-7,-25 0 7,1 0-8,-1 0 2,1-24-2,0 24 1,-1 0-1,1 0 2,-1 0 7,1 0-2,0 0 9,-1 0 8,1 0-15,-1 0 8,1 0 13,0 0-21,-1 0 15,1-23-24,-1 23 48,1 0-1,0 0-39,-24-24 0,23 24-7,1 0-1,-1 0 17,1 0-9,0 0 9,-1 0 37,1 0-30,-1 0 85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795">
    <iact:property name="dataType"/>
    <iact:actionData xml:id="d0">
      <inkml:trace xmlns:inkml="http://www.w3.org/2003/InkML" xml:id="stk0" contextRef="#ctx0" brushRef="#br0">2573 6515 0,'0'24'170,"0"-1"-148,0 1 0,0-1-14,-24-23 7,24 24-6,-23 0-2,23-1 0,-24-23 1,0 24 15,1 0-7,-1-1 7,1 1 0,23-1 0,-24-23-7,0 24 7,24 0 1,-23-24-9</inkml:trace>
    </iact:actionData>
  </iact:action>
  <iact:action type="add" startTime="8921">
    <iact:property name="dataType"/>
    <iact:actionData xml:id="d1">
      <inkml:trace xmlns:inkml="http://www.w3.org/2003/InkML" xml:id="stk1" contextRef="#ctx0" brushRef="#br0">2101 7105 0,'0'24'116,"0"-1"-93,0 1-2,0 23-13,0-23 8,0 23-8,0-23 8,0-1-10,0 1 26,0-1-10,0 1 2</inkml:trace>
    </iact:actionData>
  </iact:action>
  <iact:action type="add" startTime="9793">
    <iact:property name="dataType"/>
    <iact:actionData xml:id="d2">
      <inkml:trace xmlns:inkml="http://www.w3.org/2003/InkML" xml:id="stk2" contextRef="#ctx0" brushRef="#br0">2360 7129 0,'0'23'137,"0"1"-129,0 23-1,0 0 1,0-23 0,0 47 0,0-24-1,0 0 1,0-23 0,0 23 0,0-23 7,0-1-4,0 1 17,0 0 3,24-24 22,0 0-36,-1 0 13,1 0 23,-1 0-30,-23-24-6,0-23-2,24 23-8,0-23 9,-24 23-6,23 1-4,-23-1 1,0 0 1,0 1 7,0-1-8,0 1 25,0-1-25,0 0 0,0 1 17,0-1-16,0 1 15,0-1-16,0 0 48,-23 24-48,-1 0 8,0 0 32,1 0-16,-1 0 17,1 0-19</inkml:trace>
    </iact:actionData>
  </iact:action>
  <iact:action type="add" startTime="11890">
    <iact:property name="dataType"/>
    <iact:actionData xml:id="d3">
      <inkml:trace xmlns:inkml="http://www.w3.org/2003/InkML" xml:id="stk3" contextRef="#ctx0" brushRef="#br0">5334 6444 0,'0'24'130,"0"-1"-114,0 1-9,24-24 2,-24 47-2,23-23 1,-23 23 8,0-23-10,24-24 2,-1 23 0,-23 1 0,0 0 15,24-1-16,-24 1 9,24-24 30,-24 23-38</inkml:trace>
    </iact:actionData>
  </iact:action>
  <iact:action type="add" startTime="12701">
    <iact:property name="dataType"/>
    <iact:actionData xml:id="d4">
      <inkml:trace xmlns:inkml="http://www.w3.org/2003/InkML" xml:id="stk4" contextRef="#ctx0" brushRef="#br0">5664 6822 0,'0'24'52,"0"-1"-29,0 1 25,0-1-34,0 1 3,0 0 5,0-1-7,0 1-1,0-1 4,0 1-4,0 0 4,0-1-14,0 1 12,0 23-1,0-23 16,0-1-14,0 1 5,24-24-7,-24 23 1,0 1-1,24-24-7,-24 24 31,23-24-32,-23 23 9,24-23 15,-1 0-16,1 0 8,0 0-8,-1 0 1,1 0 30,-1 0-23,-23-23 171,0-1-178,0 0 0,0 1 30,0-1-1,-23 24 10,-1 0-17,1 0-31,23-23 1,-24 23 1,0 0 28,1 0-6,-1 0 24,1 0-25,-1 0-7</inkml:trace>
    </iact:actionData>
  </iact:action>
  <iact:action type="add" startTime="41515">
    <iact:property name="dataType"/>
    <iact:actionData xml:id="d5">
      <inkml:trace xmlns:inkml="http://www.w3.org/2003/InkML" xml:id="stk5" contextRef="#ctx0" brushRef="#br0">25182 17657 0,'24'0'371,"-1"0"-364,1 0 16,-1 0-16,1 0 24,0 0-24,-1 0 9,1 0 7,-1 0-8,1 0 9,0 0-1,-1 0-8,1 0 16,-1 0-15,1 0 38,0-24-38,-1 24-9,1 0 16,-1 0-17,1 0 11,0 0-10,-1 0 1,1-23 16,-1 23-17,1 0 9,0 0-1,-1 0 8,1 0-15,-1 0 8,1 0 30,0 0-31,-1 0 8,1 0-15,-1 0-1,1 0 17,0 0-9,-1 0 32,1 0 101,-1 0-126,1 0 32,0 0 15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374">
    <iact:property name="dataType"/>
    <iact:actionData xml:id="d0">
      <inkml:trace xmlns:inkml="http://www.w3.org/2003/InkML" xml:id="stk0" contextRef="#ctx0" brushRef="#br0">3328 6350 0,'-24'0'152,"1"23"-136,-1-23-1,1 24 1,-1-24-8,24 24 7,-24-1-8,1-23 1,-1 24-1,1-1 9,23 1-8,-24-24 0,0 0 7,24 24-6,-23-1-3,-1-23 2,24 24 0,-23-24 15,-1 23-14,24 1 5,-24-24 17,24 24-8,-23-24-15,23 23 16</inkml:trace>
    </iact:actionData>
  </iact:action>
  <iact:action type="add" startTime="10125">
    <iact:property name="dataType"/>
    <iact:actionData xml:id="d1">
      <inkml:trace xmlns:inkml="http://www.w3.org/2003/InkML" xml:id="stk1" contextRef="#ctx0" brushRef="#br0">2573 6869 0,'0'24'146,"0"-1"-131,0 1-1,0 23-6,0-23 7,0-1-6,0 1-3,0 0 26,0-1-9,0 1 70,0-1-70,0 1 23,0 0-39,0-1 9,0 1 22,0-1-14</inkml:trace>
    </iact:actionData>
  </iact:action>
  <iact:action type="add" startTime="11420">
    <iact:property name="dataType"/>
    <iact:actionData xml:id="d2">
      <inkml:trace xmlns:inkml="http://www.w3.org/2003/InkML" xml:id="stk2" contextRef="#ctx0" brushRef="#br0">2762 6869 0,'23'0'6,"-23"24"157,0-1-156,0 1 9,0 0-1,0-1 1,-23-23-9,23 24 18,-24-24-19,24 23 1,0 1 9,0 0 23,0-1-16,0 1 16,0-1-16,0 1 23,0 0-31,24-24-7,-1 23 7,1-23 16,-1 24-15,1-1 14,0-23-14,-1 0 15,1 0 16,-1 0-24,-23-23 6,0-1 10,24 1-31,-24-1 0,0 0 7,0 1-7,24 23-1,-24-24 2,0 1 6,0-1 24,0 0-15,0 1-2,0-1 32,0 1-8,0-1 15,0 0-37,0 1-9,-24 23 24,0 0 8,1 0-24,-1 0 14,1 0-5,-1 0-9,0 0 39,1 0-32,-1 0 48</inkml:trace>
    </iact:actionData>
  </iact:action>
  <iact:action type="add" startTime="13950">
    <iact:property name="dataType"/>
    <iact:actionData xml:id="d3">
      <inkml:trace xmlns:inkml="http://www.w3.org/2003/InkML" xml:id="stk3" contextRef="#ctx0" brushRef="#br0">5405 6491 0,'0'24'208,"0"0"-201,23-1 0,1 1 8,-24-1-8,24 1 10,-1 0-3,1-1-2,-24 1 0,23-24-4,1 24-1,-24-1 24,24-23-23,-24 24 8,23-24-10,-23 23 10</inkml:trace>
    </iact:actionData>
  </iact:action>
  <iact:action type="add" startTime="15084">
    <iact:property name="dataType"/>
    <iact:actionData xml:id="d4">
      <inkml:trace xmlns:inkml="http://www.w3.org/2003/InkML" xml:id="stk4" contextRef="#ctx0" brushRef="#br0">5617 6940 0,'24'0'185,"-1"0"-171,25 0-6,-25-24 7,1 24-7,-1 0 7,1 0-8,0 0 1,-24-23 1,23 23 21,1 0 1,-24 23 162,0 1-186,0 0 1,0-1 0,0 1-1,0-1 1,0 1 0,0 0-1,0-1 1,0 1-1,0-1 9,0 1-7,-24-24-2,24 24 0,0-1 9,0 1-9,0-1 25,0 1-9,0 0 61</inkml:trace>
    </iact:actionData>
  </iact:action>
  <iact:action type="add" startTime="41390">
    <iact:property name="dataType"/>
    <iact:actionData xml:id="d5">
      <inkml:trace xmlns:inkml="http://www.w3.org/2003/InkML" xml:id="stk5" contextRef="#ctx0" brushRef="#br0">26669 17681 0,'23'0'263,"1"0"-257,0 0 17,-1 0-16,1 0 2,-1 0-2,25 0 0,-25 0 10,1 0-10,23 0 1,0 0 0,1 0 7,-1 0-8,-24 0 9,1-24-9,0 24 2,-1 0-2,1 0 0,-1 0 17,1 0-8,0 0 6,-1 0-15,1 0 9,-1 0 0,1 0-9,0 0 10,-1 0-10,1 0 1,-1 0 7,1 0-8,0 0 9,-1 0-8,1 0-1,-1 0 9,1 0 7,0 0 78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501">
    <iact:property name="dataType"/>
    <iact:actionData xml:id="d0">
      <inkml:trace xmlns:inkml="http://www.w3.org/2003/InkML" xml:id="stk0" contextRef="#ctx0" brushRef="#br0">2998 6421 0,'-24'0'494,"0"0"-473,24 23-5,-23-23-8,-1 24 0,1-24 7,23 23 0,-24 1-7,0-24 15,24 24-15,0-1-1,0 1 9,-23-24-8,-1 0 7,24 23-7,-23-23-1,23 24 1,0 0 15,-24-1-7,24 1-1,-24-24-7,24 24 61</inkml:trace>
    </iact:actionData>
  </iact:action>
  <iact:action type="add" startTime="9090">
    <iact:property name="dataType"/>
    <iact:actionData xml:id="d1">
      <inkml:trace xmlns:inkml="http://www.w3.org/2003/InkML" xml:id="stk1" contextRef="#ctx0" brushRef="#br0">2667 6893 0,'0'23'153,"0"1"-145,0 0 7,0-1-7,0 1 23,0-1 62,0 1-78,0 0 8,0-1-8,0 1 8,0-1 55,0 1-16,0 0-16,0-1-23,0 1 8</inkml:trace>
    </iact:actionData>
  </iact:action>
  <iact:action type="add" startTime="10339">
    <iact:property name="dataType"/>
    <iact:actionData xml:id="d2">
      <inkml:trace xmlns:inkml="http://www.w3.org/2003/InkML" xml:id="stk2" contextRef="#ctx0" brushRef="#br0">2880 7034 0,'0'24'163,"0"0"-157,0-1 1,0 1 117,23-24-31,-23 23-86,24-23 1,-1 0 7,1 0 32,0 0-32,-1 0 47,1 0-31,-1 0-16,-23-23-8,0-1 9,0 1-1,24 23-7,-24-24 1,24 24 6,-24-24 8,0 1-8,0-1 39,0 1-38,0-1-9,0 0 9,0 1-10,0-1 12,0 1-3,0-1 7,-24 24 63,0 0-45,1 0-26,-1 0 17,1 0 8,-1 0-16,24 24 1,0-1-18,-24-23 5,1 47 1,-1-23 4,24 0-8,0-1-1,0 1 17,-23-1-1,23 1 8</inkml:trace>
    </iact:actionData>
  </iact:action>
  <iact:action type="add" startTime="12469">
    <iact:property name="dataType"/>
    <iact:actionData xml:id="d3">
      <inkml:trace xmlns:inkml="http://www.w3.org/2003/InkML" xml:id="stk3" contextRef="#ctx0" brushRef="#br0">6042 6609 0,'0'48'138,"0"-25"-131,0 1 0,0 23 0,0-23 9,0-1-8,0 1 0,0 0-1,0-1 1,24 1 0,-24-1 16,0 1-17,23-24 0,-23 24 16,0-1 0,0 1-7</inkml:trace>
    </iact:actionData>
  </iact:action>
  <iact:action type="add" startTime="13495">
    <iact:property name="dataType"/>
    <iact:actionData xml:id="d4">
      <inkml:trace xmlns:inkml="http://www.w3.org/2003/InkML" xml:id="stk4" contextRef="#ctx0" brushRef="#br0">6325 7034 0,'0'24'123,"-23"-24"-118,-1 0 3,0 0 16,1 0-16,-1 0 15,1 0-1,23 24-6,-24-24-1,24 23-7,0 1 31,0-1-32,-24-23 0,24 24 1,0 0 8,0-1-7,0 1 14,0-1-8,0 1 0,0 0 47,0-1-31,24-23 7,0 0-22,-1 0-1,-23 24 0,24-24 16,-24 23-8,23-23-15,1 24 22,0-24-22,-1 0 8,1 24 7,-1-24-8,-23 23-7,24-23 32,-24 24-34,0 0 10,24-24-1,-24 23-6,0 1 37,0-1-16,0 1 17,0 0-17,-24-24 33,0 0-25,1 0-22,23 23-1,-24-23 16,1 0 0,-1 0-8,0 0 0,1 0-9,-1 0 33,1 0-31,-1 0 23,0 0 7,24-23-39,0-1 2,0 0 13,0 1-14,0-1-1,0 1 1,0-1-1,0 0 2,0-23-2,0 0 9,0 23-8,0 1 14,24-1-5,0 0-10,-24 1 24,23 23-25,-23-24 18,0 1 23,0-1-16,0 0 200,0 1-208,24-1 8,-24 1 24,0-1-16</inkml:trace>
    </iact:actionData>
  </iact:action>
  <iact:action type="add" startTime="39282">
    <iact:property name="dataType"/>
    <iact:actionData xml:id="d5">
      <inkml:trace xmlns:inkml="http://www.w3.org/2003/InkML" xml:id="stk5" contextRef="#ctx0" brushRef="#br0">28132 17799 0,'24'0'386,"-1"0"-380,1 0 10,0 0-9,-1 0 9,1 0-8,-1 0 0,1 0 7,23-24-8,-23 24 9,-1 0-8,1 0 0,0 0 7,-1 0-8,1 0 9,-1 0-8,1 0-1,0-24 8,-1 24-6,24 0 6,-23 0-8,0 0 8,-1 0-7,24 0 8,-23 0 0,0 0 14,-1 0-14,1 0-1,-1 0 24,1 0-24,0 0 32,-1 0-33,1 0 11,-1 0 5,1 0 9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2230">
    <iact:property name="dataType"/>
    <iact:actionData xml:id="d0">
      <inkml:trace xmlns:inkml="http://www.w3.org/2003/InkML" xml:id="stk0" contextRef="#ctx0" brushRef="#br0">2880 6468 0,'0'23'145,"0"1"-129,0 0 8,0-1-18,0 1 2,-24-1 9,24 1-10,-24 0 8,1-24-7,23 23-1,0 1 1,-24-24 0,1 24-1,-1-1 9,24 1-8,-24-24-1,1 0 9,23 23-9,-24 1 9,1 0 7,-1-24-16,24 23 2,0 1 6,-24-24 0,1 23 1,23 1 7,-24-24 7,24 24-22,-23-24 8,23 23 0</inkml:trace>
    </iact:actionData>
  </iact:action>
  <iact:action type="add" startTime="13395">
    <iact:property name="dataType"/>
    <iact:actionData xml:id="d1">
      <inkml:trace xmlns:inkml="http://www.w3.org/2003/InkML" xml:id="stk1" contextRef="#ctx0" brushRef="#br0">2266 7034 0,'0'24'46,"0"0"7,0-1-46,0 1 9,0 47-10,0-48 3,0 24-1,0-23-1,0 47 2,0 0-2,0-48 1,0 25 0,0 22-1,0-46 9,0 23-9,0-23 16,0-1-6</inkml:trace>
    </iact:actionData>
  </iact:action>
  <iact:action type="add" startTime="14436">
    <iact:property name="dataType"/>
    <iact:actionData xml:id="d2">
      <inkml:trace xmlns:inkml="http://www.w3.org/2003/InkML" xml:id="stk2" contextRef="#ctx0" brushRef="#br0">2526 7176 0,'0'24'108,"0"-1"-101,0 1 8,0-1-8,0 1 16,0 0-14,0-1 5,0 1 2,0-1 0,0 1 6,0 0-14,0-1 8,0 1 7,0 0-15,0-1 8,0 1-2,23-1 2,-23 1 24,0 0-26,24-24-6,-1 0 15,-23 23-8,24-23 1,0 24-8,-1-24 8,1 0-2,-1 0 2,1 0 0,0 0-2,-1 0-6,1 0 23,-1 0-23,-23-24 15,24 24-16,0-23 9,-24-1-9,23 24 2,-23-24 0,0 1-3,0-1 2,24 1 7,-24-25-7,0 25 8,0-1-8,0 0 22,0 1-23,0-1 16,0 1-14,0-1-2,0 0 9,0 1-10,-24-1 20,24 1-20,-23-1 2,-1 24-1,24-24 10,-24 1-3,1 23 2,-1 0 15,1 0-24,-1 0 9,0 0 7,1 0-15,-1 0 15,1 0 0,-1 0 1,0 0 37,1 0-37,-1 0 37,24 23 0,-23-23-29,-1 0 6,24 24-7,0 0 0,0-1-8</inkml:trace>
    </iact:actionData>
  </iact:action>
  <iact:action type="add" startTime="16858">
    <iact:property name="dataType"/>
    <iact:actionData xml:id="d3">
      <inkml:trace xmlns:inkml="http://www.w3.org/2003/InkML" xml:id="stk3" contextRef="#ctx0" brushRef="#br0">6160 6019 0,'0'24'185,"0"0"-179,0-1 2,0 24-1,0-23 1,0 23 1,0 24-2,24-47 1,-24-1-1,0 24 2,0 1 5,23-48-5,-23 23 6,24 1-8,-24-1 1,0 1 1,0 23 5,23-47-7,-23 24 1,0-1 0,24-23 1,0 24 5,-24 0-6,0-1 0,0 1 7,0 0-6,23-24 7,-23 23-10,0 1 3,0-1 5</inkml:trace>
    </iact:actionData>
  </iact:action>
  <iact:action type="add" startTime="17915">
    <iact:property name="dataType"/>
    <iact:actionData xml:id="d4">
      <inkml:trace xmlns:inkml="http://www.w3.org/2003/InkML" xml:id="stk4" contextRef="#ctx0" brushRef="#br0">6774 6893 0,'-24'0'147,"1"0"-110,-1 0-7,0 0-14,1 0 14,-1 0-13,1 0-3,-1 23 18,0-23-26,24 24 19,-23 0-11,-1-1 2,0-23 15,24 24-23,0-1 6,0 1 26,0 0-33,0-1 9,0 1 7,0-1-7,0 1 0,0 0-10,0-1 10,24 1 7,0-1-8,-1-23 11,1 0-20,0 0 25,-1 0-24,1 0 0,-1 0 17,1 0-16,0 0 14,-1-23-14,1 23 9,-24-24-11,0 1 2,0-1 0,23 24 7,-23-24-8,0 1 1,0-1 10,0 1-13,24-1 4,-24 0 5,0 1 6,0-1 23,0 1 34,0 46 139,0 1-193,0-1-15,0 1 16,0 0-18,0-1 3,0 1 21,0-1-23,0 1 16,0 0-14,0-1 6,0 1 16,0-1-23,0 1 8,0 0-9,0-1 9,0 1-1,0-1-8,0 1 24,0 0-23,0-1 15,0 1-7,0 0 7,0-1 108,0 1-100,0-1 7,0 1-14</inkml:trace>
    </iact:actionData>
  </iact:action>
  <iact:action type="add" startTime="46521">
    <iact:property name="dataType"/>
    <iact:actionData xml:id="d5">
      <inkml:trace xmlns:inkml="http://www.w3.org/2003/InkML" xml:id="stk5" contextRef="#ctx0" brushRef="#br0">29454 17822 0,'23'0'331,"1"0"-322,0 0-2,-1 0 8,1 0-7,-1 0 8,1 0-10,0 0 3,-1 0 5,1 0-6,-1 0 8,1 0-8,0 0 0,-1 0 15,1 0-8,-1 0 9,1 0-17,0 0 9,-1 0 6,1 0-13,-1 24 6,1-24 1,0 0 6,-1 0-14,1 0 8,-1 0 8,1 0-18,0 0 9,-1 0 2,1 0-10,-1 0 16,1 0-7,0 0 0,-1 0-1,1 0 3,-1 0 9,1 0-19,-24 24 23,24-24-15,-1 0 76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2:19:55.27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027">
    <iact:property name="dataType"/>
    <iact:actionData xml:id="d0">
      <inkml:trace xmlns:inkml="http://www.w3.org/2003/InkML" xml:id="stk0" contextRef="#ctx0" brushRef="#br0">2384 6303 0,'0'23'227,"0"1"-203,0-1-9,0 1 1,0 0 14,0-1-6,-24 1 14,24-1-14,-23 1-2,23 0 25,-24-24-40,24 23 9,-23-23-1,-1 24 16,24-1 1,-24-23 28,24 24-44,0 0 46,-23-24-55,23 23 9,0 1 131,0 0-86,0-1 86,0 1-77</inkml:trace>
    </iact:actionData>
  </iact:action>
  <iact:action type="add" startTime="38466">
    <iact:property name="dataType"/>
    <iact:actionData xml:id="d1">
      <inkml:trace xmlns:inkml="http://www.w3.org/2003/InkML" xml:id="stk1" contextRef="#ctx0" brushRef="#br0">31011 17775 0,'24'0'240,"23"0"-234,-23 0 9,-1 0-7,1 0-1,23 0 1,0 0 8,-23 24-7,0-24-2,23 0 0,-24 0 8,1 0-7,0 0-1,-1 0 2,1 0-1,-1 0-1,1 0 0,23 0 1,-23 0 8,-1 0-9,1 0 0,0 0 1,-1 0 0,1 0 0,23 0-1,-23 0 2,-1 0-2,1 0 1,-1 0 0,25 0-1,-25 0 9,24 0-8,-23 0 8,23 0-9,-23 0 19,-1 0-13,-23-24-6,24 24 0,0 0 9,-1 0-9,-23-24 2,24 24 7,-1-23-9,-23-1 0,48 24 2,-25 0-3,24 0 12,-23-23-12,0 23 2,-1 0-1,1 0 24,-1 0-15,1 0 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F3DAC-33A0-4451-8A39-9CE2312C11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513FA-A7F5-4AA1-A1D1-E12DD27DF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E3D5D-AD25-4C7B-BF1D-634D8E48E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96E87-9453-4340-8A81-DF7DBC49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D2535B-732C-4F8D-A193-B99A81CE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56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FD9CD-06E2-4820-AD26-30A0D8B5A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CBCE5-2620-4F8C-BC23-F2937C528A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FBD0C-E5F5-4141-BABF-982CDC9CD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64A71-6910-4F4D-B399-2D81702B6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FBE76-B8BC-41A8-802D-BADDE78B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04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24980-49F7-4034-99C8-ADDAA0599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8311EA-118A-48BE-8E56-7A15A3222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B074E-9A22-4BB1-A942-5FDD2702A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45E8D-5040-4F66-8E87-24C670629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8B8BC-8FC0-4AF0-ACD1-C095C9B1C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47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45846-B447-449B-8161-E0FE003F6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17C2C-4BDC-4947-982C-1C4857A155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469DD-B18E-4861-9CD0-EA80182AA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09BCC-A4B7-4B4A-A706-F420CD3C5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E19E23-30EB-445C-ABC2-6822FEF5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2F950D-1FD4-46B9-BC59-CE03B306F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727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C5704-D224-4367-8887-AF866A83B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00E241-6C4D-45E4-8D1B-B84632967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10AE1D-2031-4C09-B525-A10755AD7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4EDC3A-EF87-48DA-AAB4-9BDE267094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10DA70-685F-4ABB-BACC-AC423CA90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ACF770-DA33-48F0-BB89-52AB92600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B07AC0-1D54-4E2F-A24E-33240F457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EE8D2D-3B17-4C7F-9F90-AEE001078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3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B1EC6-918E-4F51-A66A-34881B5A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B10BD0-31E1-4E29-B1C0-41B0B005D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956255-5DB7-4839-9928-DF6BC9DB8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5CA5C0-C828-4713-AA89-50A486D25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788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D287B8-B6B4-40B3-AF63-B9F708909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210424-79E3-4B16-AA95-6924AD257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49A56C-9CDD-4359-B3FA-554F859E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0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C674E-F7D5-4AAE-A967-804EDA3E7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82CF2-BD58-4169-8265-7F370C571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E0F2D4-9A28-4728-8C37-29ED26EBBA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1AE64A-1DB4-4791-814C-FD4417C9B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9E0AF-9284-4F35-995C-54677C124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32AAE-4356-4A68-A706-720D54FB1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794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FE650-E4E9-48EB-8A7F-7DCAB868A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887F14-0B25-435E-8975-7396B4AC35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3125B9-AF6B-49B4-BAB1-9F74491E47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917CD-9566-4889-BD7A-F92376BC6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5C5E5C-B961-4403-A977-EB17F213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60EBF-083E-47F6-BB67-91495989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319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9A0DD-A87C-4BDF-83D5-A173BC1B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02D1DF-F35A-4D06-8EE1-2E4B9A79AD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A5890-BE1E-49A9-8D6A-7CCCCD08E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3824D-5FA2-4B3B-9B31-1C73950E0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A0858-FDB1-4C10-BFDF-225F70990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40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C17D72-750F-4DA5-88AE-231449C126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83D64E-EBE1-4A8E-B7EC-F9E3801BF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140F1-F159-4775-8990-2ECF02A57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4D50FF-D570-4AC2-BA76-582B172D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36A2-AA51-4C14-9283-2BE662965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898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C1A933-51A3-4197-B258-D881B83FC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5E7893-8ED1-441A-803C-83F030BD6F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43C9B-EBA4-466D-9B00-6F7033B139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B62FD-369C-4133-B12B-1D0C338695C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B201F-EC13-45EA-B10E-D8C570BABF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56129-DF75-4E01-9E82-1E0E01475D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4C3F6-E500-456B-9A54-698F50717C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9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_MVzXKfr6e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11" Type="http://schemas.microsoft.com/office/2011/relationships/inkAction" Target="../ink/inkAction2.xml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11/relationships/inkAction" Target="../ink/inkAction3.xml"/><Relationship Id="rId3" Type="http://schemas.openxmlformats.org/officeDocument/2006/relationships/audio" Target="../media/media5.m4a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6.png"/><Relationship Id="rId15" Type="http://schemas.openxmlformats.org/officeDocument/2006/relationships/image" Target="../media/image2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11/relationships/inkAction" Target="../ink/inkAction4.xml"/><Relationship Id="rId3" Type="http://schemas.openxmlformats.org/officeDocument/2006/relationships/audio" Target="../media/media6.m4a"/><Relationship Id="rId7" Type="http://schemas.openxmlformats.org/officeDocument/2006/relationships/image" Target="../media/image14.png"/><Relationship Id="rId12" Type="http://schemas.openxmlformats.org/officeDocument/2006/relationships/image" Target="../media/image23.jpe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22.png"/><Relationship Id="rId5" Type="http://schemas.openxmlformats.org/officeDocument/2006/relationships/image" Target="../media/image6.png"/><Relationship Id="rId15" Type="http://schemas.openxmlformats.org/officeDocument/2006/relationships/image" Target="../media/image2.pn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1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11" Type="http://schemas.microsoft.com/office/2011/relationships/inkAction" Target="../ink/inkAction5.xml"/><Relationship Id="rId5" Type="http://schemas.openxmlformats.org/officeDocument/2006/relationships/image" Target="../media/image11.png"/><Relationship Id="rId10" Type="http://schemas.openxmlformats.org/officeDocument/2006/relationships/image" Target="../media/image2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media8.m4a"/><Relationship Id="rId7" Type="http://schemas.openxmlformats.org/officeDocument/2006/relationships/image" Target="../media/image31.png"/><Relationship Id="rId12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11.png"/><Relationship Id="rId10" Type="http://schemas.microsoft.com/office/2011/relationships/inkAction" Target="../ink/inkAction6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0.png"/><Relationship Id="rId3" Type="http://schemas.openxmlformats.org/officeDocument/2006/relationships/audio" Target="../media/media9.m4a"/><Relationship Id="rId7" Type="http://schemas.openxmlformats.org/officeDocument/2006/relationships/image" Target="../media/image35.png"/><Relationship Id="rId12" Type="http://schemas.microsoft.com/office/2011/relationships/inkAction" Target="../ink/inkAction7.xml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11" Type="http://schemas.openxmlformats.org/officeDocument/2006/relationships/image" Target="../media/image39.png"/><Relationship Id="rId5" Type="http://schemas.openxmlformats.org/officeDocument/2006/relationships/image" Target="../media/image6.png"/><Relationship Id="rId10" Type="http://schemas.openxmlformats.org/officeDocument/2006/relationships/image" Target="../media/image3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7.png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11/relationships/inkAction" Target="../ink/inkAction8.xml"/><Relationship Id="rId3" Type="http://schemas.openxmlformats.org/officeDocument/2006/relationships/audio" Target="../media/media10.m4a"/><Relationship Id="rId7" Type="http://schemas.openxmlformats.org/officeDocument/2006/relationships/image" Target="../media/image42.png"/><Relationship Id="rId12" Type="http://schemas.openxmlformats.org/officeDocument/2006/relationships/image" Target="../media/image45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image" Target="../media/image11.png"/><Relationship Id="rId15" Type="http://schemas.openxmlformats.org/officeDocument/2006/relationships/image" Target="../media/image2.png"/><Relationship Id="rId10" Type="http://schemas.openxmlformats.org/officeDocument/2006/relationships/image" Target="../media/image1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3.png"/><Relationship Id="rId1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audio" Target="../media/media11.m4a"/><Relationship Id="rId7" Type="http://schemas.openxmlformats.org/officeDocument/2006/relationships/image" Target="../media/image48.png"/><Relationship Id="rId12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47.png"/><Relationship Id="rId11" Type="http://schemas.openxmlformats.org/officeDocument/2006/relationships/image" Target="../media/image51.png"/><Relationship Id="rId5" Type="http://schemas.openxmlformats.org/officeDocument/2006/relationships/image" Target="../media/image11.png"/><Relationship Id="rId10" Type="http://schemas.microsoft.com/office/2011/relationships/inkAction" Target="../ink/inkAction9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audio" Target="../media/media12.m4a"/><Relationship Id="rId7" Type="http://schemas.openxmlformats.org/officeDocument/2006/relationships/image" Target="../media/image53.png"/><Relationship Id="rId12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11.png"/><Relationship Id="rId10" Type="http://schemas.microsoft.com/office/2011/relationships/inkAction" Target="../ink/inkAction10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13.m4a"/><Relationship Id="rId7" Type="http://schemas.openxmlformats.org/officeDocument/2006/relationships/image" Target="../media/image17.png"/><Relationship Id="rId12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1.png"/><Relationship Id="rId11" Type="http://schemas.openxmlformats.org/officeDocument/2006/relationships/image" Target="../media/image58.png"/><Relationship Id="rId5" Type="http://schemas.openxmlformats.org/officeDocument/2006/relationships/image" Target="../media/image6.png"/><Relationship Id="rId10" Type="http://schemas.microsoft.com/office/2011/relationships/inkAction" Target="../ink/inkAction1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audio" Target="NULL" TargetMode="Externa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hyperlink" Target="https://www.twinkl.co.uk/go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HmusXTjN6w" TargetMode="External"/><Relationship Id="rId3" Type="http://schemas.openxmlformats.org/officeDocument/2006/relationships/hyperlink" Target="https://www.youtube.com/watch?v=0VLuYTztH-c" TargetMode="External"/><Relationship Id="rId7" Type="http://schemas.openxmlformats.org/officeDocument/2006/relationships/hyperlink" Target="https://www.youtube.com/watch?v=W6i-11Flmnw" TargetMode="External"/><Relationship Id="rId12" Type="http://schemas.openxmlformats.org/officeDocument/2006/relationships/hyperlink" Target="https://www.youtube.com/watch?v=4az0yAwmUH4" TargetMode="External"/><Relationship Id="rId2" Type="http://schemas.openxmlformats.org/officeDocument/2006/relationships/hyperlink" Target="https://www.youtube.com/watch?v=Wbh1vOwI2Y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6DrklyS8dM" TargetMode="External"/><Relationship Id="rId11" Type="http://schemas.openxmlformats.org/officeDocument/2006/relationships/hyperlink" Target="https://www.youtube.com/watch?v=NdChW87VJNw" TargetMode="External"/><Relationship Id="rId5" Type="http://schemas.openxmlformats.org/officeDocument/2006/relationships/hyperlink" Target="https://www.youtube.com/watch?v=ka8Dkgc1Heg" TargetMode="External"/><Relationship Id="rId10" Type="http://schemas.openxmlformats.org/officeDocument/2006/relationships/hyperlink" Target="https://www.youtube.com/watch?v=WqJ5oYeh7PM" TargetMode="External"/><Relationship Id="rId4" Type="http://schemas.openxmlformats.org/officeDocument/2006/relationships/hyperlink" Target="https://www.youtube.com/watch?v=ZVy7g8jCwa4" TargetMode="External"/><Relationship Id="rId9" Type="http://schemas.openxmlformats.org/officeDocument/2006/relationships/hyperlink" Target="https://www.youtube.com/watch?v=n83v2kWUC9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05EA4F0-A91E-40F4-B791-6061627C1C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latin typeface="Sassoon Infant Std" panose="020B0503020103030203" pitchFamily="34" charset="0"/>
              </a:rPr>
              <a:t>Monday 1</a:t>
            </a:r>
            <a:r>
              <a:rPr lang="en-GB" sz="4000" b="1" baseline="30000" dirty="0">
                <a:latin typeface="Sassoon Infant Std" panose="020B0503020103030203" pitchFamily="34" charset="0"/>
              </a:rPr>
              <a:t>st</a:t>
            </a:r>
            <a:r>
              <a:rPr lang="en-GB" sz="4000" b="1" dirty="0">
                <a:latin typeface="Sassoon Infant Std" panose="020B0503020103030203" pitchFamily="34" charset="0"/>
              </a:rPr>
              <a:t> February 2021</a:t>
            </a:r>
          </a:p>
          <a:p>
            <a:r>
              <a:rPr lang="en-GB" sz="4000" b="1" dirty="0">
                <a:latin typeface="Sassoon Infant Std" panose="020B0503020103030203" pitchFamily="34" charset="0"/>
              </a:rPr>
              <a:t>L.O To recognise numbers to 20. </a:t>
            </a:r>
          </a:p>
        </p:txBody>
      </p:sp>
      <p:pic>
        <p:nvPicPr>
          <p:cNvPr id="1026" name="Picture 2" descr="Maths - Shapes Display Cut Outs (teacher made)">
            <a:extLst>
              <a:ext uri="{FF2B5EF4-FFF2-40B4-BE49-F238E27FC236}">
                <a16:creationId xmlns:a16="http://schemas.microsoft.com/office/drawing/2014/main" id="{BC681C6D-8A5B-472C-AFEC-67DF26342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307749"/>
            <a:ext cx="60007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812E13D-D784-4884-88F4-ABEF37EE40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4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28"/>
    </mc:Choice>
    <mc:Fallback>
      <p:transition spd="slow" advTm="8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ABF2C2-E9E6-477B-BD2A-EB10322F70D3}"/>
              </a:ext>
            </a:extLst>
          </p:cNvPr>
          <p:cNvSpPr/>
          <p:nvPr/>
        </p:nvSpPr>
        <p:spPr>
          <a:xfrm>
            <a:off x="2324262" y="5943600"/>
            <a:ext cx="7543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 Infant Std" panose="020B0503020103030203" pitchFamily="34" charset="0"/>
                <a:hlinkClick r:id="rId4"/>
              </a:rPr>
              <a:t>https://www.youtube.com/watch?v=_MVzXKfr6e8</a:t>
            </a:r>
            <a:r>
              <a:rPr lang="en-GB" sz="2800" dirty="0">
                <a:latin typeface="Sassoon Infant Std" panose="020B0503020103030203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2B7AD-8041-4FC6-A515-3895A68807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4246" y="588935"/>
            <a:ext cx="7403505" cy="464949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4C18C6-2CE6-4613-9963-6DB3F774FA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6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71"/>
    </mc:Choice>
    <mc:Fallback>
      <p:transition spd="slow" advTm="7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umbers 1 - 10 - Studyladder Interactive Learning Games">
            <a:extLst>
              <a:ext uri="{FF2B5EF4-FFF2-40B4-BE49-F238E27FC236}">
                <a16:creationId xmlns:a16="http://schemas.microsoft.com/office/drawing/2014/main" id="{7D56D805-AF2C-4FA8-9BD4-5A96269EB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7" y="1981120"/>
            <a:ext cx="8772525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95EAD71-905D-4A49-8E65-BC613DA895C1}"/>
              </a:ext>
            </a:extLst>
          </p:cNvPr>
          <p:cNvSpPr txBox="1"/>
          <p:nvPr/>
        </p:nvSpPr>
        <p:spPr>
          <a:xfrm>
            <a:off x="185980" y="201478"/>
            <a:ext cx="115617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 Infant Std" panose="020B0503020103030203" pitchFamily="34" charset="0"/>
              </a:rPr>
              <a:t>Last term we learnt all about numbers 1-10. We learnt to count, recognise and order the numbers. </a:t>
            </a:r>
          </a:p>
          <a:p>
            <a:r>
              <a:rPr lang="en-GB" sz="3600" dirty="0">
                <a:latin typeface="Sassoon Infant Std" panose="020B0503020103030203" pitchFamily="34" charset="0"/>
              </a:rPr>
              <a:t>Let’s recap numbers 1-10!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DA73A46-E9E0-4095-A2B4-0EB3E80F96C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45040" y="2209320"/>
              <a:ext cx="7544880" cy="2431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DA73A46-E9E0-4095-A2B4-0EB3E80F96C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29200" y="2145960"/>
                <a:ext cx="7576200" cy="2557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2D1CB15-1D84-4B3A-AD28-7451D3177E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52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59"/>
    </mc:Choice>
    <mc:Fallback>
      <p:transition spd="slow" advTm="42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2B59D5-83B3-47B6-AF06-8AAD69E4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04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5D76CA-086C-4A3D-BE87-B99D28B0C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49" y="4873675"/>
            <a:ext cx="563729" cy="601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6D0596-8A61-42A1-A685-49B8E384F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910" y="1663316"/>
            <a:ext cx="1524587" cy="381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F500E6-C95E-4C88-BDD6-E4344922E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320" y="3198309"/>
            <a:ext cx="458152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Numberblocks: Eleven 2D by alexiscurry on DeviantArt">
            <a:extLst>
              <a:ext uri="{FF2B5EF4-FFF2-40B4-BE49-F238E27FC236}">
                <a16:creationId xmlns:a16="http://schemas.microsoft.com/office/drawing/2014/main" id="{31DB6A0F-832C-4DCD-8BA3-2DA1CBBB6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668" y="1663316"/>
            <a:ext cx="1414302" cy="381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ADFAB7-D15B-40F1-9D55-3D6687A9083C}"/>
              </a:ext>
            </a:extLst>
          </p:cNvPr>
          <p:cNvSpPr txBox="1"/>
          <p:nvPr/>
        </p:nvSpPr>
        <p:spPr>
          <a:xfrm>
            <a:off x="9043019" y="29552"/>
            <a:ext cx="330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blink 11 times?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1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5ACC71E-FB46-4DA5-A90A-9A6EBFD37CF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24400" y="2379240"/>
              <a:ext cx="5922000" cy="405432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5ACC71E-FB46-4DA5-A90A-9A6EBFD37CF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08560" y="2315880"/>
                <a:ext cx="5953320" cy="418104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87B0B07-8FAD-45E3-ADA6-3868DC9076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096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028"/>
    </mc:Choice>
    <mc:Fallback>
      <p:transition spd="slow" advTm="76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2B59D5-83B3-47B6-AF06-8AAD69E4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04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7E803F-1E0F-405D-88C8-3531EA522D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297" y="4339170"/>
            <a:ext cx="3370833" cy="113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5B925F-0A4F-4E89-9DFB-BFCBC035AB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297" y="2543940"/>
            <a:ext cx="3370833" cy="1538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FA1F62-1B9E-43EC-88F3-A96ADD03DB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50" y="4862212"/>
            <a:ext cx="1144246" cy="612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9054B55-CEA0-438A-BD95-6A28FD710717}"/>
              </a:ext>
            </a:extLst>
          </p:cNvPr>
          <p:cNvGrpSpPr>
            <a:grpSpLocks/>
          </p:cNvGrpSpPr>
          <p:nvPr/>
        </p:nvGrpSpPr>
        <p:grpSpPr bwMode="auto">
          <a:xfrm>
            <a:off x="3702244" y="1875784"/>
            <a:ext cx="1144245" cy="3562105"/>
            <a:chOff x="4064348" y="1830368"/>
            <a:chExt cx="1082092" cy="356818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FF8090C-2C13-45A6-A2B4-C21EB96C52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3359" y="4522296"/>
              <a:ext cx="463081" cy="876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5D0659C-8408-4B81-8867-85D6215859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348" y="1830368"/>
              <a:ext cx="467317" cy="3568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6" name="Picture 2" descr="Twelve (character) | Numberblocks Wiki | Fandom">
            <a:extLst>
              <a:ext uri="{FF2B5EF4-FFF2-40B4-BE49-F238E27FC236}">
                <a16:creationId xmlns:a16="http://schemas.microsoft.com/office/drawing/2014/main" id="{D435BED0-0B91-4B04-B76D-C633AB9C1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319" y="1755572"/>
            <a:ext cx="2789409" cy="371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E5F3699-FB2D-49BD-9F4B-433906D5CADE}"/>
              </a:ext>
            </a:extLst>
          </p:cNvPr>
          <p:cNvSpPr txBox="1"/>
          <p:nvPr/>
        </p:nvSpPr>
        <p:spPr>
          <a:xfrm>
            <a:off x="9043019" y="29552"/>
            <a:ext cx="330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clap 12 times?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440109E-B1C1-4E2F-BF58-7A51E073C96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94320" y="2269080"/>
              <a:ext cx="6287400" cy="4419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440109E-B1C1-4E2F-BF58-7A51E073C96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84960" y="2259720"/>
                <a:ext cx="6306120" cy="4438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49F543C-65F0-49AF-923F-DFED583827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7822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795"/>
    </mc:Choice>
    <mc:Fallback>
      <p:transition spd="slow" advTm="47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2B59D5-83B3-47B6-AF06-8AAD69E4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04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B3A63F-4F6F-44C3-8211-8CBA452B4305}"/>
              </a:ext>
            </a:extLst>
          </p:cNvPr>
          <p:cNvSpPr txBox="1"/>
          <p:nvPr/>
        </p:nvSpPr>
        <p:spPr>
          <a:xfrm>
            <a:off x="9043019" y="29552"/>
            <a:ext cx="330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jump 13 times?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9548BAB-B9EE-49EA-BB2D-59D78AA9EA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336" y="2495444"/>
            <a:ext cx="3301139" cy="1506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8A3F2-94B5-493D-8002-3B9278488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337" y="4362556"/>
            <a:ext cx="3301139" cy="111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0708FB-55C1-4FE7-BA48-126F1F27E7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522" y="4260076"/>
            <a:ext cx="1144245" cy="121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38826D5-AB89-4E1B-B3D6-700D7429E39B}"/>
              </a:ext>
            </a:extLst>
          </p:cNvPr>
          <p:cNvGrpSpPr>
            <a:grpSpLocks/>
          </p:cNvGrpSpPr>
          <p:nvPr/>
        </p:nvGrpSpPr>
        <p:grpSpPr bwMode="auto">
          <a:xfrm>
            <a:off x="3432176" y="1906083"/>
            <a:ext cx="1022350" cy="3568700"/>
            <a:chOff x="4064002" y="1830388"/>
            <a:chExt cx="1022829" cy="356870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1CC9C3A-C4C4-486C-A24A-559709A59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2" y="1830388"/>
              <a:ext cx="467569" cy="356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C4AA958-64BE-47E3-B438-E878A465E67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464" y="4204888"/>
              <a:ext cx="455367" cy="119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0" name="Picture 2" descr="YearR – St Mark's CofE Primary School">
            <a:extLst>
              <a:ext uri="{FF2B5EF4-FFF2-40B4-BE49-F238E27FC236}">
                <a16:creationId xmlns:a16="http://schemas.microsoft.com/office/drawing/2014/main" id="{90156EC7-5A08-4BE2-BD3C-60F870B17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73" y="1483961"/>
            <a:ext cx="2317323" cy="399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66A29E7-5D38-4B70-8C6E-575BE07C683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86440" y="2345400"/>
              <a:ext cx="7230600" cy="4053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66A29E7-5D38-4B70-8C6E-575BE07C68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77080" y="2336040"/>
                <a:ext cx="7249320" cy="4072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AEAF7FF-4E91-466A-B564-0F0435B9DF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072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664"/>
    </mc:Choice>
    <mc:Fallback>
      <p:transition spd="slow" advTm="49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67" y="5924726"/>
            <a:ext cx="11061025" cy="9332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24C602-1314-4F16-8DA5-B850DD808195}"/>
              </a:ext>
            </a:extLst>
          </p:cNvPr>
          <p:cNvSpPr txBox="1"/>
          <p:nvPr/>
        </p:nvSpPr>
        <p:spPr>
          <a:xfrm>
            <a:off x="9043019" y="29552"/>
            <a:ext cx="330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tap your knees 14 times?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E165202-C839-4AC4-934F-15E52FC3B82A}"/>
              </a:ext>
            </a:extLst>
          </p:cNvPr>
          <p:cNvGrpSpPr>
            <a:grpSpLocks/>
          </p:cNvGrpSpPr>
          <p:nvPr/>
        </p:nvGrpSpPr>
        <p:grpSpPr bwMode="auto">
          <a:xfrm>
            <a:off x="467667" y="2725445"/>
            <a:ext cx="2130273" cy="2773671"/>
            <a:chOff x="4760185" y="1473200"/>
            <a:chExt cx="3733849" cy="461962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5F4B903-E975-497A-BB8B-E211C95C86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0185" y="1473200"/>
              <a:ext cx="1855787" cy="461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D221A37-CC01-454F-B62F-03190A06C4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9003" y="4236439"/>
              <a:ext cx="1755031" cy="1856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7A4B9A0C-CDFE-4C7E-8CF4-811CB14B6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308" y="1566021"/>
            <a:ext cx="1511516" cy="3933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4C8274-6E13-47F6-900B-5EEBFF5BF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592" y="3691055"/>
            <a:ext cx="4103171" cy="1804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Fourteen (character) | Numberblocks Wiki | Fandom">
            <a:extLst>
              <a:ext uri="{FF2B5EF4-FFF2-40B4-BE49-F238E27FC236}">
                <a16:creationId xmlns:a16="http://schemas.microsoft.com/office/drawing/2014/main" id="{EDA34BF3-3B4D-4AAD-B8F0-1D03897E1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1299" y="1362722"/>
            <a:ext cx="1574580" cy="413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1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3817EC3-BA64-4DDF-9561-E1F1E048E0D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49600" y="2175480"/>
              <a:ext cx="7392240" cy="42069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3817EC3-BA64-4DDF-9561-E1F1E048E0D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40240" y="2166120"/>
                <a:ext cx="7410960" cy="42256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003D17-21AA-452C-B2AD-F20D5D9063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666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71"/>
    </mc:Choice>
    <mc:Fallback>
      <p:transition spd="slow" advTm="58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B62A53-475D-48F9-9628-B20332E31DA7}"/>
              </a:ext>
            </a:extLst>
          </p:cNvPr>
          <p:cNvSpPr txBox="1"/>
          <p:nvPr/>
        </p:nvSpPr>
        <p:spPr>
          <a:xfrm>
            <a:off x="9043019" y="29552"/>
            <a:ext cx="3301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hop 15 times?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F59380-08EC-4F46-9D2F-D1B2357A0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48" y="2453648"/>
            <a:ext cx="2506439" cy="3170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19001A-E3D6-4504-A63A-9042C90EC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609" y="1792979"/>
            <a:ext cx="1510702" cy="397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BF69F6-80EB-457F-A363-377DBC7E5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134" y="3994882"/>
            <a:ext cx="3535822" cy="162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Fifteen (character) | Numberblocks Wiki | Fandom">
            <a:extLst>
              <a:ext uri="{FF2B5EF4-FFF2-40B4-BE49-F238E27FC236}">
                <a16:creationId xmlns:a16="http://schemas.microsoft.com/office/drawing/2014/main" id="{D81C412D-7E1B-4549-8758-617AECD1D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795" y="2574884"/>
            <a:ext cx="2789978" cy="304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791A152-A04E-44FA-93C6-5A2E8D19816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58240" y="1623240"/>
              <a:ext cx="8029080" cy="47336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791A152-A04E-44FA-93C6-5A2E8D19816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48880" y="1613880"/>
                <a:ext cx="8047800" cy="47523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88B51E-6848-41B4-80D7-C634CD94B1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641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06"/>
    </mc:Choice>
    <mc:Fallback>
      <p:transition spd="slow" advTm="54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2B59D5-83B3-47B6-AF06-8AAD69E4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04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4FB2A6-CAB5-49DC-89C0-81191FE08167}"/>
              </a:ext>
            </a:extLst>
          </p:cNvPr>
          <p:cNvSpPr txBox="1"/>
          <p:nvPr/>
        </p:nvSpPr>
        <p:spPr>
          <a:xfrm>
            <a:off x="9043019" y="29552"/>
            <a:ext cx="330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pat your head 16 times?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ABF3E9-5E07-4B5E-B7EB-68563BFFCC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50" y="3827146"/>
            <a:ext cx="1004262" cy="1649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3A4585-06E5-4704-91F3-00868FDB79A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397" y="1765786"/>
            <a:ext cx="1133734" cy="37089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6A1774-B425-4E31-B472-FCE9120A0A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457" y="2881545"/>
            <a:ext cx="3112307" cy="142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D19D67-5AEA-4102-8102-5C537F09A6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457" y="4461988"/>
            <a:ext cx="3112308" cy="1048178"/>
          </a:xfrm>
          <a:prstGeom prst="rect">
            <a:avLst/>
          </a:prstGeom>
        </p:spPr>
      </p:pic>
      <p:pic>
        <p:nvPicPr>
          <p:cNvPr id="5122" name="Picture 2" descr="Numberblocks: Sixteen 2D by alexiscurry on DeviantArt | Cute stickers,  Deviantart, Art">
            <a:extLst>
              <a:ext uri="{FF2B5EF4-FFF2-40B4-BE49-F238E27FC236}">
                <a16:creationId xmlns:a16="http://schemas.microsoft.com/office/drawing/2014/main" id="{D0DDF3DC-6237-40BA-B8E3-99D7BFFE4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521" y="2237173"/>
            <a:ext cx="2911175" cy="339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251DAF4-4C42-4778-BB1A-B40366EF029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56360" y="2319840"/>
              <a:ext cx="8658000" cy="40370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251DAF4-4C42-4778-BB1A-B40366EF02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47000" y="2310480"/>
                <a:ext cx="8676720" cy="4055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6E2866-D218-4D6E-9B6C-FF395600B7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580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17"/>
    </mc:Choice>
    <mc:Fallback>
      <p:transition spd="slow" advTm="52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17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D3CCF3-15B8-4B64-BBAD-01C2EF2330DC}"/>
              </a:ext>
            </a:extLst>
          </p:cNvPr>
          <p:cNvSpPr txBox="1"/>
          <p:nvPr/>
        </p:nvSpPr>
        <p:spPr>
          <a:xfrm>
            <a:off x="9043019" y="29552"/>
            <a:ext cx="330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bunny hop 17 times?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C1B4278-810A-4E1A-9460-2B39990CBEF8}"/>
              </a:ext>
            </a:extLst>
          </p:cNvPr>
          <p:cNvGrpSpPr>
            <a:grpSpLocks/>
          </p:cNvGrpSpPr>
          <p:nvPr/>
        </p:nvGrpSpPr>
        <p:grpSpPr bwMode="auto">
          <a:xfrm>
            <a:off x="467667" y="2849731"/>
            <a:ext cx="2337677" cy="2618997"/>
            <a:chOff x="4821238" y="1530350"/>
            <a:chExt cx="3390670" cy="400843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48F9094-8582-4984-BB2B-FFECF93DC6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38" y="1530350"/>
              <a:ext cx="1610165" cy="4008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74253D2-0C95-484C-9420-ECCBC3068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9014" y="2365374"/>
              <a:ext cx="1622894" cy="3173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759AF33-2BCB-4919-AED8-E71301EB52A4}"/>
              </a:ext>
            </a:extLst>
          </p:cNvPr>
          <p:cNvGrpSpPr>
            <a:grpSpLocks/>
          </p:cNvGrpSpPr>
          <p:nvPr/>
        </p:nvGrpSpPr>
        <p:grpSpPr bwMode="auto">
          <a:xfrm>
            <a:off x="3531847" y="1900027"/>
            <a:ext cx="1044575" cy="3568700"/>
            <a:chOff x="4064000" y="1830388"/>
            <a:chExt cx="1043918" cy="356870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CC27DD6-0D30-404F-B427-4F9DB618A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4000" y="1830388"/>
              <a:ext cx="467350" cy="3568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B9D2DC6-3818-4BC6-A5F2-B444B18659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216" y="2845943"/>
              <a:ext cx="461702" cy="2553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FA0E731-299B-40EC-A4DB-6CC2072DFAC2}"/>
              </a:ext>
            </a:extLst>
          </p:cNvPr>
          <p:cNvGrpSpPr>
            <a:grpSpLocks/>
          </p:cNvGrpSpPr>
          <p:nvPr/>
        </p:nvGrpSpPr>
        <p:grpSpPr bwMode="auto">
          <a:xfrm>
            <a:off x="5308576" y="2915582"/>
            <a:ext cx="3219912" cy="2553145"/>
            <a:chOff x="2695575" y="1736725"/>
            <a:chExt cx="3752850" cy="310038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EEC4113-4104-4F76-A123-D7BACAC39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75" y="1736725"/>
              <a:ext cx="3752850" cy="1712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FF70FD2-AB37-4373-877C-B625E2347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75" y="3573209"/>
              <a:ext cx="3752850" cy="126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146" name="Picture 2" descr="Seventeen (character) | Numberblocks Wiki | Fandom">
            <a:extLst>
              <a:ext uri="{FF2B5EF4-FFF2-40B4-BE49-F238E27FC236}">
                <a16:creationId xmlns:a16="http://schemas.microsoft.com/office/drawing/2014/main" id="{25A181C9-AD9E-4D97-A8EA-2631096F2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864" y="1260629"/>
            <a:ext cx="3257576" cy="433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AB2BA9F-2F4A-480C-B119-13F71AE5B63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26280" y="2286000"/>
              <a:ext cx="9023400" cy="4079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AB2BA9F-2F4A-480C-B119-13F71AE5B6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16920" y="2276640"/>
                <a:ext cx="9042120" cy="40982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9E0CDBE-050C-49FB-8B35-A2E62DF598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349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32"/>
    </mc:Choice>
    <mc:Fallback>
      <p:transition spd="slow" advTm="51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4E5904-DB98-4FEC-999C-CBE6BC5EA395}"/>
              </a:ext>
            </a:extLst>
          </p:cNvPr>
          <p:cNvSpPr txBox="1"/>
          <p:nvPr/>
        </p:nvSpPr>
        <p:spPr>
          <a:xfrm>
            <a:off x="9043019" y="29552"/>
            <a:ext cx="330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bend your knees 18 times?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47974D-D97A-4293-9A6A-EF87B0284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92136"/>
            <a:ext cx="3632531" cy="377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DA8079-772B-4BA1-A373-C7892695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05" y="1286771"/>
            <a:ext cx="1696921" cy="450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BB880F-36BD-4D56-9FD6-157A63A3F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918" y="3833899"/>
            <a:ext cx="3814470" cy="1786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Discuss Everything About Numberblocks Wiki | Fandom">
            <a:extLst>
              <a:ext uri="{FF2B5EF4-FFF2-40B4-BE49-F238E27FC236}">
                <a16:creationId xmlns:a16="http://schemas.microsoft.com/office/drawing/2014/main" id="{81D81E93-3E1B-4793-8374-CBB7D9856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5748" y="1429185"/>
            <a:ext cx="2045853" cy="418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A4FED5B-CA2E-4F2F-A6D4-7F43BAEC1FC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60120" y="2311560"/>
              <a:ext cx="9490680" cy="4096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A4FED5B-CA2E-4F2F-A6D4-7F43BAEC1FC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50760" y="2302200"/>
                <a:ext cx="9509400" cy="4115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424F76-3837-4E74-BCC3-AAFF0FA624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776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481"/>
    </mc:Choice>
    <mc:Fallback>
      <p:transition spd="slow" advTm="49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19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115070-3007-4023-BC1A-9466BBD9363F}"/>
              </a:ext>
            </a:extLst>
          </p:cNvPr>
          <p:cNvSpPr txBox="1"/>
          <p:nvPr/>
        </p:nvSpPr>
        <p:spPr>
          <a:xfrm>
            <a:off x="9043019" y="29552"/>
            <a:ext cx="330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touch your toes 19 times?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6087E3-70EA-4F43-9681-68A33D0B6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74" y="2649650"/>
            <a:ext cx="2668601" cy="3154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390090-20DF-4E2A-8A7D-E0A6D6D03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50" y="1802166"/>
            <a:ext cx="2040717" cy="383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24A58F-3165-4ECC-A3E3-940B98C03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254" y="2849733"/>
            <a:ext cx="3425351" cy="271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Nineteen (character) | Numberblocks Wiki | Fandom">
            <a:extLst>
              <a:ext uri="{FF2B5EF4-FFF2-40B4-BE49-F238E27FC236}">
                <a16:creationId xmlns:a16="http://schemas.microsoft.com/office/drawing/2014/main" id="{F9D5A111-0338-4194-A642-6F719192F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192" y="1074906"/>
            <a:ext cx="1571625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51DA055-E9F6-4A3A-9B3D-DDEC0FD1E1C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15760" y="2166840"/>
              <a:ext cx="10119240" cy="4266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51DA055-E9F6-4A3A-9B3D-DDEC0FD1E1C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06400" y="2157480"/>
                <a:ext cx="10137960" cy="4285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F0578D-027B-428A-BCDF-5DC0A5A6A5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792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238"/>
    </mc:Choice>
    <mc:Fallback>
      <p:transition spd="slow" advTm="56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2B59D5-83B3-47B6-AF06-8AAD69E4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04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C6751C-1EE4-44EA-9F7E-6DA541805B1C}"/>
              </a:ext>
            </a:extLst>
          </p:cNvPr>
          <p:cNvSpPr txBox="1"/>
          <p:nvPr/>
        </p:nvSpPr>
        <p:spPr>
          <a:xfrm>
            <a:off x="-1" y="-123855"/>
            <a:ext cx="330113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latin typeface="Sassoon Infant Std" panose="020B0503020103030203" pitchFamily="34" charset="0"/>
              </a:rPr>
              <a:t>20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CFCBFF-F719-434B-BA1F-7B3EF2290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667" y="5908219"/>
            <a:ext cx="11256666" cy="94978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27FC04-FC14-4594-9433-B03E5EE8F2DF}"/>
              </a:ext>
            </a:extLst>
          </p:cNvPr>
          <p:cNvSpPr txBox="1"/>
          <p:nvPr/>
        </p:nvSpPr>
        <p:spPr>
          <a:xfrm>
            <a:off x="8890865" y="29552"/>
            <a:ext cx="3453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Challenge: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Can you stamp your feet 20 times?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DD3FA6-321D-40DB-9116-3B2A3C0DB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701" y="2626406"/>
            <a:ext cx="1144245" cy="284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0D683C0-2AE4-4FA5-8086-203C00C6A056}"/>
              </a:ext>
            </a:extLst>
          </p:cNvPr>
          <p:cNvGrpSpPr>
            <a:grpSpLocks/>
          </p:cNvGrpSpPr>
          <p:nvPr/>
        </p:nvGrpSpPr>
        <p:grpSpPr bwMode="auto">
          <a:xfrm>
            <a:off x="3374290" y="1906084"/>
            <a:ext cx="976313" cy="3568700"/>
            <a:chOff x="4063999" y="1830388"/>
            <a:chExt cx="975645" cy="356869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FE3D498-F754-4CAB-8B62-F0D119F26AA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3999" y="1830388"/>
              <a:ext cx="467644" cy="3568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D0337C3-C9CC-46E7-B14E-7A7580A21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830388"/>
              <a:ext cx="467644" cy="3568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8047D19-E20A-4390-AD71-C1A78D3F1E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03" y="2996487"/>
            <a:ext cx="3040761" cy="138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C06175-8BF2-4CD7-BF15-90ED8DB41E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103" y="4123869"/>
            <a:ext cx="3040761" cy="138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Twenty (character) | Numberblocks Wiki | Fandom">
            <a:extLst>
              <a:ext uri="{FF2B5EF4-FFF2-40B4-BE49-F238E27FC236}">
                <a16:creationId xmlns:a16="http://schemas.microsoft.com/office/drawing/2014/main" id="{9F3D74BB-4CA1-4177-98B9-4BB161685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163" y="1023937"/>
            <a:ext cx="2333625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0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8757BBF-5F31-4B75-9542-02D217FC3A5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98840" y="2269080"/>
              <a:ext cx="10883880" cy="41389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8757BBF-5F31-4B75-9542-02D217FC3A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89480" y="2259720"/>
                <a:ext cx="10902600" cy="415764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8C4CA0A-70A1-416B-9ABF-22A66D993D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560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21"/>
    </mc:Choice>
    <mc:Fallback>
      <p:transition spd="slow" advTm="46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4EE88-FD42-47AF-8A02-31EA039E1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157" y="104498"/>
            <a:ext cx="10515600" cy="1325563"/>
          </a:xfrm>
        </p:spPr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Today’s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8A861-CFF1-4D76-98B4-FE2A212EFA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2963" y="1430061"/>
            <a:ext cx="6030694" cy="5157170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Write numbers 1-20 on bits of paper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Muddle them all up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Choose a card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Say the number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Count that number of objects (you could use Lego, pencils, beads)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Repeat with the other numbers</a:t>
            </a:r>
          </a:p>
          <a:p>
            <a:pPr marL="0" indent="0">
              <a:buNone/>
            </a:pPr>
            <a:endParaRPr lang="en-GB" b="1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Sassoon Infant Std" panose="020B0503020103030203" pitchFamily="34" charset="0"/>
              </a:rPr>
              <a:t>Extension</a:t>
            </a:r>
          </a:p>
          <a:p>
            <a:pPr marL="0" indent="0">
              <a:buNone/>
            </a:pPr>
            <a:r>
              <a:rPr lang="en-GB" sz="2400" u="sng" dirty="0">
                <a:latin typeface="Sassoon Infant Std" panose="020B0503020103030203" pitchFamily="34" charset="0"/>
                <a:hlinkClick r:id="rId4"/>
              </a:rPr>
              <a:t>https://www.twinkl.co.uk/go</a:t>
            </a:r>
            <a:r>
              <a:rPr lang="en-GB" sz="2400" dirty="0">
                <a:latin typeface="Sassoon Infant Std" panose="020B0503020103030203" pitchFamily="34" charset="0"/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PIN IP8973</a:t>
            </a: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10242" name="Picture 2" descr="NUMBERS FLASH CARDS 0-20 Kids Toddlers Preschool Early Learning Resource  Sen - £3.50 | PicClick UK">
            <a:extLst>
              <a:ext uri="{FF2B5EF4-FFF2-40B4-BE49-F238E27FC236}">
                <a16:creationId xmlns:a16="http://schemas.microsoft.com/office/drawing/2014/main" id="{EF57B3AC-8607-4DD3-8D09-DF302C6960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54"/>
          <a:stretch/>
        </p:blipFill>
        <p:spPr bwMode="auto">
          <a:xfrm>
            <a:off x="7734485" y="488272"/>
            <a:ext cx="3096272" cy="276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nteractive Math Lesson | Counting Objects to 20">
            <a:extLst>
              <a:ext uri="{FF2B5EF4-FFF2-40B4-BE49-F238E27FC236}">
                <a16:creationId xmlns:a16="http://schemas.microsoft.com/office/drawing/2014/main" id="{F7C27EEB-DC98-46C9-86EE-7B4B0E9B2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412" y="4382332"/>
            <a:ext cx="3114675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NUMBERS FLASH CARDS 0-20 Kids Toddlers Preschool Early Learning Resource  Sen - £3.50 | PicClick UK">
            <a:extLst>
              <a:ext uri="{FF2B5EF4-FFF2-40B4-BE49-F238E27FC236}">
                <a16:creationId xmlns:a16="http://schemas.microsoft.com/office/drawing/2014/main" id="{0657977D-EB61-40FA-A876-BFEFEF845A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7" t="81738" r="55098" b="2934"/>
          <a:stretch/>
        </p:blipFill>
        <p:spPr bwMode="auto">
          <a:xfrm>
            <a:off x="6507332" y="4538527"/>
            <a:ext cx="2002405" cy="124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C7EA865-7661-4379-81AC-215C76DF62F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645.800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89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662"/>
    </mc:Choice>
    <mc:Fallback>
      <p:transition spd="slow" advTm="62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0492B-0B3E-46CC-A390-B1131A33C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latin typeface="Sassoon Infant Std" panose="020B0503020103030203" pitchFamily="34" charset="0"/>
              </a:rPr>
              <a:t>Numberblocks</a:t>
            </a:r>
            <a:r>
              <a:rPr lang="en-GB" b="1" dirty="0">
                <a:latin typeface="Sassoon Infant Std" panose="020B0503020103030203" pitchFamily="34" charset="0"/>
              </a:rPr>
              <a:t> Numbers 1-20 Clips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EC7C0-DD26-4DA8-BD62-EB9C254F2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Numbers 1-10 </a:t>
            </a:r>
            <a:r>
              <a:rPr lang="en-GB" dirty="0">
                <a:hlinkClick r:id="rId2"/>
              </a:rPr>
              <a:t>https://www.youtube.com/watch?v=Wbh1vOwI2Yo</a:t>
            </a:r>
            <a:r>
              <a:rPr lang="en-GB" dirty="0"/>
              <a:t> </a:t>
            </a:r>
          </a:p>
          <a:p>
            <a:r>
              <a:rPr lang="en-GB" dirty="0"/>
              <a:t>Number 11 </a:t>
            </a:r>
            <a:r>
              <a:rPr lang="en-GB" dirty="0">
                <a:hlinkClick r:id="rId3"/>
              </a:rPr>
              <a:t>https://www.youtube.com/watch?v=0VLuYTztH-c</a:t>
            </a:r>
            <a:r>
              <a:rPr lang="en-GB" dirty="0"/>
              <a:t> </a:t>
            </a:r>
          </a:p>
          <a:p>
            <a:r>
              <a:rPr lang="en-GB" dirty="0"/>
              <a:t>Number 12 </a:t>
            </a:r>
            <a:r>
              <a:rPr lang="en-GB" dirty="0">
                <a:hlinkClick r:id="rId4"/>
              </a:rPr>
              <a:t>https://www.youtube.com/watch?v=ZVy7g8jCwa4</a:t>
            </a:r>
            <a:endParaRPr lang="en-GB" dirty="0"/>
          </a:p>
          <a:p>
            <a:r>
              <a:rPr lang="en-GB" dirty="0"/>
              <a:t>Number 13 </a:t>
            </a:r>
            <a:r>
              <a:rPr lang="en-GB" dirty="0">
                <a:hlinkClick r:id="rId5"/>
              </a:rPr>
              <a:t>https://www.youtube.com/watch?v=ka8Dkgc1Heg</a:t>
            </a:r>
            <a:endParaRPr lang="en-GB" dirty="0"/>
          </a:p>
          <a:p>
            <a:r>
              <a:rPr lang="en-GB" dirty="0"/>
              <a:t>Number 14 </a:t>
            </a:r>
            <a:r>
              <a:rPr lang="en-GB" dirty="0">
                <a:hlinkClick r:id="rId6"/>
              </a:rPr>
              <a:t>https://www.youtube.com/watch?v=f6DrklyS8dM</a:t>
            </a:r>
            <a:endParaRPr lang="en-GB" dirty="0"/>
          </a:p>
          <a:p>
            <a:r>
              <a:rPr lang="en-GB" dirty="0"/>
              <a:t>Number 15 </a:t>
            </a:r>
            <a:r>
              <a:rPr lang="en-GB" dirty="0">
                <a:hlinkClick r:id="rId7"/>
              </a:rPr>
              <a:t>https://www.youtube.com/watch?v=W6i-11Flmnw</a:t>
            </a:r>
            <a:r>
              <a:rPr lang="en-GB" dirty="0"/>
              <a:t> </a:t>
            </a:r>
          </a:p>
          <a:p>
            <a:r>
              <a:rPr lang="en-GB" dirty="0"/>
              <a:t>Number 16 </a:t>
            </a:r>
            <a:r>
              <a:rPr lang="en-GB" dirty="0">
                <a:hlinkClick r:id="rId8"/>
              </a:rPr>
              <a:t>https://www.youtube.com/watch?v=5HmusXTjN6w</a:t>
            </a:r>
            <a:endParaRPr lang="en-GB" dirty="0"/>
          </a:p>
          <a:p>
            <a:r>
              <a:rPr lang="en-GB" dirty="0"/>
              <a:t>Number 17 </a:t>
            </a:r>
            <a:r>
              <a:rPr lang="en-GB" dirty="0">
                <a:hlinkClick r:id="rId9"/>
              </a:rPr>
              <a:t>https://www.youtube.com/watch?v=n83v2kWUC9M</a:t>
            </a:r>
            <a:r>
              <a:rPr lang="en-GB" dirty="0"/>
              <a:t> </a:t>
            </a:r>
          </a:p>
          <a:p>
            <a:r>
              <a:rPr lang="en-GB" dirty="0"/>
              <a:t>Number 18 </a:t>
            </a:r>
            <a:r>
              <a:rPr lang="en-GB" dirty="0">
                <a:hlinkClick r:id="rId10"/>
              </a:rPr>
              <a:t>https://www.youtube.com/watch?v=WqJ5oYeh7PM</a:t>
            </a:r>
            <a:r>
              <a:rPr lang="en-GB" dirty="0"/>
              <a:t> </a:t>
            </a:r>
          </a:p>
          <a:p>
            <a:r>
              <a:rPr lang="en-GB" dirty="0"/>
              <a:t>Number 19 </a:t>
            </a:r>
            <a:r>
              <a:rPr lang="en-GB" dirty="0">
                <a:hlinkClick r:id="rId11"/>
              </a:rPr>
              <a:t>https://www.youtube.com/watch?v=NdChW87VJNw</a:t>
            </a:r>
            <a:r>
              <a:rPr lang="en-GB" dirty="0"/>
              <a:t> </a:t>
            </a:r>
          </a:p>
          <a:p>
            <a:r>
              <a:rPr lang="en-GB" dirty="0"/>
              <a:t>Number 20 </a:t>
            </a:r>
            <a:r>
              <a:rPr lang="en-GB" dirty="0">
                <a:hlinkClick r:id="rId12"/>
              </a:rPr>
              <a:t>https://www.youtube.com/watch?v=4az0yAwmUH4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05554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6.4|5.2|11.4|4.1|1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3.8|6.2|5.4|3.5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4.7|4.9|6.6|4.9|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.8|14.9|9.6|4.6|8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3.5|9|6.4|6.2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4.8|4|4.9|5.7|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4.5|4|4.2|5.1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5|5.7|2.8|2.9|7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|3|4.2|6.2|4.8|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4|3.7|4.6|6.7|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374</Words>
  <Application>Microsoft Office PowerPoint</Application>
  <PresentationFormat>Widescreen</PresentationFormat>
  <Paragraphs>58</Paragraphs>
  <Slides>15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Activity</vt:lpstr>
      <vt:lpstr>Numberblocks Numbers 1-20 Clips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15</cp:revision>
  <dcterms:created xsi:type="dcterms:W3CDTF">2021-01-26T16:47:33Z</dcterms:created>
  <dcterms:modified xsi:type="dcterms:W3CDTF">2021-01-29T12:33:26Z</dcterms:modified>
</cp:coreProperties>
</file>