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ppt/ink/inkAction8.xml" ContentType="application/vnd.ms-office.inkAction+xml"/>
  <Override PartName="/ppt/ink/inkAction9.xml" ContentType="application/vnd.ms-office.inkAction+xml"/>
  <Override PartName="/ppt/ink/inkAction10.xml" ContentType="application/vnd.ms-office.inkAction+xml"/>
  <Override PartName="/ppt/ink/inkAction11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87" r:id="rId2"/>
    <p:sldId id="270" r:id="rId3"/>
    <p:sldId id="276" r:id="rId4"/>
    <p:sldId id="271" r:id="rId5"/>
    <p:sldId id="272" r:id="rId6"/>
    <p:sldId id="284" r:id="rId7"/>
    <p:sldId id="273" r:id="rId8"/>
    <p:sldId id="277" r:id="rId9"/>
    <p:sldId id="285" r:id="rId10"/>
    <p:sldId id="274" r:id="rId11"/>
    <p:sldId id="286" r:id="rId12"/>
    <p:sldId id="282" r:id="rId13"/>
    <p:sldId id="281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E8C500"/>
    <a:srgbClr val="DE1E5A"/>
    <a:srgbClr val="BC0105"/>
    <a:srgbClr val="4DB1E3"/>
    <a:srgbClr val="80C1EB"/>
    <a:srgbClr val="ACDDFC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9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02:05.840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15809">
    <iact:property name="dataType"/>
    <iact:actionData xml:id="d0">
      <inkml:trace xmlns:inkml="http://www.w3.org/2003/InkML" xml:id="stk0" contextRef="#ctx0" brushRef="#br0">6445 12369 0,'0'-23'47,"0"-1"-26,0 1 2,-24 23 39,24-24-53,-23 24-3,-1 0 18,0 0-16,1 0 7,-1 0 1,1 0 8,-1 0 0,0 0-10,24 24-6,0 23-1,0-24 9,0 25-8,0-25-1,0 24 1,0 1-1,0-1 2,0 0-2,24 0 3,0-47-4,23 47 1,-47-23 2,71-24-2,-71 24 1,23-1-1,1-23 1,-1 24 0,1-24 15,-24-24-16,24 1 2,-1-1-2,-23-47 2,24 24-3,-24 0 2,23-24 0,-23 24 0,24 23 0,-24-23-1,0 23 1,0 1 8,0-1-9,0 1 8,-24 23 56,1 0-64,23 23 1,-24 1 0,1-1 8,-1 1-10,24 0 27,-24-24-16,24 23-2</inkml:trace>
    </iact:actionData>
  </iact:action>
  <iact:action type="add" startTime="17613">
    <iact:property name="dataType"/>
    <iact:actionData xml:id="d1">
      <inkml:trace xmlns:inkml="http://www.w3.org/2003/InkML" xml:id="stk1" contextRef="#ctx0" brushRef="#br0">8522 12228 0,'24'0'70,"-1"0"-64,1 0 2,0 0-1,-1 0 2,1 0-2,-24 23 9,23 1-10,-23 0 4,0 23-3,24 0 0,-24-23 1,0 46 1,0-22-2,0-25 1,0 24 0,0-23-1,0 23 9,0-23-8,-24-24-1,24 23 9,-23 1-8,-24-24-1,-1 24 10,25-24-11,-1 23 2,1-23 0,-1 0 0,0 0 7,24-23 1,0-1-10,0-47 4,0 24-3,48 23 2,-48-23-3,0 0 3,23 47-3,1 0 2,-1 0 0,-23-24 0,24 24 8,0 0-9,-24-23 0,23 23 9,1 0 0,-1 0 7,-23 23 47,0 1-55,0 0 2,0-1 6</inkml:trace>
    </iact:actionData>
  </iact:action>
  <iact:action type="add" startTime="18696">
    <iact:property name="dataType"/>
    <iact:actionData xml:id="d2">
      <inkml:trace xmlns:inkml="http://www.w3.org/2003/InkML" xml:id="stk2" contextRef="#ctx0" brushRef="#br0">10363 12511 0,'48'0'201,"22"0"-193,48 24 0,48-24-1,117 47 5,24-47-7,47 23 2,71 1 0,-24 23 1,-47 24 0,48-47 0,-166 46 1,0-46-3,-71 0 3,0-1 0,-70 1-3,-1-24 3,-23 23-2,-24-23 0,24 0 1,-24 0-1,-23 0 2,-1 0-2,24 0 0,1 0 1,-25 0 0,1 0 0,23 0-1,-23 0 1,-1 0 0,1 0 0,0 0 0,23 0-1,-24 0 1,1 0-1,23-23 2,24-1-2,-24 24 1,24-23-1,0 23 2,-48-24-2,25 24 2,-25 0-2,1-24 1,23 24-1,-23 0 2,-1 0 22,1 0-9</inkml:trace>
    </iact:actionData>
  </iact:action>
  <iact:action type="add" startTime="20031">
    <iact:property name="dataType"/>
    <iact:actionData xml:id="d3">
      <inkml:trace xmlns:inkml="http://www.w3.org/2003/InkML" xml:id="stk3" contextRef="#ctx0" brushRef="#br0">19098 12393 0,'0'0'0,"0"24"29,0-1-14,0 1-8,0-1 9,-48 1-8,48 0 0,-47-1-1,24 1 0,-1-24 3,0 0-4,-23 0 2,24 0 8,-1 0-9,24-24 1,-24 24-1,24-23 2,0-25-2,0 1 8,0 24-7,0-1 0,24 0 0,-24 1 0,47-1-1,0 1 3,1 23-4,-1-24 1,24 24 0,-24 0 2,0 0-1,24 0 0,-48 0 8,1 0-9,0 0 17,-24 24 45,-24-1-53,-23 1-9,0-1 9,23 1-4,0 0 6,1-24-2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02:05.840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3664">
    <iact:property name="dataType"/>
    <iact:actionData xml:id="d0">
      <inkml:trace xmlns:inkml="http://www.w3.org/2003/InkML" xml:id="stk0" contextRef="#ctx0" brushRef="#br0">6468 12535 0,'0'-24'15,"0"0"0,0 1-8,0-1 1,48 1 9,-1 23-11,-24-24 3,25 0-3,22 24 3,-22 0-1,22-23 3,49 23-6,46-24 2,71 24 0,-24-23 1,24-25 0,0 25 0,-23-1-1,-24 24 1,23-24 3,-94-23-5,0 47 1,24 0 2,23-23-4,24 23 4,-24 0-1,0-24 0,24 24-1,47-24 0,-23-46 1,23 46 0,-24 0 3,-46-46-6,-1 46 2,-71 0 2,1 24-3,-72-23 6,1 23-8,-1 0 3,1 0 2,0 0 22</inkml:trace>
    </iact:actionData>
  </iact:action>
  <iact:action type="add" startTime="5120">
    <iact:property name="dataType"/>
    <iact:actionData xml:id="d1">
      <inkml:trace xmlns:inkml="http://www.w3.org/2003/InkML" xml:id="stk1" contextRef="#ctx0" brushRef="#br0">13149 12299 0,'23'0'23,"48"0"-16,0-24 1,24 0 0,23 1 0,0-1-2,23 0 4,-46 1-4,-1-1 2,-47 24 0,1 0-1,-25 0 1,24 0-1,24-23 2,0 23 6,0 0-7,0 0 0,-1 0-1,25 0 2,23 0-2,0 0 1,-24 0-1,-23 0 1,24 0 0,-25 0 0,-22-24-1,22 24 2,1 0-2,-24 0 0,48 0 1,-24 0 0,23 0 0,-23 0 2,23 0-4,24 0 1,0 0 2,-23-24-2,-1 24 0,-47 0 1,24 0 4,-23 0-8,-25 0 3,48-23 1,-24 23 0,-23 0-1,-1 0 1,1 0 2,0 0-4,-1 0 2,1 0-1,-1 0 16,1 0-15,0 0 0,-1 0 8,1 0-9,-1 0 1,1 0-1,0 0 1,-1 0 0,1 0 0,-1 0 0,1 0-1,0 0 3,-1 0 4,1 0-6,-1 0 0</inkml:trace>
    </iact:actionData>
  </iact:action>
  <iact:action type="add" startTime="6376">
    <iact:property name="dataType"/>
    <iact:actionData xml:id="d2">
      <inkml:trace xmlns:inkml="http://www.w3.org/2003/InkML" xml:id="stk2" contextRef="#ctx0" brushRef="#br0">19381 12062 0,'23'0'113,"1"0"-81,-24 24 7,0 0-24,0-1-8,0 1 1,0-1 8,0 1-8,-24-24-1,-23 24 0,24-24 2,-1 0-1,-23 0 8,47-24 37,23-23-45,1 23 0,-24 1-1,24-1 1,23 0 1,-24 24 6,1 0-8,0 0 17,-1 0-10,1 0 2,-24 24 16,0 0 6,0-1-15,0 1 8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02:05.840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1305">
    <iact:property name="dataType"/>
    <iact:actionData xml:id="d0">
      <inkml:trace xmlns:inkml="http://www.w3.org/2003/InkML" xml:id="stk0" contextRef="#ctx0" brushRef="#br0">4604 13597 0,'0'-24'114,"0"1"-106,23-1 8,1 0-10,-1 1 3,1 23-2,23 0 1,0 0 8,-23 0-9,0 0 2,23 0-1,0 23 7,-47 25-8,24-48 1,-24 47 1,0-24-2,0 1-1,0 23 4,0-23-4,0-1 3,0 25-2,0-25 0,0 1 3,0 0-4,-48-24 3,25 23-2,-1-23 0,-23 24 2,23-24 7,1 0-10,-1 0 18,1 0-9,23-47 17,0-1-25,0 25 1,0-1-1,0 0 1,0 1 0,0-1 0,0 1 8,23 23 46,1 0-31,-1 23-16,-23 1-7,0-1-1,0 25 1,0-1 0,0-23-1,0 23 3,0-24 5,0 1-9,-23-24 2,-1 0 8,1 0-1,-1 0-8,24-47 18,0 23-18,0-23 0,0 0 9,0 23-9,0 0 18,24 24-9,-1 0-2,1 0 9,-24 24-7,23 0-7,-23-1 6</inkml:trace>
    </iact:actionData>
  </iact:action>
  <iact:action type="add" startTime="2776">
    <iact:property name="dataType"/>
    <iact:actionData xml:id="d1">
      <inkml:trace xmlns:inkml="http://www.w3.org/2003/InkML" xml:id="stk1" contextRef="#ctx0" brushRef="#br0">6610 13148 0,'24'0'47,"-1"0"-33,1 0 2,-1 24-9,1-24 0,23 24 0,0-1 2,-23-23 2,0 24-4,23-1-2,-23 1 3,23 0 0,-24-1-1,1-23 0,-24 24 2,0-1-2,24-23 9,-24 24 7,0 0 1,-24-1-16,0-23-1,1 0 2,-24 24-3,-1-1 1,25-23 2,-25 24 7,25-24 1,-1-24 5,24 1-15,-23-1 1,23 1-1,0-1 1,0-23 0,0 23 8,0 1-1,0-1 11,23 24-14,-23-24-4,24 24 0,-1 0 8,1 0 7,-24 24 23,0 0-38,0-1-1,0 1 2,0-1-2,0 1 1,-24 0 23,1-24-7</inkml:trace>
    </iact:actionData>
  </iact:action>
  <iact:action type="add" startTime="4085">
    <iact:property name="dataType"/>
    <iact:actionData xml:id="d2">
      <inkml:trace xmlns:inkml="http://www.w3.org/2003/InkML" xml:id="stk2" contextRef="#ctx0" brushRef="#br0">9183 12794 0,'47'0'68,"24"0"-60,-24 0-1,48 0 1,23 0-1,-24 0 2,24 0-2,-23 0 1,23 0 0,71 0-1,-71 0 2,47 0-2,0 0 0,0 0 2,-47 0-2,0 24 1,0-24 0,-47 0 0,47 0 0,-47 0-1,47 0 1,-71 0-1,71 0 3,-47 0-4,0 0 2,23 0 0,-46 0-1,22 0 1,1 0 0,0 0-1,0 0 1,0 0 0,-1 0 0,1 47-1,0-47 1,0 24 1,-47-1-2,46-23-1,-22 0 3,-1 24-1,0-24 0,0 0-1,0 23 1,1-23 0,-1 24 0,0-24 0,0 0-1,24 0 1,-24 0 0,1 0-1,-25 0 2,24 0-2,-23 0 1,0 0 0,-1 0-1,1 0 2,-1-24-2,25 24 16,-25 0-16,24 0 1,1 0 0,-1-23 2,24 23-5,-24-24 4,0 24-2,-23 0 1,-1 0-1,1 0 1,-1 0 0,1 0 8,0 0 23</inkml:trace>
    </iact:actionData>
  </iact:action>
  <iact:action type="add" startTime="5564">
    <iact:property name="dataType"/>
    <iact:actionData xml:id="d3">
      <inkml:trace xmlns:inkml="http://www.w3.org/2003/InkML" xml:id="stk3" contextRef="#ctx0" brushRef="#br0">17067 12983 0,'0'-24'78,"48"1"-56,23 23-15,23-24 1,95 24-1,-24-23 1,142-1-1,-95 24 2,24-47-2,-23 23 2,-24 24-3,-24 0 2,-47 0 0,0 0 0,-24 0-1,1 0 2,-48 0-1,47 0-1,1 0 0,-24 0 1,0 0 0,-1 0 0,25 0-1,-48 0 1,24 0 0,0 0-1,-24 0 1,24 0 0,-1 0 1,-46 0-3,47 0 3,-47 0 0,23 0-2,24 0-1,-48 0 2,1 0 2,-1 0-4,1 0 1,0 0 17,-24 24 103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24:53.577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573">
    <iact:property name="dataType"/>
    <iact:actionData xml:id="d0">
      <inkml:trace xmlns:inkml="http://www.w3.org/2003/InkML" xml:id="stk0" contextRef="#ctx0" brushRef="#br0">5689 12723 0,'48'0'161,"-25"0"-145,24 0-8,-23 0 7,0 0-8,-24 48 79,0-25-69,0 24-10,-24-23 9,0-24-2,1 0 3,-1 0-11,1 0 41,23-24 39,23 24-81,1 0 4,-1-23-1,1 23 8</inkml:trace>
    </iact:actionData>
  </iact:action>
  <iact:action type="add" startTime="2014">
    <iact:property name="dataType"/>
    <iact:actionData xml:id="d1">
      <inkml:trace xmlns:inkml="http://www.w3.org/2003/InkML" xml:id="stk1" contextRef="#ctx0" brushRef="#br0">7767 12889 0,'23'0'5,"1"-24"2,0 24 11,-1 0-12,-23-24 2,24 24-1,-1 0 26,1 0-26,0-23 9,-1 23-9,1 0 8,-1 0-8,-23 23 56,0 1-55,0 23 0,0-23 0,0-1-1,-23 25 0,-24-25 10,23-23-10,0 0-1,1 24 3,-1-24-1,1 0 0,-1 0-1,0 0 1,1 0 9,-1 0 6,24-47 30,24 47-44,23-48-3,0 25 3,0-24-2,-23 23 2,23 24-3,-23 0 9,23-24-7,-23 24 55,-24 24-48,0 0-7,0-1 9</inkml:trace>
    </iact:actionData>
  </iact:action>
  <iact:action type="add" startTime="3314">
    <iact:property name="dataType"/>
    <iact:actionData xml:id="d2">
      <inkml:trace xmlns:inkml="http://www.w3.org/2003/InkML" xml:id="stk2" contextRef="#ctx0" brushRef="#br0">10670 12299 0,'0'23'29,"47"1"-21,-23-24-1,0 23 0,23 1 2,24 23-2,0-23 1,70-1 0,-46-23 1,23 24-4,0 0 5,94-24-3,-94 23 1,47-23-1,1 0 1,-48 0 0,0 0 0,-24 0 0,24 0-1,0 0 0,0 0 2,0 0-2,-23 0 1,46 0 0,-23 0 0,0 0-1,24 0 1,-24 0 0,-47 0-1,0 0 1,23 0-1,0 0 1,-46 0 1,70 0-2,-24 0 1,1 0 0,-1 0-1,-23 0 2,47 0-2,-24 0 1,-23-23-1,47 23 2,-23 0-1,-25-24-2,1 24 3,24-24-2,-1 24 0,-47-23 4,24 23-6,23-24 3,-23 1-1,0 23 9,-47 0-8,23 0-1,-23 0 2,-1 0-2,24 0 3,-23 0 6,0 0-11,-1 0 4,1 0-2,-1 0 0,1 0 10,0 0 15</inkml:trace>
    </iact:actionData>
  </iact:action>
  <iact:action type="add" startTime="4597">
    <iact:property name="dataType"/>
    <iact:actionData xml:id="d3">
      <inkml:trace xmlns:inkml="http://www.w3.org/2003/InkML" xml:id="stk3" contextRef="#ctx0" brushRef="#br0">19216 12464 0,'23'0'8,"-46"23"139,-1 1-131,0 0-10,1-1 11,-24 1-10,23-24 9,0 23-9,24 1 8,0-48 41,0 1-41,24-1-8,0 24 1,-1 0 3,1 0 1,-24-23-4,23 23 9,1 0-11,-24-24 18,0 48 45,0-1-61,0 1-1,-24-1 1,1-23 9,23 24-10,-24-24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24:53.577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687">
    <iact:property name="dataType"/>
    <iact:actionData xml:id="d0">
      <inkml:trace xmlns:inkml="http://www.w3.org/2003/InkML" xml:id="stk0" contextRef="#ctx0" brushRef="#br0">6303 12865 0,'24'0'108,"-1"0"-86,1-24-16,0 24 12,-1-23-11,1 23 8,-1 0 1,1 0-10,0 0 10,-1 0-7,1 0-1,-1 0 22,-23 23-6,0 1-17,0 23-1,0-23 3,0 23 3,-23 0-2,-1-23-1,-23-24-1,0 0 6,23 0-6,1 0 0,-1 0 1,0-47 14,24 23 9,0 0-26,0 1 33,0-1-32,0 1 18,24 23 5,0 0-23,-1 0 25,-23 23-25,0 1 1,24-24 23,-24 23-8,0 1 1,0 0 14</inkml:trace>
    </iact:actionData>
  </iact:action>
  <iact:action type="add" startTime="2033">
    <iact:property name="dataType"/>
    <iact:actionData xml:id="d1">
      <inkml:trace xmlns:inkml="http://www.w3.org/2003/InkML" xml:id="stk1" contextRef="#ctx0" brushRef="#br0">9065 12794 0,'0'24'7,"0"-1"24,0 1-9,24-24-12,-1 0 4,-23 24-7,24-24 0,-1 23 1,1 1 15,-24-1-7,0 1-8,0 0 8,0-1-9,0 1 8,0 0-6,-24-1 6,-46-23-7,22 24-1,25-1 1,-24-23 0,-1 0 0,48 24-1,-47-24 3,71-24 51,23 1-55,0-1 3,0 24-2,-23 0 9,0-23-8,-1 23 8,-23-24-2,24 24-2,-1 0 0</inkml:trace>
    </iact:actionData>
  </iact:action>
  <iact:action type="add" startTime="3263">
    <iact:property name="dataType"/>
    <iact:actionData xml:id="d2">
      <inkml:trace xmlns:inkml="http://www.w3.org/2003/InkML" xml:id="stk2" contextRef="#ctx0" brushRef="#br0">12157 12771 0,'0'-24'8,"24"24"23,0 0-25,-1 0 2,1 0-1,47 0 1,-1 0 0,-22 0 0,46 0 0,48 0-1,-1 0 1,119 0 0,-47 0-1,-25 0 1,1 0 1,-24 0-1,1 0-1,-72 0 1,24 0-1,-71 0 1,24 0-1,24 0 2,-72 0-2,24 0 1,24 0 0,-24 0-1,1 0 0,22 0 2,-22 0-2,23 0 3,-1 0-4,1 0 2,0 0-1,0 0 5,-24 0-9,0 0 5,0 0 2,-23 0 4,0 0-5,-1 0 20,1 0-13</inkml:trace>
    </iact:actionData>
  </iact:action>
  <iact:action type="add" startTime="4494">
    <iact:property name="dataType"/>
    <iact:actionData xml:id="d3">
      <inkml:trace xmlns:inkml="http://www.w3.org/2003/InkML" xml:id="stk3" contextRef="#ctx0" brushRef="#br0">18909 12228 0,'0'0'1,"0"23"5,0 1 2,0 0 15,-24-1-8,1-23 0,-1 0 9,48 0 61,23 0-78,-47 24 2,23-24-2,25 23 0,-48 1 10,23-24-11,1 0 4,-24 24-4,0-1 10,0 1 15,0-1-16,-24-23 2,24 24-11,-23-24 3,-1 0 0,0 0-1,1 0 20,23-47 19,23 23-39,1 24 9,23-23-12,-23 23 11,-1 0 0,1 0 0,-24 23 38,0 1-29,0-1 4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14:28.406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855">
    <iact:property name="dataType"/>
    <iact:actionData xml:id="d0">
      <inkml:trace xmlns:inkml="http://www.w3.org/2003/InkML" xml:id="stk0" contextRef="#ctx0" brushRef="#br0">3707 12440 0,'0'24'128,"23"-24"-112,1 0-8,-1 0 0,25 0 0,-25 23-1,48 1 2,23 0-2,1-1 1,70 1-1,0-1 1,71-23 0,0 71-1,0-71 1,48 24 0,-72-1-1,24-23 2,0 0-2,0 0 1,-70 0 0,-25 0 1,1 0-4,-71 0 3,23 0 0,-23 0 1,0 0-2,23 0 1,-23 0 1,0 0-3,0 0 2,23 0 0,0 0 0,-46 0 0,23 0-1,-1 0 2,-46 0-3,0 0 2,23 0 0,-24 0 24</inkml:trace>
    </iact:actionData>
  </iact:action>
  <iact:action type="add" startTime="2170">
    <iact:property name="dataType"/>
    <iact:actionData xml:id="d1">
      <inkml:trace xmlns:inkml="http://www.w3.org/2003/InkML" xml:id="stk1" contextRef="#ctx0" brushRef="#br0">10222 12133 0,'23'0'18,"1"0"-6,0 0-5,23-23 1,-24 23 0,25 0-1,22-24 1,-22 24 1,22 0-1,1 0-2,0 0 2,24 0 0,-25-24 0,25 24 0,-24-23 5,23-1-11,0 1 7,48-1-3,23-23 1,1 0 2,-1 23-2,-47-23 1,71-24 0,-71 47 1,0 1-1,-24-1-2,24 24 2,-23 0 0,23 0-1,-24 0 1,48 0 0,70 0 0,-47 47 0,48-23 0,-24-24 0,-48 47 1,25-23-3,-96-24 2,96 47 0,-72-23-2,0-1 2,-46 24 0,93-23 0,-93 0-1,46-1 6,0 1-10,-23-1 4,-24-23 1,1 0 0,22 24 0,-46 0 0,0-24 0,-1 0-1,1 0 2,-1 0 21,1 0-15,0 0 63</inkml:trace>
    </iact:actionData>
  </iact:action>
  <iact:action type="add" startTime="3417">
    <iact:property name="dataType"/>
    <iact:actionData xml:id="d2">
      <inkml:trace xmlns:inkml="http://www.w3.org/2003/InkML" xml:id="stk2" contextRef="#ctx0" brushRef="#br0">17351 11826 0,'0'0'0,"23"0"6,25 0 2,-25 0-1,72 0 0,-1 24 2,0 23-2,72-23 1,-48-24-1,23 23 2,48 1 0,24-24-3,-25 24 1,-22 23 1,-1-24 0,-23 25 0,-1-1 0,-23-24-1,-23 1 1,-24 0 0,23 23-1,-47-23 1,24-24 1,0 0-3,-24 0 4,47 0-4,-23 0 2,-24 0 1,24 0-2,24 0 0,-1 0 1,-23 0 0,23-24-1,1 0 1,-1 1 0,-23-1-1,-47 24 2,23 0-1,0-24 0,-23 24-1,-1 0 8,1 0 9,-24-23-17,23 23 72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14:28.406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256">
    <iact:property name="dataType"/>
    <iact:actionData xml:id="d0">
      <inkml:trace xmlns:inkml="http://www.w3.org/2003/InkML" xml:id="stk0" contextRef="#ctx0" brushRef="#br0">6232 12417 0,'24'0'21,"0"0"-4,-1 0 5,24 0-14,1 0 8,-25 0-9,1 0 0,-1 0 1,1 0-1,0 0 3,-1 0-4,1 0 2,-1 47 1,1-47-1,-24 23-2,0 1 3,0 0 6,0-1-7,0 1-1,0-1 1,0 1 0,0 0-1,0 23 1,0-24 0,-24-23-1,-23 48 1,24-25-1,-25-23 2,1 24-2,24-24 2,-25 0-2,25 0 1,-1 0 7,1 0-7,-1 0 23,24-24-8,0 1-6,0-1-3,0 0 2,0 1-9,0-1 2,24 24 14,-24-23-16,23 23 1,-23-24 0,47 24-1,-23 0 2,0 0 13,-1 0 2,-23 24 54</inkml:trace>
    </iact:actionData>
  </iact:action>
  <iact:action type="add" startTime="1579">
    <iact:property name="dataType"/>
    <iact:actionData xml:id="d1">
      <inkml:trace xmlns:inkml="http://www.w3.org/2003/InkML" xml:id="stk1" contextRef="#ctx0" brushRef="#br0">9490 12393 0,'47'0'7,"-23"0"0,23 0 1,-23 24-1,23-24 1,0 0 0,0 0 0,71 0-1,-23 0 1,46 0 1,25 0-2,93-48 0,25-22 1,-25 46-1,24-47 2,1 47-1,-1 1-1,0-1 0,1-23 2,-96 47-2,48 0 1,-70 0 0,-1 0 1,-47 0-4,-47 0 5,70 0-3,-70 0 1,24 24 0,-1-1-1,0 1 1,25-24 0,-25 23-1,0-23 1,-23 0-1,-24 0 1,24 0 0,-24 24 0,1-24 0,-1 0 0,-24 0-1,1 24 2,0-24-3,-1 0 12,24 0-11,-47 23-1,48 1 4,-25-24-4,1 0 1,0 0 1,-24 24 1,47-24-2,-24 0 2,1 0-3,0 0 2,-1 23 1,1-23 14,-1 0-1</inkml:trace>
    </iact:actionData>
  </iact:action>
  <iact:action type="add" startTime="2980">
    <iact:property name="dataType"/>
    <iact:actionData xml:id="d2">
      <inkml:trace xmlns:inkml="http://www.w3.org/2003/InkML" xml:id="stk2" contextRef="#ctx0" brushRef="#br0">16643 12251 0,'23'0'25,"1"-23"-19,23 23 0,-23-24 2,-1 24 0,24-24-1,-23 24 1,0 0 1,-1 0-3,1 0 2,-1 0 0,25 0 1,-25 0-1,24 0 0,1 0-2,46 0 2,1 0 0,-1 0-1,0 24 2,24 0-2,24-24 1,-95 47-1,48-47 1,23 24-1,-47-1 1,47 24 1,-24 1-1,0-25-1,1 24 1,-1-23-1,1 23 0,-25-23 2,25-1-1,-1 1-1,-46 0 1,46-24 0,-23 23-1,0 1 2,-48-24-2,24 23 1,1-23-1,-25 0 9,24 0-6,-23 0 3,0 0-4,-1 0-2,24 0 1,-23 0-1,23 0 1,-23 0 0,0 0 0,-1 0 0,1 0-1,-1 0 1,1 0 1,0 0-2,-1 0 0,24 0 1,1 0 8,-1 0-5,-24-47-7,48 24 3,-24-25 2,-23 48-2,-24-23 1,24-1-1,-1 24 2,1 0 13,-24-23-13,23 23 6,1 0 7,-24-24-12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14:28.406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528">
    <iact:property name="dataType"/>
    <iact:actionData xml:id="d0">
      <inkml:trace xmlns:inkml="http://www.w3.org/2003/InkML" xml:id="stk0" contextRef="#ctx0" brushRef="#br0">7507 12558 0,'47'0'29,"-23"0"-21,-1-23 9,1 23-10,0-24 0,-1 24 1,1 0 0,0 0 7,-1 0-7,1 0 0,-1 0 8,1 0-1,0 0 23,-24 24-30,0-1 0,0 1 0,0-1-1,0 1 1,0 0 0,0-1-1,0 1 1,0 23 8,-24-23 0,-23-1-9,23-23 8,1 0-7,-1 0-1,0 0 10,1 0-10,-1 0 25,24-47 44,0 23-51,24 1-19,-1 23 2,-23-24 1,24 24 7,0 0-11,-1 0 7,1 24 32,-24-1-37,0 1 9,0 23-8,0-23 16,0-1-2</inkml:trace>
    </iact:actionData>
  </iact:action>
  <iact:action type="add" startTime="2161">
    <iact:property name="dataType"/>
    <iact:actionData xml:id="d1">
      <inkml:trace xmlns:inkml="http://www.w3.org/2003/InkML" xml:id="stk1" contextRef="#ctx0" brushRef="#br0">10977 12062 0,'0'0'1,"95"0"7,23 0-3,-48-23 3,-22 23 0,46 0-1,-47 0 2,0-24-3,24 24 3,-24 0-2,1 0 2,23 0-2,23 0 2,-47 0-2,24 0 2,0 0-3,0 0 2,-1 0 0,-22 0-1,-25 0 1,24 0-1,-23 0 1,23 0 9,-23-23-9,-1 23-2,25-24 3,-1 24-2,0-24 1,24 1 0,-47 23 0,46-24-1,1 24 1,-24 0-1,-23 0 2,47-23-2,-24 23 1,-23 0-1,46-24 1,-46 24 0,47 0 1,0 0-3,23 0 2,-47 0-1,48 0 1,-24 0 1,-1 0-2,1 0 0,0 0 2,-47 0-2,46 0 1,-22 0-1,-25 0 9,1 0-9,-1 0 3,1 0 5,0 0-8,-1 0 19,1 0-22,0 0 21,-1 0-1</inkml:trace>
    </iact:actionData>
  </iact:action>
  <iact:action type="add" startTime="3477">
    <iact:property name="dataType"/>
    <iact:actionData xml:id="d2">
      <inkml:trace xmlns:inkml="http://www.w3.org/2003/InkML" xml:id="stk2" contextRef="#ctx0" brushRef="#br0">17256 12062 0,'24'0'62,"0"0"-54,-1 0 6,1 0-6,-1 0 0,-23 24 39,0 0-40,0-1 1,0 24 7,-23-23-7,-24-24-1,23 24 1,-23-1 0,0-23 1,23 24-1,-23-24-1,23 0 0,0 0 9,1 0-9,-1 0 11,24-24-12,0-23 9,0 0 1,0 23-8,47 1-1,-23-1 1,0 0-1,23 24 1,-47-23 0,47 23 0,-23 0 8,-1 0-1,1 0 1,-24 47 8,0 0-9,0-23-9,0 23 2,0-23 0,-24-1 0,24 1-1,0 0 1,0-1 8,-23-23-6,23 24-5,-24-1 11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14:28.406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815">
    <iact:property name="dataType"/>
    <iact:actionData xml:id="d0">
      <inkml:trace xmlns:inkml="http://www.w3.org/2003/InkML" xml:id="stk0" contextRef="#ctx0" brushRef="#br0">6350 13644 0,'24'0'132,"0"0"-126,-1 0 10,1 0-10,-1 0 11,1 0-9,0 0 7,-1 0 24,-23 24-24,24-1 0,-24 24-7,0 1 8,0-1 1,0-23-12,0-1 11,-24 1-9,24-1 2,-23-23-1,-25 0-1,1 0 9,24 0-8,-1 0 7,0-23-6,24-1-3,0 1 3,-23-1-2,23 0 0,-24 24 2,24-23-2,0-1 9,0 0 14,24 24 2,-1 0-17,1 0-7,0 0 7,-1 0 10,1 0-20,-1 24 67</inkml:trace>
    </iact:actionData>
  </iact:action>
  <iact:action type="add" startTime="2177">
    <iact:property name="dataType"/>
    <iact:actionData xml:id="d1">
      <inkml:trace xmlns:inkml="http://www.w3.org/2003/InkML" xml:id="stk1" contextRef="#ctx0" brushRef="#br0">9065 12912 0,'24'0'102,"-1"0"-97,1 0 3,-1 0-1,1 0 1,0 0-1,-1 0 8,1 0-4,-24 24 12,0-1-17,0 1 2,0 0-1,0-1 2,0 25-2,0-25 1,0 1-1,0-1 1,0 1 0,-24-24 0,1 0-1,-25 0 2,25 0-3,-1 0 3,1 0-1,-1 0 0,0 0 22,1 0-6,23-24 30,0 1-39,23 23 0,1-24-6,23 24 6,-23 0 1,-1 0 22,1 0-7</inkml:trace>
    </iact:actionData>
  </iact:action>
  <iact:action type="add" startTime="3400">
    <iact:property name="dataType"/>
    <iact:actionData xml:id="d2">
      <inkml:trace xmlns:inkml="http://www.w3.org/2003/InkML" xml:id="stk2" contextRef="#ctx0" brushRef="#br0">11638 12936 0,'0'-24'8,"47"24"-2,-23 0 1,23 0 2,-23 0-1,47 0-2,-24 0 4,0 0-4,24 0 3,-24 24-2,0-1 1,0 1 0,24 0-1,24-1 4,-1 1-6,1 0 2,23-1 1,47 1 0,-47-1 0,47 1-1,0 0 1,1 23 0,-25-47-1,24 47 5,-94-47-8,71 24 4,-24-1 0,0-23 0,24 24-1,-1-24 1,1 0 0,-1 0-1,72 0 1,-48 0 0,-23 0 0,23 0-1,-47 0 2,0 0-2,-47 0 1,23 0-1,-23 0 2,-24 0-1,1 0-1,-25 0 1,48 0-1,0 0 1,23 0-1,-47-24 1,24 24 0,24-23 2,-1 23-5,-23 0 4,0 0-2,0-24 1,-48 24 0,48 0-1,-24 0 1,0 0 0,24-24-1,-24 1 1,-23 23 0,23-24-1,-23 1 1,0 23 0,23-24 1,0 24-2,-23 0 0,23 0 1,-24 0 3,1-24 2,0 24-6,-1 0 16</inkml:trace>
    </iact:actionData>
  </iact:action>
  <iact:action type="add" startTime="4654">
    <iact:property name="dataType"/>
    <iact:actionData xml:id="d3">
      <inkml:trace xmlns:inkml="http://www.w3.org/2003/InkML" xml:id="stk3" contextRef="#ctx0" brushRef="#br0">19877 12936 0,'47'-24'102,"-24"24"-96,1 0 9,0 0-7,-24 24 46,0 23-47,-24-23 10,0 23-10,-46-47 3,22 24-5,25-24 3,-1 0 0,1 0-1,23-24 16,0 0-14,0 1 2,0-1-8,0 0 6,0 1 14,23-1-16,1 24 87,-1 0-71,1 24-8</inkml:trace>
    </iact:actionData>
  </iact:action>
</iact:actions>
</file>

<file path=ppt/ink/inkAction10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14:28.406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1995">
    <iact:property name="dataType"/>
    <iact:actionData xml:id="d0">
      <inkml:trace xmlns:inkml="http://www.w3.org/2003/InkML" xml:id="stk0" contextRef="#ctx0" brushRef="#br0">6822 12723 0,'24'0'55,"-24"24"-35,0 0-11,0-1 0,0 1 5,0-1-6,0 1-1,0 0 1,0-1 0,0 1-1,-71 23 1,24-23 0,-47-1 2,-1 1-5,1-24 3,23 0 0,47 0-1,-23 0 1,0-24 1,47-23-2,-24 0 1,24 0-1,0-24 1,0 24 0,0-1 0,0 1 1,24 0-3,0 23 2,23 1 0,0-1-1,0 24 1,0-23-1,1 23 0,-1 0 3,-24 0-3,25 0 1,-1 0 10,-24 0-13,1 0 26,-24 23-24,0 1 17,0-1-16,0 1 6,0 0-5,0-1 7,0 1-7,-24-1 5,1-23-7,-1 0 9,24 24-1,0 0 9</inkml:trace>
    </iact:actionData>
  </iact:action>
  <iact:action type="add" startTime="3450">
    <iact:property name="dataType"/>
    <iact:actionData xml:id="d1">
      <inkml:trace xmlns:inkml="http://www.w3.org/2003/InkML" xml:id="stk1" contextRef="#ctx0" brushRef="#br0">9561 12841 0,'0'-23'6,"23"-1"1,1 24 2,23-23-1,24-1-1,23 24 1,-23 0 0,24-24-1,-1 24 1,24 0-1,-23 0 2,23 0-1,70-47-1,49 47 2,-25-23-2,48 23-1,-72-24 3,1 24-2,-71 0 2,0-24-2,-23 1 1,-24 23-1,-1 0 1,25-24 0,70 1 1,-94 23-2,94-24 1,-47 0-1,24 1 1,-24-48-1,47 71 1,-70-47 0,-1 47 0,-23-24 0,0 24-1,-24 0 2,47-23-2,-47 23 1,24 0 0,0 0-1,-24 0 1,48 0 0,-24 0-1,47 0 2,-95 0-2,48 0 1,-47 0-1,-1 0 1,24 23 0,-23-23-1,0 0 9</inkml:trace>
    </iact:actionData>
  </iact:action>
  <iact:action type="add" startTime="4426">
    <iact:property name="dataType"/>
    <iact:actionData xml:id="d2">
      <inkml:trace xmlns:inkml="http://www.w3.org/2003/InkML" xml:id="stk2" contextRef="#ctx0" brushRef="#br0">16265 12039 0,'23'0'38,"1"0"-32,47 23 10,-47-23-8,23 24-1,24-24 1,-1 24 2,-22-1-4,70 1 1,-24-1 2,0 1 0,48 0-2,23-1-1,-47 25 2,24-25 0,-48 1-1,72 47 1,-72-71 0,-23 23 0,23 1-1,1-1 1,-48-23 0,0 24 0,-23-24-1,23 0 2,-23 0 14,-1 0-16,1 0 9,-1 0-1,1 0-7,0 0 23,-1 0-15,1 0 0,-1 0 6,1 0-7,0 0 11,-1 0-21,1 0 13,-1 0-4,1 0-7,23 0 10,-23 0-12,-24-24 4,23 1-1,1-1-1,0 24 1,-24-23 0,0-1 8,23 24 1,1-24 13</inkml:trace>
    </iact:actionData>
  </iact:action>
</iact:actions>
</file>

<file path=ppt/ink/inkAction1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9T19:14:28.406"/>
    </inkml:context>
    <inkml:brush xml:id="br0">
      <inkml:brushProperty name="width" value="0.08819" units="cm"/>
      <inkml:brushProperty name="height" value="0.35278" units="cm"/>
      <inkml:brushProperty name="color" value="#7030A0"/>
      <inkml:brushProperty name="tip" value="rectangle"/>
      <inkml:brushProperty name="rasterOp" value="maskPen"/>
    </inkml:brush>
  </inkml:definitions>
  <iact:action type="add" startTime="539">
    <iact:property name="dataType"/>
    <iact:actionData xml:id="d0">
      <inkml:trace xmlns:inkml="http://www.w3.org/2003/InkML" xml:id="stk0" contextRef="#ctx0" brushRef="#br0">5028 12700 0,'0'-24'39,"0"1"-17,24 23 9,0-24-15,-1 24-1,-23-24-7,24 24 7,-1 0-7,1 0 8,0 0-9,-1 0 1,1 0 17,-1 0-10,-23 24-9,24-24 1,-24 24 11,0-1-12,0 1 2,0 23 0,0 24 0,-24 0 1,-23-24-3,0 24 1,23-48 3,1 1-4,-48 23 2,24-23-1,0-1 1,23-23 0,0 0 1,1 0-2,23-23 0,-24 23 1,24-47 0,-23 23 0,23-23 0,0 23 0,0 0-1,0 1 2,0-24-3,0 23 9,0 0-6,23 24-1,24-23-1,1-1 1,-25 24-1,24 0 1,1 0 0,-25 0 0,1 0-1,-1 0 2,1 0 21,0 0-6,-24 24 0,0-1-2,0 1 2,0 0-10,0-1-6</inkml:trace>
    </iact:actionData>
  </iact:action>
  <iact:action type="add" startTime="1864">
    <iact:property name="dataType"/>
    <iact:actionData xml:id="d1">
      <inkml:trace xmlns:inkml="http://www.w3.org/2003/InkML" xml:id="stk1" contextRef="#ctx0" brushRef="#br0">7625 12582 0,'24'23'54,"-1"1"-40,-23 0 2,0-1-9,24-23 0,-24 24 2,0-1 6,0 1 0,-24 0-6,1-1-3,-25 1 3,-22-1-2,22-23 1,-22 24-1,22-24 2,25 0 7,-1 0-10,1 0 4,23-24 19,0 1-20,23-1 6,24 24-8,-47-23 1,48 23 1,-25-24-2,1 24 10,-1 0-11,1 0 25,0 0-8,-24 24-15,0-1 0,0 1 7,23-24-8</inkml:trace>
    </iact:actionData>
  </iact:action>
  <iact:action type="add" startTime="2993">
    <iact:property name="dataType"/>
    <iact:actionData xml:id="d2">
      <inkml:trace xmlns:inkml="http://www.w3.org/2003/InkML" xml:id="stk2" contextRef="#ctx0" brushRef="#br0">9702 12771 0,'24'-24'10,"0"24"-5,23 0 2,-24-24 2,48 24-2,24-23 1,23 23-1,47-24 1,0 1-1,118-1 1,1-23-1,-48 23 4,0 1-4,47 23-1,-118-24 1,1 24 2,-48-24-2,0 24 1,47 0 0,-47-23 1,24 23-2,-24 0 0,47 0 1,-47 0-1,0 0 2,-24 0-2,-23 0 2,24 0-2,-25 0 0,-22 0 2,46 0-2,-47 0 1,0 0-1,24 0 1,-24 0 0,24 23 0,-47-23-1,47 0 1,-48 0 0,1 0 16,0 0 22</inkml:trace>
    </iact:actionData>
  </iact:action>
  <iact:action type="add" startTime="4023">
    <iact:property name="dataType"/>
    <iact:actionData xml:id="d3">
      <inkml:trace xmlns:inkml="http://www.w3.org/2003/InkML" xml:id="stk3" contextRef="#ctx0" brushRef="#br0">16831 12700 0,'0'23'68,"24"-23"-52,-24 24-9,24-24 1,-24 24 0,23-24 0,-23 23 1,24-23-3,-24 24 49,-24-24-25,1 0-13,-1 0-2,48 0 101,-1 0-84,1 0-2,-1 0 33</inkml:trace>
    </iact:actionData>
  </iact:action>
  <iact:action type="add" startTime="5084">
    <iact:property name="dataType"/>
    <iact:actionData xml:id="d4">
      <inkml:trace xmlns:inkml="http://www.w3.org/2003/InkML" xml:id="stk4" contextRef="#ctx0" brushRef="#br0">19924 13904 0,'0'23'94,"0"1"-89,0 0 3,-24-24 1,1 0-4,23 23 4,0 1-1,-24-24 7,24-24 118,24 24-110,-1 0 1,1 0 13,-24 24 42,-24-24-41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5" Type="http://schemas.microsoft.com/office/2011/relationships/inkAction" Target="../ink/inkAction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1.png"/><Relationship Id="rId5" Type="http://schemas.microsoft.com/office/2011/relationships/inkAction" Target="../ink/inkAction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3.png"/><Relationship Id="rId5" Type="http://schemas.microsoft.com/office/2011/relationships/inkAction" Target="../ink/inkAction3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5.png"/><Relationship Id="rId5" Type="http://schemas.microsoft.com/office/2011/relationships/inkAction" Target="../ink/inkAction4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7.png"/><Relationship Id="rId5" Type="http://schemas.microsoft.com/office/2011/relationships/inkAction" Target="../ink/inkAction5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9.png"/><Relationship Id="rId5" Type="http://schemas.microsoft.com/office/2011/relationships/inkAction" Target="../ink/inkAction6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1.png"/><Relationship Id="rId5" Type="http://schemas.microsoft.com/office/2011/relationships/inkAction" Target="../ink/inkAction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3.png"/><Relationship Id="rId5" Type="http://schemas.microsoft.com/office/2011/relationships/inkAction" Target="../ink/inkAction8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5.png"/><Relationship Id="rId5" Type="http://schemas.microsoft.com/office/2011/relationships/inkAction" Target="../ink/inkAction9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7.png"/><Relationship Id="rId5" Type="http://schemas.microsoft.com/office/2011/relationships/inkAction" Target="../ink/inkAction10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9.png"/><Relationship Id="rId5" Type="http://schemas.microsoft.com/office/2011/relationships/inkAction" Target="../ink/inkAction11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7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EA53BF-17D1-4920-A381-5920E51DD2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6426" y="1591831"/>
            <a:ext cx="3002852" cy="429788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44482C-5DDB-4BD8-B0EC-D92EACFB55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4723" y="1591832"/>
            <a:ext cx="2939816" cy="429788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32918D8-37FB-4B2F-BD5D-90065BE30B7E}"/>
              </a:ext>
            </a:extLst>
          </p:cNvPr>
          <p:cNvSpPr txBox="1">
            <a:spLocks/>
          </p:cNvSpPr>
          <p:nvPr/>
        </p:nvSpPr>
        <p:spPr>
          <a:xfrm>
            <a:off x="900425" y="466577"/>
            <a:ext cx="7616562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sz="5400" b="0" dirty="0">
                <a:solidFill>
                  <a:schemeClr val="bg1"/>
                </a:solidFill>
              </a:rPr>
              <a:t>Let’s recap ‘ow’ and ‘</a:t>
            </a:r>
            <a:r>
              <a:rPr lang="en-GB" sz="5400" b="0" dirty="0" err="1">
                <a:solidFill>
                  <a:schemeClr val="bg1"/>
                </a:solidFill>
              </a:rPr>
              <a:t>ou</a:t>
            </a:r>
            <a:r>
              <a:rPr lang="en-GB" sz="5400" b="0" dirty="0">
                <a:solidFill>
                  <a:schemeClr val="bg1"/>
                </a:solidFill>
              </a:rPr>
              <a:t>’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222974-7506-4781-984B-BD322D2A6186}"/>
              </a:ext>
            </a:extLst>
          </p:cNvPr>
          <p:cNvSpPr/>
          <p:nvPr/>
        </p:nvSpPr>
        <p:spPr>
          <a:xfrm>
            <a:off x="8516987" y="6261436"/>
            <a:ext cx="627013" cy="59656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FAB64F0-7F52-4111-B341-95EC74D643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26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2704">
        <p:fade/>
      </p:transition>
    </mc:Choice>
    <mc:Fallback>
      <p:transition advTm="227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545086-CE67-451E-A6BB-C2793901B4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956" y="724866"/>
            <a:ext cx="1268659" cy="216271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736F17E7-0557-4660-9997-A3BD585D81F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43520" y="4402080"/>
              <a:ext cx="4717080" cy="26352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736F17E7-0557-4660-9997-A3BD585D81F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27680" y="4338720"/>
                <a:ext cx="4748400" cy="39024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682A51E1-5A75-4F20-8A8E-7F1B9B025C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22409">
        <p:fade/>
      </p:transition>
    </mc:Choice>
    <mc:Fallback>
      <p:transition advTm="224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1026" name="Picture 2" descr="Shout Royalty Free Vector Image - VectorStock">
            <a:extLst>
              <a:ext uri="{FF2B5EF4-FFF2-40B4-BE49-F238E27FC236}">
                <a16:creationId xmlns:a16="http://schemas.microsoft.com/office/drawing/2014/main" id="{83CB1206-BE3F-481D-A520-E426486CB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970" y="634033"/>
            <a:ext cx="1373235" cy="210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BD66853-985C-43C9-855A-7E8B8863BC4E}"/>
              </a:ext>
            </a:extLst>
          </p:cNvPr>
          <p:cNvSpPr/>
          <p:nvPr/>
        </p:nvSpPr>
        <p:spPr>
          <a:xfrm>
            <a:off x="516835" y="2557670"/>
            <a:ext cx="1484243" cy="2517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6B79E0A2-54D3-411A-9023-FA293FA6207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328480" y="4249080"/>
              <a:ext cx="4691520" cy="26388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6B79E0A2-54D3-411A-9023-FA293FA6207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12640" y="4185720"/>
                <a:ext cx="4722840" cy="39060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415C9A7-C50C-450D-A25A-C07DEA2474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8606">
        <p:fade/>
      </p:transition>
    </mc:Choice>
    <mc:Fallback>
      <p:transition advTm="86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fl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2050" name="Picture 2" descr="https://encrypted-tbn0.gstatic.com/images?q=tbn:ANd9GcT_pP5SpwyhdnvDecDfibwuKp4sUUfGmsuLGbP5fn4C7pI9zL2qg0QqYVDa-L__EtNm2ol0ga0&amp;usqp=CAc">
            <a:extLst>
              <a:ext uri="{FF2B5EF4-FFF2-40B4-BE49-F238E27FC236}">
                <a16:creationId xmlns:a16="http://schemas.microsoft.com/office/drawing/2014/main" id="{9FC9D1AE-ED59-441D-9515-7320BA5ED6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559" y="587237"/>
            <a:ext cx="1758397" cy="175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18886E9-6AC5-452E-80D3-B9CE09E4641C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657440" y="4605840"/>
              <a:ext cx="5779080" cy="41688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18886E9-6AC5-452E-80D3-B9CE09E4641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41600" y="4542480"/>
                <a:ext cx="5810400" cy="5436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8E25678-E210-4A16-87D5-00BB69EA73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8229">
        <p:fade/>
      </p:transition>
    </mc:Choice>
    <mc:Fallback>
      <p:transition advTm="82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074" name="Picture 2" descr="Crowd, cartoon characters, illustration png | PNGEgg">
            <a:extLst>
              <a:ext uri="{FF2B5EF4-FFF2-40B4-BE49-F238E27FC236}">
                <a16:creationId xmlns:a16="http://schemas.microsoft.com/office/drawing/2014/main" id="{F9D29730-53F7-428C-9A0F-5EB1342E2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11" y="679796"/>
            <a:ext cx="2809875" cy="1628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2606C980-27DE-4746-8B27-E67D7E1141E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48040" y="4427640"/>
              <a:ext cx="4878360" cy="272160"/>
            </p14:xfrm>
          </p:contentPart>
        </mc:Choice>
        <mc:Fallback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2606C980-27DE-4746-8B27-E67D7E1141E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32200" y="4364280"/>
                <a:ext cx="4909680" cy="398880"/>
              </a:xfrm>
              <a:prstGeom prst="rect">
                <a:avLst/>
              </a:prstGeom>
            </p:spPr>
          </p:pic>
        </mc:Fallback>
      </mc:AlternateContent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2F5A8DBE-9059-4131-85AC-FE05925CD4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200">
        <p:fade/>
      </p:transition>
    </mc:Choice>
    <mc:Fallback>
      <p:transition advTm="7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4098" name="Picture 2" descr="Proud Girl On The Podium. Royalty Free Cliparts, Vectors, And Stock  Illustration. Image 61323823.">
            <a:extLst>
              <a:ext uri="{FF2B5EF4-FFF2-40B4-BE49-F238E27FC236}">
                <a16:creationId xmlns:a16="http://schemas.microsoft.com/office/drawing/2014/main" id="{27003BEA-FD5A-4B54-8B80-4B8CC8D7B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14" y="552450"/>
            <a:ext cx="21812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FCEBBB5F-E03C-4CB7-9303-D58837597FB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69080" y="4402080"/>
              <a:ext cx="4597920" cy="340200"/>
            </p14:xfrm>
          </p:contentPart>
        </mc:Choice>
        <mc:Fallback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FCEBBB5F-E03C-4CB7-9303-D58837597FB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53240" y="4338720"/>
                <a:ext cx="4629240" cy="466920"/>
              </a:xfrm>
              <a:prstGeom prst="rect">
                <a:avLst/>
              </a:prstGeom>
            </p:spPr>
          </p:pic>
        </mc:Fallback>
      </mc:AlternateContent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ACB47141-CBAD-4EAC-A711-4CF2EB160B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86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825">
        <p:fade/>
      </p:transition>
    </mc:Choice>
    <mc:Fallback>
      <p:transition advTm="68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er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  <p:pic>
        <p:nvPicPr>
          <p:cNvPr id="5122" name="Picture 2" descr="Cat Taking A Shower Cartoon Clipart Vector - FriendlyStock">
            <a:extLst>
              <a:ext uri="{FF2B5EF4-FFF2-40B4-BE49-F238E27FC236}">
                <a16:creationId xmlns:a16="http://schemas.microsoft.com/office/drawing/2014/main" id="{EE79A174-7DE4-4C17-BC8E-E43C8CD8C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59" y="599246"/>
            <a:ext cx="1614629" cy="181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7CC8973D-1088-4507-95AA-6BD71E9A50D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334520" y="4197960"/>
              <a:ext cx="6254640" cy="3826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7CC8973D-1088-4507-95AA-6BD71E9A50D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318680" y="4134600"/>
                <a:ext cx="6285960" cy="5094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49F9AAB-4F61-45F2-A868-74B7128155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5684">
        <p:fade/>
      </p:transition>
    </mc:Choice>
    <mc:Fallback>
      <p:transition advTm="56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se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45665-1552-448E-B4B6-026F06F09A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999" y="642444"/>
            <a:ext cx="1105054" cy="2057687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8656CBB-B166-41FC-8BAB-DB086210747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43520" y="4350960"/>
              <a:ext cx="5031360" cy="2638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8656CBB-B166-41FC-8BAB-DB086210747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27680" y="4287600"/>
                <a:ext cx="5062680" cy="3906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4BF072A-8F10-4BE8-85BF-BF23B6EF25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643">
        <p:fade/>
      </p:transition>
    </mc:Choice>
    <mc:Fallback>
      <p:transition advTm="66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1460F3-ACFC-41E9-8FBD-83244710BB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78" y="606055"/>
            <a:ext cx="1452576" cy="2939251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F4798A89-A745-4D5D-A141-D256A7298D5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02520" y="4266000"/>
              <a:ext cx="3552480" cy="3571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F4798A89-A745-4D5D-A141-D256A7298D5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86680" y="4202640"/>
                <a:ext cx="3583800" cy="4838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EEC11DA-EA34-45AB-BA34-D57E6ECFCD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7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6072">
        <p:fade/>
      </p:transition>
    </mc:Choice>
    <mc:Fallback>
      <p:transition advTm="60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gr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ow</a:t>
            </a:r>
            <a:r>
              <a:rPr lang="en-GB" sz="17000" dirty="0">
                <a:ln w="28575">
                  <a:noFill/>
                </a:ln>
                <a:solidFill>
                  <a:schemeClr val="tx1">
                    <a:lumMod val="90000"/>
                    <a:lumOff val="10000"/>
                  </a:schemeClr>
                </a:solidFill>
              </a:rPr>
              <a:t>l</a:t>
            </a:r>
          </a:p>
        </p:txBody>
      </p:sp>
      <p:pic>
        <p:nvPicPr>
          <p:cNvPr id="6146" name="Picture 2" descr="Roaring Tiger Clip Art at Clker.com - vector clip art online, royalty free  &amp; public domain">
            <a:extLst>
              <a:ext uri="{FF2B5EF4-FFF2-40B4-BE49-F238E27FC236}">
                <a16:creationId xmlns:a16="http://schemas.microsoft.com/office/drawing/2014/main" id="{A4D8E255-41B4-44DA-8527-7A432B038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66" y="787884"/>
            <a:ext cx="2914650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89486ED7-6509-4932-BA6D-3B136DBAD99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69080" y="4648320"/>
              <a:ext cx="4929480" cy="365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89486ED7-6509-4932-BA6D-3B136DBAD99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53240" y="4584960"/>
                <a:ext cx="4960800" cy="492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CC7FFB0-F369-4F4D-B78F-229EA9E824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782">
        <p:fade/>
      </p:transition>
    </mc:Choice>
    <mc:Fallback>
      <p:transition advTm="77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se</a:t>
            </a:r>
            <a:endParaRPr lang="en-GB" sz="17000" dirty="0">
              <a:ln w="28575">
                <a:noFill/>
              </a:ln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pic>
        <p:nvPicPr>
          <p:cNvPr id="7170" name="Picture 2" descr="Cartoon house png, Cartoon house png Transparent FREE for download on  WebStockReview 2021">
            <a:extLst>
              <a:ext uri="{FF2B5EF4-FFF2-40B4-BE49-F238E27FC236}">
                <a16:creationId xmlns:a16="http://schemas.microsoft.com/office/drawing/2014/main" id="{2FA20A65-B60F-43A5-9E9B-5BF9AAA27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29" y="594899"/>
            <a:ext cx="1710979" cy="171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0A7C501-DE32-4EF2-B403-4A600E12B56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243520" y="4334040"/>
              <a:ext cx="4538520" cy="3657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0A7C501-DE32-4EF2-B403-4A600E12B5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27680" y="4270680"/>
                <a:ext cx="4569840" cy="492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083CD43-7221-44AD-B40A-AA70252588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51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11850">
        <p:fade/>
      </p:transition>
    </mc:Choice>
    <mc:Fallback>
      <p:transition advTm="118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ou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dy</a:t>
            </a:r>
          </a:p>
        </p:txBody>
      </p:sp>
      <p:pic>
        <p:nvPicPr>
          <p:cNvPr id="8194" name="Picture 2" descr="Cloudy Cartoon Background Stock Illustrations – 14,851 Cloudy Cartoon  Background Stock Illustrations, Vectors &amp; Clipart - Dreamstime">
            <a:extLst>
              <a:ext uri="{FF2B5EF4-FFF2-40B4-BE49-F238E27FC236}">
                <a16:creationId xmlns:a16="http://schemas.microsoft.com/office/drawing/2014/main" id="{D61F566D-73FA-4735-B274-F297D6ECD7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331" y="557005"/>
            <a:ext cx="1874834" cy="140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7E20BC7B-CD09-476E-949F-7F10512F7B0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742400" y="4487040"/>
              <a:ext cx="5430600" cy="56124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7E20BC7B-CD09-476E-949F-7F10512F7B0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726560" y="4423680"/>
                <a:ext cx="5461920" cy="687960"/>
              </a:xfrm>
              <a:prstGeom prst="rect">
                <a:avLst/>
              </a:prstGeom>
            </p:spPr>
          </p:pic>
        </mc:Fallback>
      </mc:AlternateContent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32EE3D01-7801-41F3-9662-D920FED5DE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9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7957">
        <p:fade/>
      </p:transition>
    </mc:Choice>
    <mc:Fallback>
      <p:transition advTm="79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879EA0-3E19-46DB-B0DB-CA9373E6B1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175" y="1285677"/>
            <a:ext cx="7922812" cy="4975759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BF2D4430-52D4-4EFA-92F5-65A44B340DB0}"/>
              </a:ext>
            </a:extLst>
          </p:cNvPr>
          <p:cNvSpPr txBox="1">
            <a:spLocks/>
          </p:cNvSpPr>
          <p:nvPr/>
        </p:nvSpPr>
        <p:spPr>
          <a:xfrm>
            <a:off x="763719" y="397389"/>
            <a:ext cx="7616562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b="0" dirty="0">
                <a:solidFill>
                  <a:schemeClr val="bg1"/>
                </a:solidFill>
              </a:rPr>
              <a:t>Let’s write ‘ow’ and ‘</a:t>
            </a:r>
            <a:r>
              <a:rPr lang="en-GB" b="0" dirty="0" err="1">
                <a:solidFill>
                  <a:schemeClr val="bg1"/>
                </a:solidFill>
              </a:rPr>
              <a:t>ou</a:t>
            </a:r>
            <a:r>
              <a:rPr lang="en-GB" b="0" dirty="0">
                <a:solidFill>
                  <a:schemeClr val="bg1"/>
                </a:solidFill>
              </a:rPr>
              <a:t>’ words…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929412A-3CB8-4197-9E22-A6563E99EDE7}"/>
              </a:ext>
            </a:extLst>
          </p:cNvPr>
          <p:cNvSpPr/>
          <p:nvPr/>
        </p:nvSpPr>
        <p:spPr>
          <a:xfrm>
            <a:off x="8516987" y="6261436"/>
            <a:ext cx="627013" cy="59656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67CB2DA7-1362-4532-B8C5-503A077F55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 advTm="44333">
        <p:fade/>
      </p:transition>
    </mc:Choice>
    <mc:Fallback>
      <p:transition advTm="44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31</Words>
  <Application>Microsoft Office PowerPoint</Application>
  <PresentationFormat>On-screen Show (4:3)</PresentationFormat>
  <Paragraphs>13</Paragraphs>
  <Slides>13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clown</vt:lpstr>
      <vt:lpstr>shout</vt:lpstr>
      <vt:lpstr>flower</vt:lpstr>
      <vt:lpstr>crowd</vt:lpstr>
      <vt:lpstr>proud</vt:lpstr>
      <vt:lpstr>shower</vt:lpstr>
      <vt:lpstr>mouse</vt:lpstr>
      <vt:lpstr>loud</vt:lpstr>
      <vt:lpstr>growl</vt:lpstr>
      <vt:lpstr>house</vt:lpstr>
      <vt:lpstr>cloudy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J. West</cp:lastModifiedBy>
  <cp:revision>12</cp:revision>
  <dcterms:created xsi:type="dcterms:W3CDTF">2020-06-12T09:48:05Z</dcterms:created>
  <dcterms:modified xsi:type="dcterms:W3CDTF">2021-01-19T19:31:16Z</dcterms:modified>
</cp:coreProperties>
</file>