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49841-A187-4EDA-965D-30E8F41135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2C299A-47B6-4A81-9030-CBAD7D0763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F243B-D252-4BD9-916A-58963E185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191C6F-3070-460B-9F34-C2F3F94E4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5EC50-8067-48C6-95A9-D86197836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59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4BBD0-787B-4FDD-8149-95301E142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7E251B-CF1D-4717-9D7A-49570F33AA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63C17-56BE-4D35-A5C5-C2245F055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D72115-3874-43E8-B6A8-F5C24887A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A88100-7BCA-4514-B993-4601BC3A3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725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9F27D-1E42-4326-BFAE-0AF8A2A82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59ABC5-AE66-4601-A062-87252EC97B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FE530-87E6-4200-AF9D-E3C4496A1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6875D3-C794-4F39-B43F-B31C869F5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4BBE4E-D819-4E3B-950B-6A2D1D479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861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CCDB03-B612-4DBD-883A-8299473A1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09D9B4-5857-4B96-BCD9-124E9E1BA0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216FB7-EB9F-4CB3-989C-3FA13CAC71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9DD8E5-E499-4042-980D-5A9C33E5C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05F917-5E17-4322-85A3-16198D585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216FCF-D134-4CBD-9D86-C86EA13A4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733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6F46C-7446-4E46-9010-2A9AB0774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92500B-B2FE-4970-A541-43FBF7006F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E81E94-6DA5-485C-931C-590FA800A1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A91823-367F-4628-B288-AC71597915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E45DD6-B89B-443B-BCB1-CE7718D515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E86B71-8CFF-416E-AC3E-9FE0B0972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949B81-692D-4F77-BFD8-0933AF006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62A5A8-A47C-44C1-9655-A171691D1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514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6CEA4-3980-4DC6-BD2B-79F3537AE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409759-A60B-49D4-A14B-6B2D70E71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1BDFF3-34D4-41B5-A5CD-3F2CFD9D1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67816B-BA6E-4E90-9A67-01EE45089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924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A243C5-8419-4DB1-89C0-347513F60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DBC77A-FE6E-4B9E-B43D-BB52B6143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3EC3D8-2997-4051-9A00-D1EF77E85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777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A259C-D9E6-46C1-8674-CF0FADEAD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1D85A-3235-4A57-94EB-F0ADC5817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DF44FA-C16E-4BF2-BCB3-3261F589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EDD6D0-BB90-4F42-9173-15E8C15C0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D367F-333F-4EFC-AC76-DE80EC0C3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192FF4-03EB-436E-9F95-0E626C0D2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84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52F82-5BFB-4252-BDD2-E2538A4F9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A80273-666A-4814-9375-5F4A966A6F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BF7250-6505-4CC1-A205-406407618B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29C0EC-3AF5-418A-A58D-129959492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F9AFB2-C2AA-48AE-B357-4E4552AF1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6F1EBC-2E2B-4A81-8522-01AFF5AA1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433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CDC19-8894-48AC-8663-3E340FC3C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F7E689-820F-4FFF-8A4E-C0F0C73F8A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D25ACE-F029-4602-9E17-76F1396FB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4C308C-22EA-467E-9261-2B2BAF9D7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F94442-BD8C-458E-A323-238859215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32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9E3B96-933A-4458-8ED5-70AB0813F4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5E207C-4ABF-4B8D-AFA6-8B7385271C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219970-E567-4982-8357-F69568BA9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0C517-44D8-443D-B25F-E5F7031FD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A96316-EFA8-4FA2-87F3-2F245B48A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889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E55DE4-441C-4A66-9652-57C52E318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4DE372-B2C2-4B0F-B162-A766A6FB6F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7AE0EA-9D39-44A2-90EC-9A6EA42D69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6CC44-2ABA-438B-86E3-4BBBC12B2C7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4BD35-D420-4839-A9BF-FF5B9CDA84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D7F28-61C6-44E7-90BE-7DBC44EB41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BA44D-55AA-49CC-8BA1-7682908DEC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030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47A3E-8F49-47F3-A0D3-2B38FB98A9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92861C-FABF-4A88-AD41-B4300C74A0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Monday 25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January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AB4FE3-D657-48B8-A8BD-B5E4CB0C90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025" y="3714750"/>
            <a:ext cx="2662237" cy="266223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E4D3A93-6FAA-4717-9A35-0C37758940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863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31"/>
    </mc:Choice>
    <mc:Fallback>
      <p:transition spd="slow" advTm="12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838" x="1971675" y="2940050"/>
          <p14:tracePt t="6143" x="1979613" y="2940050"/>
          <p14:tracePt t="6152" x="2005013" y="2940050"/>
          <p14:tracePt t="6158" x="2038350" y="2940050"/>
          <p14:tracePt t="6166" x="2106613" y="2922588"/>
          <p14:tracePt t="6173" x="2208213" y="2906713"/>
          <p14:tracePt t="6184" x="2413000" y="2863850"/>
          <p14:tracePt t="6188" x="2744788" y="2813050"/>
          <p14:tracePt t="6196" x="3279775" y="2727325"/>
          <p14:tracePt t="6205" x="3781425" y="2668588"/>
          <p14:tracePt t="6212" x="4341813" y="2600325"/>
          <p14:tracePt t="6221" x="4919663" y="2566988"/>
          <p14:tracePt t="6228" x="5530850" y="2541588"/>
          <p14:tracePt t="6235" x="6245225" y="2524125"/>
          <p14:tracePt t="6243" x="6848475" y="2524125"/>
          <p14:tracePt t="6251" x="7451725" y="2524125"/>
          <p14:tracePt t="6259" x="8147050" y="2524125"/>
          <p14:tracePt t="6268" x="8724900" y="2532063"/>
          <p14:tracePt t="6274" x="9277350" y="2574925"/>
          <p14:tracePt t="6283" x="9804400" y="2617788"/>
          <p14:tracePt t="6290" x="10356850" y="2676525"/>
          <p14:tracePt t="6298" x="10747375" y="2727325"/>
          <p14:tracePt t="6306" x="11087100" y="2787650"/>
          <p14:tracePt t="6312" x="11360150" y="2813050"/>
          <p14:tracePt t="6320" x="11606213" y="2846388"/>
          <p14:tracePt t="6329" x="11715750" y="2871788"/>
          <p14:tracePt t="6335" x="11834813" y="2881313"/>
          <p14:tracePt t="6344" x="11903075" y="2889250"/>
          <p14:tracePt t="6353" x="11953875" y="2897188"/>
          <p14:tracePt t="6359" x="11971338" y="2897188"/>
          <p14:tracePt t="6368" x="11979275" y="2897188"/>
          <p14:tracePt t="6391" x="11953875" y="2897188"/>
          <p14:tracePt t="6398" x="11903075" y="2863850"/>
          <p14:tracePt t="6593" x="11903075" y="2871788"/>
          <p14:tracePt t="6601" x="11911013" y="2871788"/>
          <p14:tracePt t="6608" x="11920538" y="2881313"/>
          <p14:tracePt t="6617" x="11936413" y="2889250"/>
          <p14:tracePt t="6623" x="11953875" y="2897188"/>
          <p14:tracePt t="6633" x="11979275" y="2922588"/>
          <p14:tracePt t="6638" x="12004675" y="2949575"/>
          <p14:tracePt t="6647" x="12065000" y="2990850"/>
          <p14:tracePt t="6656" x="12115800" y="3016250"/>
          <p14:tracePt t="6662" x="12184063" y="307657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6342D-1780-4A3F-99C1-BAC4A9ADC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Recognising </a:t>
            </a:r>
            <a:r>
              <a:rPr lang="en-GB" dirty="0" err="1"/>
              <a:t>O’Clock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974966-CF17-4A97-A57D-67F60B8FCF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188" t="18056" r="28125" b="7084"/>
          <a:stretch/>
        </p:blipFill>
        <p:spPr>
          <a:xfrm>
            <a:off x="3295650" y="1514475"/>
            <a:ext cx="5448300" cy="5133975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D60B8A6-BF1B-4FAE-960D-57A2815644CE}"/>
              </a:ext>
            </a:extLst>
          </p:cNvPr>
          <p:cNvCxnSpPr/>
          <p:nvPr/>
        </p:nvCxnSpPr>
        <p:spPr>
          <a:xfrm>
            <a:off x="2047875" y="2809875"/>
            <a:ext cx="3619500" cy="161925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8A0BF16-8382-4E74-9309-7F0DFFB5B522}"/>
              </a:ext>
            </a:extLst>
          </p:cNvPr>
          <p:cNvSpPr txBox="1"/>
          <p:nvPr/>
        </p:nvSpPr>
        <p:spPr>
          <a:xfrm>
            <a:off x="685800" y="2602468"/>
            <a:ext cx="1943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Minute Hand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5B896F8-E092-4725-B952-1E97FE35115B}"/>
              </a:ext>
            </a:extLst>
          </p:cNvPr>
          <p:cNvCxnSpPr/>
          <p:nvPr/>
        </p:nvCxnSpPr>
        <p:spPr>
          <a:xfrm flipH="1" flipV="1">
            <a:off x="6629400" y="3429000"/>
            <a:ext cx="2514600" cy="53340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BD19CFE8-B6F4-4F27-B057-0A70E3D057E3}"/>
              </a:ext>
            </a:extLst>
          </p:cNvPr>
          <p:cNvSpPr txBox="1"/>
          <p:nvPr/>
        </p:nvSpPr>
        <p:spPr>
          <a:xfrm>
            <a:off x="9182100" y="3777734"/>
            <a:ext cx="2171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Hour Hand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DCF737E-2139-47DC-9AFB-610CBC487B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02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312"/>
    </mc:Choice>
    <mc:Fallback>
      <p:transition spd="slow" advTm="553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886" x="11895138" y="3008313"/>
          <p14:tracePt t="893" x="11606213" y="2906713"/>
          <p14:tracePt t="900" x="11307763" y="2795588"/>
          <p14:tracePt t="908" x="11018838" y="2711450"/>
          <p14:tracePt t="917" x="10721975" y="2608263"/>
          <p14:tracePt t="923" x="10433050" y="2506663"/>
          <p14:tracePt t="932" x="10136188" y="2422525"/>
          <p14:tracePt t="939" x="9906000" y="2344738"/>
          <p14:tracePt t="947" x="9702800" y="2286000"/>
          <p14:tracePt t="955" x="9523413" y="2227263"/>
          <p14:tracePt t="962" x="9345613" y="2174875"/>
          <p14:tracePt t="970" x="9218613" y="2141538"/>
          <p14:tracePt t="978" x="9117013" y="2108200"/>
          <p14:tracePt t="986" x="8997950" y="2073275"/>
          <p14:tracePt t="993" x="8912225" y="2039938"/>
          <p14:tracePt t="1003" x="8836025" y="2014538"/>
          <p14:tracePt t="1008" x="8759825" y="1997075"/>
          <p14:tracePt t="1019" x="8699500" y="1979613"/>
          <p14:tracePt t="1025" x="8648700" y="1963738"/>
          <p14:tracePt t="1032" x="8589963" y="1954213"/>
          <p14:tracePt t="1040" x="8547100" y="1946275"/>
          <p14:tracePt t="1048" x="8504238" y="1946275"/>
          <p14:tracePt t="1055" x="8478838" y="1938338"/>
          <p14:tracePt t="1064" x="8453438" y="1928813"/>
          <p14:tracePt t="1070" x="8435975" y="1928813"/>
          <p14:tracePt t="1079" x="8420100" y="1920875"/>
          <p14:tracePt t="1087" x="8394700" y="1920875"/>
          <p14:tracePt t="1103" x="8369300" y="1920875"/>
          <p14:tracePt t="1109" x="8359775" y="1920875"/>
          <p14:tracePt t="1118" x="8351838" y="1911350"/>
          <p14:tracePt t="1126" x="8334375" y="1911350"/>
          <p14:tracePt t="1141" x="8326438" y="1911350"/>
          <p14:tracePt t="1149" x="8318500" y="1911350"/>
          <p14:tracePt t="1157" x="8308975" y="1911350"/>
          <p14:tracePt t="1172" x="8301038" y="1911350"/>
          <p14:tracePt t="1179" x="8291513" y="1911350"/>
          <p14:tracePt t="1678" x="8275638" y="1911350"/>
          <p14:tracePt t="1685" x="8258175" y="1911350"/>
          <p14:tracePt t="1692" x="8250238" y="1928813"/>
          <p14:tracePt t="1699" x="8215313" y="1938338"/>
          <p14:tracePt t="1708" x="8164513" y="1954213"/>
          <p14:tracePt t="1716" x="8080375" y="1979613"/>
          <p14:tracePt t="1722" x="7961313" y="2014538"/>
          <p14:tracePt t="1731" x="7799388" y="2039938"/>
          <p14:tracePt t="1739" x="7621588" y="2055813"/>
          <p14:tracePt t="1746" x="7434263" y="2065338"/>
          <p14:tracePt t="1754" x="7170738" y="2082800"/>
          <p14:tracePt t="1761" x="6881813" y="2082800"/>
          <p14:tracePt t="1769" x="6678613" y="2082800"/>
          <p14:tracePt t="1777" x="6473825" y="2082800"/>
          <p14:tracePt t="1785" x="6270625" y="2082800"/>
          <p14:tracePt t="1793" x="6108700" y="2065338"/>
          <p14:tracePt t="1801" x="5930900" y="2065338"/>
          <p14:tracePt t="1808" x="5786438" y="2055813"/>
          <p14:tracePt t="1817" x="5657850" y="2039938"/>
          <p14:tracePt t="1824" x="5548313" y="2039938"/>
          <p14:tracePt t="1831" x="5446713" y="2030413"/>
          <p14:tracePt t="1840" x="5378450" y="2022475"/>
          <p14:tracePt t="1847" x="5284788" y="2005013"/>
          <p14:tracePt t="1854" x="5216525" y="2005013"/>
          <p14:tracePt t="1863" x="5132388" y="1997075"/>
          <p14:tracePt t="1884" x="5029200" y="1997075"/>
          <p14:tracePt t="1887" x="4970463" y="1997075"/>
          <p14:tracePt t="1894" x="4935538" y="1997075"/>
          <p14:tracePt t="1903" x="4894263" y="2005013"/>
          <p14:tracePt t="1909" x="4859338" y="2014538"/>
          <p14:tracePt t="1918" x="4826000" y="2030413"/>
          <p14:tracePt t="1926" x="4800600" y="2039938"/>
          <p14:tracePt t="1934" x="4765675" y="2055813"/>
          <p14:tracePt t="1940" x="4757738" y="2073275"/>
          <p14:tracePt t="1948" x="4714875" y="2098675"/>
          <p14:tracePt t="1956" x="4699000" y="2116138"/>
          <p14:tracePt t="1964" x="4656138" y="2141538"/>
          <p14:tracePt t="1970" x="4621213" y="2159000"/>
          <p14:tracePt t="1979" x="4587875" y="2184400"/>
          <p14:tracePt t="1987" x="4554538" y="2217738"/>
          <p14:tracePt t="1994" x="4511675" y="2243138"/>
          <p14:tracePt t="2002" x="4476750" y="2278063"/>
          <p14:tracePt t="2010" x="4435475" y="2311400"/>
          <p14:tracePt t="2019" x="4400550" y="2336800"/>
          <p14:tracePt t="2026" x="4375150" y="2371725"/>
          <p14:tracePt t="2035" x="4349750" y="2413000"/>
          <p14:tracePt t="2041" x="4306888" y="2463800"/>
          <p14:tracePt t="2049" x="4273550" y="2524125"/>
          <p14:tracePt t="2056" x="4248150" y="2574925"/>
          <p14:tracePt t="2066" x="4222750" y="2617788"/>
          <p14:tracePt t="2072" x="4197350" y="2686050"/>
          <p14:tracePt t="2079" x="4171950" y="2727325"/>
          <p14:tracePt t="2087" x="4154488" y="2778125"/>
          <p14:tracePt t="2095" x="4146550" y="2830513"/>
          <p14:tracePt t="2104" x="4137025" y="2871788"/>
          <p14:tracePt t="2111" x="4121150" y="2932113"/>
          <p14:tracePt t="2119" x="4103688" y="3008313"/>
          <p14:tracePt t="2126" x="4095750" y="3076575"/>
          <p14:tracePt t="2135" x="4078288" y="3152775"/>
          <p14:tracePt t="2142" x="4078288" y="3238500"/>
          <p14:tracePt t="2152" x="4052888" y="3365500"/>
          <p14:tracePt t="2157" x="4044950" y="3441700"/>
          <p14:tracePt t="2166" x="4027488" y="3552825"/>
          <p14:tracePt t="2174" x="4017963" y="3646488"/>
          <p14:tracePt t="2181" x="4010025" y="3730625"/>
          <p14:tracePt t="2189" x="4010025" y="3798888"/>
          <p14:tracePt t="2195" x="4010025" y="3875088"/>
          <p14:tracePt t="2204" x="4010025" y="3943350"/>
          <p14:tracePt t="2212" x="4010025" y="4011613"/>
          <p14:tracePt t="2220" x="4010025" y="4062413"/>
          <p14:tracePt t="2227" x="4010025" y="4121150"/>
          <p14:tracePt t="2235" x="4010025" y="4164013"/>
          <p14:tracePt t="2242" x="4027488" y="4206875"/>
          <p14:tracePt t="2251" x="4035425" y="4240213"/>
          <p14:tracePt t="2258" x="4044950" y="4275138"/>
          <p14:tracePt t="2268" x="4060825" y="4308475"/>
          <p14:tracePt t="2274" x="4086225" y="4351338"/>
          <p14:tracePt t="2283" x="4121150" y="4384675"/>
          <p14:tracePt t="2288" x="4146550" y="4419600"/>
          <p14:tracePt t="2297" x="4197350" y="4486275"/>
          <p14:tracePt t="2305" x="4248150" y="4529138"/>
          <p14:tracePt t="2312" x="4316413" y="4589463"/>
          <p14:tracePt t="2320" x="4384675" y="4630738"/>
          <p14:tracePt t="2328" x="4460875" y="4683125"/>
          <p14:tracePt t="2336" x="4537075" y="4724400"/>
          <p14:tracePt t="2343" x="4638675" y="4759325"/>
          <p14:tracePt t="2351" x="4724400" y="4792663"/>
          <p14:tracePt t="2359" x="4826000" y="4810125"/>
          <p14:tracePt t="2368" x="4945063" y="4852988"/>
          <p14:tracePt t="2810" x="4953000" y="4852988"/>
          <p14:tracePt t="2818" x="4962525" y="4843463"/>
          <p14:tracePt t="2825" x="4987925" y="4835525"/>
          <p14:tracePt t="2833" x="5029200" y="4802188"/>
          <p14:tracePt t="2840" x="5080000" y="4767263"/>
          <p14:tracePt t="2849" x="5165725" y="4716463"/>
          <p14:tracePt t="2855" x="5267325" y="4657725"/>
          <p14:tracePt t="2865" x="5386388" y="4572000"/>
          <p14:tracePt t="2885" x="5649913" y="4435475"/>
          <p14:tracePt t="2886" x="5811838" y="4359275"/>
          <p14:tracePt t="2894" x="6007100" y="4265613"/>
          <p14:tracePt t="2903" x="6159500" y="4206875"/>
          <p14:tracePt t="2910" x="6321425" y="4121150"/>
          <p14:tracePt t="2918" x="6456363" y="4062413"/>
          <p14:tracePt t="2925" x="6584950" y="4011613"/>
          <p14:tracePt t="2933" x="6686550" y="3968750"/>
          <p14:tracePt t="2941" x="6797675" y="3908425"/>
          <p14:tracePt t="2949" x="6881813" y="3875088"/>
          <p14:tracePt t="2957" x="6975475" y="3832225"/>
          <p14:tracePt t="2965" x="7051675" y="3798888"/>
          <p14:tracePt t="2971" x="7119938" y="3781425"/>
          <p14:tracePt t="2981" x="7188200" y="3748088"/>
          <p14:tracePt t="2988" x="7264400" y="3722688"/>
          <p14:tracePt t="2995" x="7332663" y="3705225"/>
          <p14:tracePt t="3003" x="7383463" y="3697288"/>
          <p14:tracePt t="3010" x="7426325" y="3679825"/>
          <p14:tracePt t="3019" x="7459663" y="3671888"/>
          <p14:tracePt t="3026" x="7510463" y="3662363"/>
          <p14:tracePt t="3034" x="7518400" y="3646488"/>
          <p14:tracePt t="3042" x="7535863" y="3646488"/>
          <p14:tracePt t="3051" x="7553325" y="3636963"/>
          <p14:tracePt t="3058" x="7561263" y="3629025"/>
          <p14:tracePt t="3073" x="7570788" y="3619500"/>
          <p14:tracePt t="3081" x="7578725" y="3619500"/>
          <p14:tracePt t="3120" x="7578725" y="3603625"/>
          <p14:tracePt t="3135" x="7578725" y="3586163"/>
          <p14:tracePt t="3143" x="7578725" y="3568700"/>
          <p14:tracePt t="3151" x="7578725" y="3552825"/>
          <p14:tracePt t="3158" x="7578725" y="3527425"/>
          <p14:tracePt t="3166" x="7578725" y="3492500"/>
          <p14:tracePt t="3174" x="7578725" y="3475038"/>
          <p14:tracePt t="3183" x="7578725" y="3441700"/>
          <p14:tracePt t="3189" x="7578725" y="3408363"/>
          <p14:tracePt t="3198" x="7570788" y="3382963"/>
          <p14:tracePt t="3204" x="7561263" y="3355975"/>
          <p14:tracePt t="3213" x="7553325" y="3330575"/>
          <p14:tracePt t="3220" x="7545388" y="3305175"/>
          <p14:tracePt t="3229" x="7535863" y="3279775"/>
          <p14:tracePt t="3236" x="7535863" y="3263900"/>
          <p14:tracePt t="3244" x="7527925" y="3238500"/>
          <p14:tracePt t="3251" x="7518400" y="3203575"/>
          <p14:tracePt t="3259" x="7518400" y="3178175"/>
          <p14:tracePt t="3267" x="7518400" y="3160713"/>
          <p14:tracePt t="3275" x="7510463" y="3135313"/>
          <p14:tracePt t="3283" x="7502525" y="3109913"/>
          <p14:tracePt t="3290" x="7502525" y="3094038"/>
          <p14:tracePt t="3298" x="7502525" y="3076575"/>
          <p14:tracePt t="3306" x="7502525" y="3059113"/>
          <p14:tracePt t="3314" x="7502525" y="3051175"/>
          <p14:tracePt t="3321" x="7502525" y="3025775"/>
          <p14:tracePt t="3331" x="7502525" y="3008313"/>
          <p14:tracePt t="3338" x="7502525" y="3000375"/>
          <p14:tracePt t="3345" x="7502525" y="2982913"/>
          <p14:tracePt t="3353" x="7502525" y="2974975"/>
          <p14:tracePt t="3360" x="7502525" y="2965450"/>
          <p14:tracePt t="3367" x="7502525" y="2949575"/>
          <p14:tracePt t="3376" x="7502525" y="2940050"/>
          <p14:tracePt t="3383" x="7502525" y="2922588"/>
          <p14:tracePt t="3391" x="7510463" y="2914650"/>
          <p14:tracePt t="3407" x="7518400" y="2897188"/>
          <p14:tracePt t="3415" x="7518400" y="2889250"/>
          <p14:tracePt t="3422" x="7527925" y="2889250"/>
          <p14:tracePt t="3431" x="7545388" y="2881313"/>
          <p14:tracePt t="3437" x="7545388" y="2871788"/>
          <p14:tracePt t="3447" x="7570788" y="2863850"/>
          <p14:tracePt t="3453" x="7596188" y="2855913"/>
          <p14:tracePt t="3460" x="7604125" y="2846388"/>
          <p14:tracePt t="3469" x="7637463" y="2830513"/>
          <p14:tracePt t="3477" x="7662863" y="2820988"/>
          <p14:tracePt t="3485" x="7723188" y="2813050"/>
          <p14:tracePt t="3492" x="7766050" y="2805113"/>
          <p14:tracePt t="3500" x="7799388" y="2805113"/>
          <p14:tracePt t="3507" x="7859713" y="2795588"/>
          <p14:tracePt t="3516" x="7910513" y="2795588"/>
          <p14:tracePt t="3523" x="7961313" y="2795588"/>
          <p14:tracePt t="3532" x="8012113" y="2795588"/>
          <p14:tracePt t="3538" x="8062913" y="2795588"/>
          <p14:tracePt t="3547" x="8113713" y="2795588"/>
          <p14:tracePt t="3554" x="8156575" y="2795588"/>
          <p14:tracePt t="3561" x="8199438" y="2795588"/>
          <p14:tracePt t="3569" x="8232775" y="2795588"/>
          <p14:tracePt t="3577" x="8250238" y="2795588"/>
          <p14:tracePt t="3585" x="8266113" y="2795588"/>
          <p14:tracePt t="3593" x="8283575" y="2795588"/>
          <p14:tracePt t="3600" x="8291513" y="2795588"/>
          <p14:tracePt t="3609" x="8301038" y="2795588"/>
          <p14:tracePt t="3617" x="8308975" y="2795588"/>
          <p14:tracePt t="3655" x="8318500" y="2795588"/>
          <p14:tracePt t="3718" x="8301038" y="2795588"/>
          <p14:tracePt t="3726" x="8283575" y="2795588"/>
          <p14:tracePt t="3733" x="8258175" y="2805113"/>
          <p14:tracePt t="3740" x="8207375" y="2805113"/>
          <p14:tracePt t="3749" x="8164513" y="2805113"/>
          <p14:tracePt t="3755" x="8105775" y="2805113"/>
          <p14:tracePt t="3765" x="8004175" y="2830513"/>
          <p14:tracePt t="3771" x="7918450" y="2855913"/>
          <p14:tracePt t="3783" x="7832725" y="2863850"/>
          <p14:tracePt t="3786" x="7748588" y="2881313"/>
          <p14:tracePt t="3794" x="7672388" y="2914650"/>
          <p14:tracePt t="3803" x="7578725" y="2940050"/>
          <p14:tracePt t="3810" x="7518400" y="2957513"/>
          <p14:tracePt t="3818" x="7459663" y="2982913"/>
          <p14:tracePt t="3825" x="7408863" y="2990850"/>
          <p14:tracePt t="3833" x="7391400" y="3008313"/>
          <p14:tracePt t="3841" x="7358063" y="3016250"/>
          <p14:tracePt t="3849" x="7340600" y="3016250"/>
          <p14:tracePt t="3857" x="7315200" y="3016250"/>
          <p14:tracePt t="3881" x="7289800" y="3025775"/>
          <p14:tracePt t="3912" x="7281863" y="3025775"/>
          <p14:tracePt t="3935" x="7272338" y="3025775"/>
          <p14:tracePt t="4106" x="7264400" y="3025775"/>
          <p14:tracePt t="4129" x="7256463" y="3025775"/>
          <p14:tracePt t="4145" x="7246938" y="3025775"/>
          <p14:tracePt t="4160" x="7239000" y="3025775"/>
          <p14:tracePt t="4168" x="7229475" y="3025775"/>
          <p14:tracePt t="4182" x="7221538" y="3025775"/>
          <p14:tracePt t="4190" x="7213600" y="3025775"/>
          <p14:tracePt t="4206" x="7204075" y="3025775"/>
          <p14:tracePt t="4215" x="7188200" y="3025775"/>
          <p14:tracePt t="4221" x="7188200" y="3016250"/>
          <p14:tracePt t="4230" x="7170738" y="3016250"/>
          <p14:tracePt t="4236" x="7153275" y="3008313"/>
          <p14:tracePt t="4246" x="7145338" y="3000375"/>
          <p14:tracePt t="4253" x="7119938" y="3000375"/>
          <p14:tracePt t="4260" x="7102475" y="2990850"/>
          <p14:tracePt t="4268" x="7094538" y="2990850"/>
          <p14:tracePt t="4275" x="7077075" y="2990850"/>
          <p14:tracePt t="4283" x="7069138" y="2990850"/>
          <p14:tracePt t="4291" x="7059613" y="2990850"/>
          <p14:tracePt t="4299" x="7051675" y="2990850"/>
          <p14:tracePt t="4307" x="7043738" y="2990850"/>
          <p14:tracePt t="4315" x="7034213" y="2990850"/>
          <p14:tracePt t="4322" x="7026275" y="2990850"/>
          <p14:tracePt t="4331" x="7018338" y="2990850"/>
          <p14:tracePt t="4346" x="7008813" y="2990850"/>
          <p14:tracePt t="4354" x="7000875" y="2982913"/>
          <p14:tracePt t="4377" x="6992938" y="2982913"/>
          <p14:tracePt t="4385" x="6983413" y="2982913"/>
          <p14:tracePt t="4399" x="6975475" y="2982913"/>
          <p14:tracePt t="4432" x="6967538" y="2982913"/>
          <p14:tracePt t="4439" x="6967538" y="2974975"/>
          <p14:tracePt t="4463" x="6958013" y="2974975"/>
          <p14:tracePt t="4486" x="6950075" y="2965450"/>
          <p14:tracePt t="4501" x="6942138" y="2957513"/>
          <p14:tracePt t="4508" x="6942138" y="2949575"/>
          <p14:tracePt t="4516" x="6932613" y="2949575"/>
          <p14:tracePt t="4540" x="6932613" y="2940050"/>
          <p14:tracePt t="4566" x="6932613" y="2932113"/>
          <p14:tracePt t="4570" x="6924675" y="2932113"/>
          <p14:tracePt t="4595" x="6924675" y="2922588"/>
          <p14:tracePt t="4602" x="6915150" y="2922588"/>
          <p14:tracePt t="5255" x="6915150" y="2914650"/>
          <p14:tracePt t="5269" x="6915150" y="2906713"/>
          <p14:tracePt t="5331" x="6915150" y="2897188"/>
          <p14:tracePt t="5354" x="6915150" y="2889250"/>
          <p14:tracePt t="5377" x="6907213" y="2889250"/>
          <p14:tracePt t="5394" x="6907213" y="2881313"/>
          <p14:tracePt t="5400" x="6899275" y="2881313"/>
          <p14:tracePt t="5417" x="6889750" y="2871788"/>
          <p14:tracePt t="5440" x="6889750" y="2863850"/>
          <p14:tracePt t="5478" x="6881813" y="2863850"/>
          <p14:tracePt t="5502" x="6881813" y="2855913"/>
          <p14:tracePt t="5541" x="6873875" y="2855913"/>
          <p14:tracePt t="5564" x="6873875" y="2846388"/>
          <p14:tracePt t="6318" x="6873875" y="2855913"/>
          <p14:tracePt t="6324" x="6889750" y="2855913"/>
          <p14:tracePt t="6332" x="6889750" y="2871788"/>
          <p14:tracePt t="6340" x="6907213" y="2881313"/>
          <p14:tracePt t="6348" x="6924675" y="2906713"/>
          <p14:tracePt t="6356" x="6950075" y="2922588"/>
          <p14:tracePt t="6363" x="6967538" y="2949575"/>
          <p14:tracePt t="6371" x="6975475" y="2957513"/>
          <p14:tracePt t="6379" x="7000875" y="2982913"/>
          <p14:tracePt t="6386" x="7018338" y="3000375"/>
          <p14:tracePt t="6395" x="7034213" y="3016250"/>
          <p14:tracePt t="6403" x="7051675" y="3041650"/>
          <p14:tracePt t="6410" x="7069138" y="3051175"/>
          <p14:tracePt t="6417" x="7077075" y="3067050"/>
          <p14:tracePt t="6427" x="7085013" y="3084513"/>
          <p14:tracePt t="6432" x="7102475" y="3094038"/>
          <p14:tracePt t="6442" x="7112000" y="3094038"/>
          <p14:tracePt t="6449" x="7119938" y="3109913"/>
          <p14:tracePt t="6456" x="7127875" y="3119438"/>
          <p14:tracePt t="6464" x="7137400" y="3119438"/>
          <p14:tracePt t="6471" x="7137400" y="3127375"/>
          <p14:tracePt t="6479" x="7145338" y="3135313"/>
          <p14:tracePt t="6495" x="7153275" y="3144838"/>
          <p14:tracePt t="6511" x="7162800" y="3144838"/>
          <p14:tracePt t="6550" x="7162800" y="3152775"/>
          <p14:tracePt t="6612" x="7162800" y="3160713"/>
          <p14:tracePt t="6619" x="7170738" y="3160713"/>
          <p14:tracePt t="6650" x="7170738" y="3170238"/>
          <p14:tracePt t="6659" x="7178675" y="3178175"/>
          <p14:tracePt t="6666" x="7178675" y="3186113"/>
          <p14:tracePt t="6673" x="7188200" y="3195638"/>
          <p14:tracePt t="6681" x="7204075" y="3211513"/>
          <p14:tracePt t="6689" x="7213600" y="3228975"/>
          <p14:tracePt t="6696" x="7229475" y="3246438"/>
          <p14:tracePt t="6705" x="7239000" y="3263900"/>
          <p14:tracePt t="6712" x="7256463" y="3297238"/>
          <p14:tracePt t="6720" x="7272338" y="3314700"/>
          <p14:tracePt t="6728" x="7297738" y="3340100"/>
          <p14:tracePt t="6736" x="7315200" y="3365500"/>
          <p14:tracePt t="6744" x="7332663" y="3382963"/>
          <p14:tracePt t="6750" x="7358063" y="3398838"/>
          <p14:tracePt t="6761" x="7358063" y="3416300"/>
          <p14:tracePt t="6766" x="7373938" y="3433763"/>
          <p14:tracePt t="6776" x="7383463" y="3433763"/>
          <p14:tracePt t="6783" x="7391400" y="3441700"/>
          <p14:tracePt t="6790" x="7391400" y="3459163"/>
          <p14:tracePt t="6797" x="7400925" y="3459163"/>
          <p14:tracePt t="6804" x="7408863" y="3459163"/>
          <p14:tracePt t="6829" x="7416800" y="3459163"/>
          <p14:tracePt t="6836" x="7416800" y="3467100"/>
          <p14:tracePt t="7706" x="7416800" y="3475038"/>
          <p14:tracePt t="7713" x="7416800" y="3484563"/>
          <p14:tracePt t="7721" x="7416800" y="3492500"/>
          <p14:tracePt t="7728" x="7416800" y="3517900"/>
          <p14:tracePt t="7737" x="7416800" y="3535363"/>
          <p14:tracePt t="7744" x="7416800" y="3560763"/>
          <p14:tracePt t="7752" x="7416800" y="3594100"/>
          <p14:tracePt t="7760" x="7416800" y="3629025"/>
          <p14:tracePt t="7768" x="7416800" y="3654425"/>
          <p14:tracePt t="7776" x="7416800" y="3679825"/>
          <p14:tracePt t="7783" x="7416800" y="3713163"/>
          <p14:tracePt t="7792" x="7416800" y="3738563"/>
          <p14:tracePt t="7798" x="7416800" y="3763963"/>
          <p14:tracePt t="7807" x="7416800" y="3781425"/>
          <p14:tracePt t="7814" x="7416800" y="3790950"/>
          <p14:tracePt t="7822" x="7416800" y="3816350"/>
          <p14:tracePt t="7829" x="7426325" y="3824288"/>
          <p14:tracePt t="7837" x="7426325" y="3832225"/>
          <p14:tracePt t="7845" x="7426325" y="3841750"/>
          <p14:tracePt t="7853" x="7434263" y="3841750"/>
          <p14:tracePt t="7861" x="7434263" y="3849688"/>
          <p14:tracePt t="7876" x="7434263" y="3857625"/>
          <p14:tracePt t="7883" x="7442200" y="3867150"/>
          <p14:tracePt t="7899" x="7442200" y="3875088"/>
          <p14:tracePt t="7914" x="7442200" y="3883025"/>
          <p14:tracePt t="7924" x="7451725" y="3892550"/>
          <p14:tracePt t="7939" x="7459663" y="3908425"/>
          <p14:tracePt t="7946" x="7467600" y="3917950"/>
          <p14:tracePt t="7953" x="7467600" y="3925888"/>
          <p14:tracePt t="7961" x="7467600" y="3935413"/>
          <p14:tracePt t="7969" x="7477125" y="3943350"/>
          <p14:tracePt t="7977" x="7477125" y="3951288"/>
          <p14:tracePt t="7985" x="7485063" y="3960813"/>
          <p14:tracePt t="7992" x="7485063" y="3968750"/>
          <p14:tracePt t="8000" x="7485063" y="3976688"/>
          <p14:tracePt t="8011" x="7493000" y="3976688"/>
          <p14:tracePt t="8015" x="7493000" y="3986213"/>
          <p14:tracePt t="8025" x="7502525" y="3994150"/>
          <p14:tracePt t="8041" x="7510463" y="4002088"/>
          <p14:tracePt t="8047" x="7510463" y="4011613"/>
          <p14:tracePt t="8069" x="7518400" y="4011613"/>
          <p14:tracePt t="8078" x="7527925" y="4011613"/>
          <p14:tracePt t="8093" x="7527925" y="4019550"/>
          <p14:tracePt t="8110" x="7527925" y="4027488"/>
          <p14:tracePt t="8125" x="7535863" y="4037013"/>
          <p14:tracePt t="8156" x="7535863" y="4044950"/>
          <p14:tracePt t="8164" x="7545388" y="4044950"/>
          <p14:tracePt t="8171" x="7545388" y="4052888"/>
          <p14:tracePt t="8187" x="7553325" y="4052888"/>
          <p14:tracePt t="8202" x="7553325" y="4062413"/>
          <p14:tracePt t="8218" x="7553325" y="4070350"/>
          <p14:tracePt t="8233" x="7553325" y="4079875"/>
          <p14:tracePt t="8280" x="7561263" y="4079875"/>
          <p14:tracePt t="8847" x="7561263" y="4087813"/>
          <p14:tracePt t="8863" x="7561263" y="4095750"/>
          <p14:tracePt t="8868" x="7561263" y="4105275"/>
          <p14:tracePt t="8877" x="7561263" y="4121150"/>
          <p14:tracePt t="8886" x="7561263" y="4130675"/>
          <p14:tracePt t="8892" x="7553325" y="4156075"/>
          <p14:tracePt t="8901" x="7545388" y="4181475"/>
          <p14:tracePt t="8909" x="7535863" y="4214813"/>
          <p14:tracePt t="8916" x="7527925" y="4249738"/>
          <p14:tracePt t="8924" x="7510463" y="4316413"/>
          <p14:tracePt t="8932" x="7502525" y="4368800"/>
          <p14:tracePt t="8940" x="7467600" y="4445000"/>
          <p14:tracePt t="8946" x="7459663" y="4513263"/>
          <p14:tracePt t="8956" x="7434263" y="4579938"/>
          <p14:tracePt t="8962" x="7426325" y="4640263"/>
          <p14:tracePt t="8972" x="7416800" y="4683125"/>
          <p14:tracePt t="8977" x="7408863" y="4716463"/>
          <p14:tracePt t="8986" x="7400925" y="4749800"/>
          <p14:tracePt t="8994" x="7400925" y="4767263"/>
          <p14:tracePt t="9001" x="7391400" y="4792663"/>
          <p14:tracePt t="9009" x="7391400" y="4818063"/>
          <p14:tracePt t="9025" x="7391400" y="4835525"/>
          <p14:tracePt t="9032" x="7391400" y="4852988"/>
          <p14:tracePt t="9048" x="7391400" y="4860925"/>
          <p14:tracePt t="9057" x="7391400" y="4868863"/>
          <p14:tracePt t="9165" x="7391400" y="4878388"/>
          <p14:tracePt t="10119" x="7383463" y="4878388"/>
          <p14:tracePt t="10127" x="7366000" y="4886325"/>
          <p14:tracePt t="10134" x="7358063" y="4894263"/>
          <p14:tracePt t="10141" x="7340600" y="4894263"/>
          <p14:tracePt t="10149" x="7323138" y="4911725"/>
          <p14:tracePt t="10157" x="7307263" y="4911725"/>
          <p14:tracePt t="10165" x="7289800" y="4929188"/>
          <p14:tracePt t="10173" x="7264400" y="4946650"/>
          <p14:tracePt t="10183" x="7239000" y="4962525"/>
          <p14:tracePt t="10188" x="7213600" y="4987925"/>
          <p14:tracePt t="10196" x="7178675" y="5005388"/>
          <p14:tracePt t="10206" x="7153275" y="5030788"/>
          <p14:tracePt t="10211" x="7127875" y="5048250"/>
          <p14:tracePt t="10221" x="7094538" y="5073650"/>
          <p14:tracePt t="10226" x="7069138" y="5091113"/>
          <p14:tracePt t="10236" x="7059613" y="5099050"/>
          <p14:tracePt t="10243" x="7043738" y="5106988"/>
          <p14:tracePt t="10250" x="7026275" y="5124450"/>
          <p14:tracePt t="10258" x="7008813" y="5132388"/>
          <p14:tracePt t="10266" x="7008813" y="5141913"/>
          <p14:tracePt t="10273" x="7000875" y="5149850"/>
          <p14:tracePt t="10281" x="6992938" y="5157788"/>
          <p14:tracePt t="10289" x="6992938" y="5167313"/>
          <p14:tracePt t="10297" x="6983413" y="5167313"/>
          <p14:tracePt t="10305" x="6975475" y="5167313"/>
          <p14:tracePt t="10312" x="6975475" y="5175250"/>
          <p14:tracePt t="10321" x="6967538" y="5183188"/>
          <p14:tracePt t="10337" x="6958013" y="5192713"/>
          <p14:tracePt t="10343" x="6950075" y="5200650"/>
          <p14:tracePt t="10353" x="6950075" y="5208588"/>
          <p14:tracePt t="10360" x="6950075" y="5218113"/>
          <p14:tracePt t="10366" x="6942138" y="5226050"/>
          <p14:tracePt t="10375" x="6932613" y="5226050"/>
          <p14:tracePt t="10384" x="6932613" y="5235575"/>
          <p14:tracePt t="10390" x="6924675" y="5235575"/>
          <p14:tracePt t="10398" x="6924675" y="5243513"/>
          <p14:tracePt t="10413" x="6924675" y="5251450"/>
          <p14:tracePt t="10438" x="6915150" y="5251450"/>
          <p14:tracePt t="10460" x="6907213" y="5260975"/>
          <p14:tracePt t="10483" x="6907213" y="5268913"/>
          <p14:tracePt t="10491" x="6899275" y="5268913"/>
          <p14:tracePt t="10499" x="6899275" y="5276850"/>
          <p14:tracePt t="10506" x="6889750" y="5276850"/>
          <p14:tracePt t="10522" x="6881813" y="5276850"/>
          <p14:tracePt t="10529" x="6881813" y="5286375"/>
          <p14:tracePt t="10554" x="6881813" y="5294313"/>
          <p14:tracePt t="10560" x="6873875" y="5294313"/>
          <p14:tracePt t="11307" x="6873875" y="5302250"/>
          <p14:tracePt t="11329" x="6864350" y="5302250"/>
          <p14:tracePt t="11353" x="6848475" y="5302250"/>
          <p14:tracePt t="11360" x="6838950" y="5302250"/>
          <p14:tracePt t="11370" x="6831013" y="5302250"/>
          <p14:tracePt t="11375" x="6813550" y="5302250"/>
          <p14:tracePt t="11385" x="6805613" y="5302250"/>
          <p14:tracePt t="11392" x="6788150" y="5302250"/>
          <p14:tracePt t="11398" x="6770688" y="5302250"/>
          <p14:tracePt t="11407" x="6754813" y="5302250"/>
          <p14:tracePt t="11414" x="6737350" y="5302250"/>
          <p14:tracePt t="11422" x="6711950" y="5311775"/>
          <p14:tracePt t="11430" x="6704013" y="5311775"/>
          <p14:tracePt t="11438" x="6686550" y="5311775"/>
          <p14:tracePt t="11446" x="6678613" y="5311775"/>
          <p14:tracePt t="11454" x="6661150" y="5311775"/>
          <p14:tracePt t="11461" x="6643688" y="5311775"/>
          <p14:tracePt t="11469" x="6635750" y="5311775"/>
          <p14:tracePt t="11476" x="6618288" y="5319713"/>
          <p14:tracePt t="11485" x="6610350" y="5319713"/>
          <p14:tracePt t="11492" x="6600825" y="5327650"/>
          <p14:tracePt t="11502" x="6584950" y="5327650"/>
          <p14:tracePt t="11516" x="6567488" y="5337175"/>
          <p14:tracePt t="11525" x="6559550" y="5337175"/>
          <p14:tracePt t="11530" x="6550025" y="5345113"/>
          <p14:tracePt t="11539" x="6534150" y="5353050"/>
          <p14:tracePt t="11546" x="6524625" y="5353050"/>
          <p14:tracePt t="11561" x="6516688" y="5362575"/>
          <p14:tracePt t="11569" x="6508750" y="5370513"/>
          <p14:tracePt t="11577" x="6499225" y="5380038"/>
          <p14:tracePt t="11602" x="6491288" y="5387975"/>
          <p14:tracePt t="11609" x="6483350" y="5395913"/>
          <p14:tracePt t="11624" x="6473825" y="5405438"/>
          <p14:tracePt t="11631" x="6465888" y="5421313"/>
          <p14:tracePt t="11640" x="6456363" y="5430838"/>
          <p14:tracePt t="11647" x="6448425" y="5446713"/>
          <p14:tracePt t="11655" x="6448425" y="5464175"/>
          <p14:tracePt t="11662" x="6440488" y="5481638"/>
          <p14:tracePt t="11672" x="6430963" y="5497513"/>
          <p14:tracePt t="11679" x="6423025" y="5507038"/>
          <p14:tracePt t="11687" x="6415088" y="5524500"/>
          <p14:tracePt t="11693" x="6415088" y="5532438"/>
          <p14:tracePt t="11703" x="6415088" y="5540375"/>
          <p14:tracePt t="11711" x="6405563" y="5549900"/>
          <p14:tracePt t="11718" x="6397625" y="5549900"/>
          <p14:tracePt t="11725" x="6389688" y="5557838"/>
          <p14:tracePt t="11732" x="6389688" y="5575300"/>
          <p14:tracePt t="11740" x="6380163" y="5575300"/>
          <p14:tracePt t="11750" x="6364288" y="5575300"/>
          <p14:tracePt t="11756" x="6354763" y="5591175"/>
          <p14:tracePt t="11764" x="6338888" y="5591175"/>
          <p14:tracePt t="11771" x="6321425" y="5600700"/>
          <p14:tracePt t="11779" x="6311900" y="5608638"/>
          <p14:tracePt t="11787" x="6296025" y="5608638"/>
          <p14:tracePt t="11795" x="6278563" y="5616575"/>
          <p14:tracePt t="11810" x="6261100" y="5616575"/>
          <p14:tracePt t="11819" x="6253163" y="5616575"/>
          <p14:tracePt t="11826" x="6245225" y="5616575"/>
          <p14:tracePt t="11834" x="6235700" y="5616575"/>
          <p14:tracePt t="11841" x="6227763" y="5616575"/>
          <p14:tracePt t="11857" x="6219825" y="5616575"/>
          <p14:tracePt t="11865" x="6210300" y="5616575"/>
          <p14:tracePt t="11885" x="6202363" y="5616575"/>
          <p14:tracePt t="11888" x="6184900" y="5616575"/>
          <p14:tracePt t="11911" x="6176963" y="5616575"/>
          <p14:tracePt t="11929" x="6167438" y="5616575"/>
          <p14:tracePt t="11942" x="6159500" y="5616575"/>
          <p14:tracePt t="11967" x="6151563" y="5616575"/>
          <p14:tracePt t="11973" x="6142038" y="5608638"/>
          <p14:tracePt t="11997" x="6134100" y="5608638"/>
          <p14:tracePt t="12012" x="6126163" y="5608638"/>
          <p14:tracePt t="12028" x="6116638" y="5608638"/>
          <p14:tracePt t="12036" x="6108700" y="5608638"/>
          <p14:tracePt t="12043" x="6100763" y="5608638"/>
          <p14:tracePt t="12059" x="6091238" y="5608638"/>
          <p14:tracePt t="12068" x="6075363" y="5608638"/>
          <p14:tracePt t="12084" x="6065838" y="5608638"/>
          <p14:tracePt t="12089" x="6057900" y="5608638"/>
          <p14:tracePt t="12113" x="6049963" y="5608638"/>
          <p14:tracePt t="12129" x="6040438" y="5608638"/>
          <p14:tracePt t="12136" x="6032500" y="5608638"/>
          <p14:tracePt t="12159" x="6024563" y="5608638"/>
          <p14:tracePt t="12175" x="6015038" y="5608638"/>
          <p14:tracePt t="12206" x="6007100" y="5608638"/>
          <p14:tracePt t="12237" x="5997575" y="5608638"/>
          <p14:tracePt t="12603" x="5989638" y="5608638"/>
          <p14:tracePt t="12618" x="5981700" y="5608638"/>
          <p14:tracePt t="12624" x="5972175" y="5608638"/>
          <p14:tracePt t="12634" x="5964238" y="5608638"/>
          <p14:tracePt t="12642" x="5946775" y="5608638"/>
          <p14:tracePt t="12649" x="5938838" y="5600700"/>
          <p14:tracePt t="12656" x="5921375" y="5600700"/>
          <p14:tracePt t="12663" x="5905500" y="5600700"/>
          <p14:tracePt t="12672" x="5895975" y="5591175"/>
          <p14:tracePt t="12679" x="5880100" y="5583238"/>
          <p14:tracePt t="12687" x="5862638" y="5583238"/>
          <p14:tracePt t="12695" x="5853113" y="5583238"/>
          <p14:tracePt t="12703" x="5837238" y="5575300"/>
          <p14:tracePt t="12710" x="5827713" y="5575300"/>
          <p14:tracePt t="12718" x="5819775" y="5565775"/>
          <p14:tracePt t="12726" x="5811838" y="5565775"/>
          <p14:tracePt t="12734" x="5802313" y="5565775"/>
          <p14:tracePt t="12741" x="5786438" y="5565775"/>
          <p14:tracePt t="12751" x="5776913" y="5557838"/>
          <p14:tracePt t="12756" x="5768975" y="5557838"/>
          <p14:tracePt t="12766" x="5761038" y="5557838"/>
          <p14:tracePt t="12773" x="5743575" y="5557838"/>
          <p14:tracePt t="12780" x="5743575" y="5549900"/>
          <p14:tracePt t="12788" x="5726113" y="5549900"/>
          <p14:tracePt t="12795" x="5718175" y="5549900"/>
          <p14:tracePt t="12803" x="5708650" y="5549900"/>
          <p14:tracePt t="12811" x="5692775" y="5549900"/>
          <p14:tracePt t="12827" x="5683250" y="5540375"/>
          <p14:tracePt t="12836" x="5675313" y="5540375"/>
          <p14:tracePt t="12851" x="5667375" y="5540375"/>
          <p14:tracePt t="12857" x="5657850" y="5540375"/>
          <p14:tracePt t="12867" x="5657850" y="5532438"/>
          <p14:tracePt t="12884" x="5649913" y="5532438"/>
          <p14:tracePt t="12920" x="5641975" y="5532438"/>
          <p14:tracePt t="12959" x="5632450" y="5532438"/>
          <p14:tracePt t="12975" x="5632450" y="5524500"/>
          <p14:tracePt t="12983" x="5624513" y="5524500"/>
          <p14:tracePt t="12990" x="5616575" y="5524500"/>
          <p14:tracePt t="12998" x="5607050" y="5524500"/>
          <p14:tracePt t="13004" x="5599113" y="5524500"/>
          <p14:tracePt t="13013" x="5581650" y="5514975"/>
          <p14:tracePt t="13021" x="5565775" y="5507038"/>
          <p14:tracePt t="13029" x="5548313" y="5497513"/>
          <p14:tracePt t="13036" x="5530850" y="5489575"/>
          <p14:tracePt t="13044" x="5505450" y="5481638"/>
          <p14:tracePt t="13052" x="5497513" y="5472113"/>
          <p14:tracePt t="13059" x="5472113" y="5472113"/>
          <p14:tracePt t="13068" x="5454650" y="5472113"/>
          <p14:tracePt t="13075" x="5437188" y="5464175"/>
          <p14:tracePt t="13084" x="5429250" y="5446713"/>
          <p14:tracePt t="13090" x="5411788" y="5446713"/>
          <p14:tracePt t="13100" x="5394325" y="5438775"/>
          <p14:tracePt t="13106" x="5394325" y="5430838"/>
          <p14:tracePt t="13117" x="5386388" y="5430838"/>
          <p14:tracePt t="13122" x="5378450" y="5430838"/>
          <p14:tracePt t="13137" x="5368925" y="5421313"/>
          <p14:tracePt t="13144" x="5360988" y="5421313"/>
          <p14:tracePt t="13160" x="5353050" y="5413375"/>
          <p14:tracePt t="13192" x="5343525" y="5413375"/>
          <p14:tracePt t="13200" x="5335588" y="5413375"/>
          <p14:tracePt t="13222" x="5327650" y="5413375"/>
          <p14:tracePt t="13231" x="5327650" y="5405438"/>
          <p14:tracePt t="13238" x="5318125" y="5405438"/>
          <p14:tracePt t="13245" x="5310188" y="5405438"/>
          <p14:tracePt t="13278" x="5302250" y="5405438"/>
          <p14:tracePt t="13308" x="5292725" y="5405438"/>
          <p14:tracePt t="13650" x="5292725" y="5395913"/>
          <p14:tracePt t="13658" x="5292725" y="5387975"/>
          <p14:tracePt t="13665" x="5292725" y="5380038"/>
          <p14:tracePt t="13672" x="5284788" y="5370513"/>
          <p14:tracePt t="13681" x="5284788" y="5345113"/>
          <p14:tracePt t="13688" x="5267325" y="5337175"/>
          <p14:tracePt t="13696" x="5249863" y="5319713"/>
          <p14:tracePt t="13703" x="5233988" y="5294313"/>
          <p14:tracePt t="13713" x="5224463" y="5276850"/>
          <p14:tracePt t="13718" x="5199063" y="5251450"/>
          <p14:tracePt t="13727" x="5191125" y="5235575"/>
          <p14:tracePt t="13734" x="5157788" y="5200650"/>
          <p14:tracePt t="13742" x="5148263" y="5175250"/>
          <p14:tracePt t="13751" x="5122863" y="5149850"/>
          <p14:tracePt t="13758" x="5106988" y="5124450"/>
          <p14:tracePt t="13766" x="5080000" y="5099050"/>
          <p14:tracePt t="13774" x="5064125" y="5073650"/>
          <p14:tracePt t="13782" x="5046663" y="5064125"/>
          <p14:tracePt t="13789" x="5038725" y="5048250"/>
          <p14:tracePt t="13796" x="5021263" y="5030788"/>
          <p14:tracePt t="13805" x="5003800" y="5013325"/>
          <p14:tracePt t="13812" x="4995863" y="5013325"/>
          <p14:tracePt t="13820" x="4987925" y="4997450"/>
          <p14:tracePt t="13828" x="4978400" y="4987925"/>
          <p14:tracePt t="13835" x="4970463" y="4979988"/>
          <p14:tracePt t="13851" x="4962525" y="4972050"/>
          <p14:tracePt t="13859" x="4945063" y="4962525"/>
          <p14:tracePt t="13880" x="4945063" y="4954588"/>
          <p14:tracePt t="13883" x="4935538" y="4946650"/>
          <p14:tracePt t="13890" x="4927600" y="4946650"/>
          <p14:tracePt t="13900" x="4919663" y="4946650"/>
          <p14:tracePt t="13905" x="4919663" y="4937125"/>
          <p14:tracePt t="13929" x="4910138" y="4937125"/>
          <p14:tracePt t="13952" x="4902200" y="4937125"/>
          <p14:tracePt t="13975" x="4902200" y="4929188"/>
          <p14:tracePt t="13984" x="4894263" y="4929188"/>
          <p14:tracePt t="13999" x="4884738" y="4929188"/>
          <p14:tracePt t="14006" x="4876800" y="4929188"/>
          <p14:tracePt t="14031" x="4868863" y="4919663"/>
          <p14:tracePt t="14037" x="4859338" y="4919663"/>
          <p14:tracePt t="14052" x="4851400" y="4919663"/>
          <p14:tracePt t="14060" x="4843463" y="4919663"/>
          <p14:tracePt t="14068" x="4833938" y="4919663"/>
          <p14:tracePt t="14076" x="4826000" y="4919663"/>
          <p14:tracePt t="14084" x="4818063" y="4919663"/>
          <p14:tracePt t="14100" x="4808538" y="4919663"/>
          <p14:tracePt t="14107" x="4791075" y="4911725"/>
          <p14:tracePt t="14122" x="4783138" y="4911725"/>
          <p14:tracePt t="14132" x="4775200" y="4903788"/>
          <p14:tracePt t="14139" x="4765675" y="4903788"/>
          <p14:tracePt t="14146" x="4757738" y="4903788"/>
          <p14:tracePt t="14163" x="4749800" y="4894263"/>
          <p14:tracePt t="14169" x="4740275" y="4894263"/>
          <p14:tracePt t="14193" x="4732338" y="4894263"/>
          <p14:tracePt t="14223" x="4724400" y="4894263"/>
          <p14:tracePt t="14682" x="4724400" y="4886325"/>
          <p14:tracePt t="14690" x="4724400" y="4868863"/>
          <p14:tracePt t="14698" x="4724400" y="4860925"/>
          <p14:tracePt t="14704" x="4714875" y="4835525"/>
          <p14:tracePt t="14713" x="4706938" y="4802188"/>
          <p14:tracePt t="14720" x="4699000" y="4784725"/>
          <p14:tracePt t="14729" x="4681538" y="4733925"/>
          <p14:tracePt t="14735" x="4664075" y="4691063"/>
          <p14:tracePt t="14743" x="4656138" y="4657725"/>
          <p14:tracePt t="14751" x="4638675" y="4622800"/>
          <p14:tracePt t="14758" x="4621213" y="4589463"/>
          <p14:tracePt t="14767" x="4613275" y="4564063"/>
          <p14:tracePt t="14775" x="4605338" y="4538663"/>
          <p14:tracePt t="14782" x="4587875" y="4521200"/>
          <p14:tracePt t="14790" x="4579938" y="4513263"/>
          <p14:tracePt t="14798" x="4579938" y="4495800"/>
          <p14:tracePt t="14805" x="4570413" y="4478338"/>
          <p14:tracePt t="14815" x="4562475" y="4470400"/>
          <p14:tracePt t="14820" x="4562475" y="4460875"/>
          <p14:tracePt t="14830" x="4554538" y="4452938"/>
          <p14:tracePt t="14837" x="4554538" y="4445000"/>
          <p14:tracePt t="14844" x="4545013" y="4445000"/>
          <p14:tracePt t="14852" x="4537075" y="4435475"/>
          <p14:tracePt t="14859" x="4537075" y="4427538"/>
          <p14:tracePt t="14882" x="4529138" y="4419600"/>
          <p14:tracePt t="14883" x="4519613" y="4410075"/>
          <p14:tracePt t="14891" x="4519613" y="4402138"/>
          <p14:tracePt t="14898" x="4511675" y="4402138"/>
          <p14:tracePt t="14915" x="4503738" y="4394200"/>
          <p14:tracePt t="14931" x="4494213" y="4394200"/>
          <p14:tracePt t="14937" x="4494213" y="4384675"/>
          <p14:tracePt t="14969" x="4486275" y="4384675"/>
          <p14:tracePt t="14984" x="4476750" y="4384675"/>
          <p14:tracePt t="15008" x="4476750" y="4376738"/>
          <p14:tracePt t="15015" x="4468813" y="4376738"/>
          <p14:tracePt t="15024" x="4468813" y="4368800"/>
          <p14:tracePt t="15038" x="4460875" y="4368800"/>
          <p14:tracePt t="15047" x="4451350" y="4368800"/>
          <p14:tracePt t="15054" x="4443413" y="4351338"/>
          <p14:tracePt t="15062" x="4443413" y="4341813"/>
          <p14:tracePt t="15069" x="4435475" y="4341813"/>
          <p14:tracePt t="15079" x="4425950" y="4325938"/>
          <p14:tracePt t="15084" x="4425950" y="4316413"/>
          <p14:tracePt t="15093" x="4410075" y="4308475"/>
          <p14:tracePt t="15100" x="4400550" y="4291013"/>
          <p14:tracePt t="15108" x="4392613" y="4275138"/>
          <p14:tracePt t="15116" x="4392613" y="4265613"/>
          <p14:tracePt t="15123" x="4384675" y="4249738"/>
          <p14:tracePt t="15131" x="4384675" y="4240213"/>
          <p14:tracePt t="15139" x="4375150" y="4232275"/>
          <p14:tracePt t="15147" x="4375150" y="4224338"/>
          <p14:tracePt t="15155" x="4375150" y="4214813"/>
          <p14:tracePt t="15163" x="4367213" y="4214813"/>
          <p14:tracePt t="15179" x="4367213" y="4206875"/>
          <p14:tracePt t="15186" x="4359275" y="4206875"/>
          <p14:tracePt t="15194" x="4359275" y="4197350"/>
          <p14:tracePt t="15225" x="4359275" y="4189413"/>
          <p14:tracePt t="15295" x="4359275" y="4181475"/>
          <p14:tracePt t="15349" x="4359275" y="4171950"/>
          <p14:tracePt t="15768" x="4359275" y="4156075"/>
          <p14:tracePt t="15775" x="4375150" y="4138613"/>
          <p14:tracePt t="15783" x="4384675" y="4121150"/>
          <p14:tracePt t="15791" x="4400550" y="4105275"/>
          <p14:tracePt t="15798" x="4418013" y="4070350"/>
          <p14:tracePt t="15807" x="4435475" y="4044950"/>
          <p14:tracePt t="15814" x="4451350" y="4011613"/>
          <p14:tracePt t="15822" x="4476750" y="3960813"/>
          <p14:tracePt t="15830" x="4494213" y="3935413"/>
          <p14:tracePt t="15837" x="4511675" y="3900488"/>
          <p14:tracePt t="15847" x="4529138" y="3867150"/>
          <p14:tracePt t="15853" x="4545013" y="3841750"/>
          <p14:tracePt t="15862" x="4554538" y="3824288"/>
          <p14:tracePt t="15881" x="4579938" y="3781425"/>
          <p14:tracePt t="15883" x="4579938" y="3756025"/>
          <p14:tracePt t="15891" x="4587875" y="3748088"/>
          <p14:tracePt t="15901" x="4595813" y="3730625"/>
          <p14:tracePt t="15907" x="4605338" y="3713163"/>
          <p14:tracePt t="15916" x="4613275" y="3705225"/>
          <p14:tracePt t="15923" x="4621213" y="3697288"/>
          <p14:tracePt t="15930" x="4621213" y="3687763"/>
          <p14:tracePt t="15938" x="4621213" y="3679825"/>
          <p14:tracePt t="15946" x="4630738" y="3671888"/>
          <p14:tracePt t="15954" x="4638675" y="3662363"/>
          <p14:tracePt t="15962" x="4638675" y="3654425"/>
          <p14:tracePt t="15979" x="4638675" y="3646488"/>
          <p14:tracePt t="15985" x="4638675" y="3636963"/>
          <p14:tracePt t="16000" x="4646613" y="3636963"/>
          <p14:tracePt t="16032" x="4646613" y="3629025"/>
          <p14:tracePt t="16125" x="4646613" y="3619500"/>
          <p14:tracePt t="16187" x="4656138" y="3611563"/>
          <p14:tracePt t="16210" x="4664075" y="3611563"/>
          <p14:tracePt t="16218" x="4664075" y="3603625"/>
          <p14:tracePt t="16233" x="4664075" y="3594100"/>
          <p14:tracePt t="16249" x="4673600" y="3594100"/>
          <p14:tracePt t="16264" x="4673600" y="3586163"/>
          <p14:tracePt t="16295" x="4681538" y="3586163"/>
          <p14:tracePt t="16351" x="4681538" y="3578225"/>
          <p14:tracePt t="16770" x="4689475" y="3578225"/>
          <p14:tracePt t="16778" x="4706938" y="3568700"/>
          <p14:tracePt t="16784" x="4714875" y="3552825"/>
          <p14:tracePt t="16792" x="4724400" y="3527425"/>
          <p14:tracePt t="16800" x="4749800" y="3502025"/>
          <p14:tracePt t="16808" x="4783138" y="3467100"/>
          <p14:tracePt t="16815" x="4800600" y="3433763"/>
          <p14:tracePt t="16823" x="4826000" y="3408363"/>
          <p14:tracePt t="16831" x="4859338" y="3365500"/>
          <p14:tracePt t="16838" x="4884738" y="3330575"/>
          <p14:tracePt t="16847" x="4919663" y="3297238"/>
          <p14:tracePt t="16854" x="4935538" y="3271838"/>
          <p14:tracePt t="16861" x="4978400" y="3228975"/>
          <p14:tracePt t="16869" x="5003800" y="3203575"/>
          <p14:tracePt t="16879" x="5029200" y="3186113"/>
          <p14:tracePt t="16884" x="5046663" y="3170238"/>
          <p14:tracePt t="16894" x="5064125" y="3144838"/>
          <p14:tracePt t="16901" x="5080000" y="3127375"/>
          <p14:tracePt t="16909" x="5106988" y="3101975"/>
          <p14:tracePt t="16916" x="5122863" y="3084513"/>
          <p14:tracePt t="16925" x="5140325" y="3076575"/>
          <p14:tracePt t="16931" x="5148263" y="3059113"/>
          <p14:tracePt t="16940" x="5157788" y="3041650"/>
          <p14:tracePt t="16947" x="5165725" y="3033713"/>
          <p14:tracePt t="16955" x="5173663" y="3033713"/>
          <p14:tracePt t="16963" x="5173663" y="3025775"/>
          <p14:tracePt t="16970" x="5183188" y="3016250"/>
          <p14:tracePt t="16978" x="5191125" y="3016250"/>
          <p14:tracePt t="17001" x="5199063" y="3008313"/>
          <p14:tracePt t="17041" x="5208588" y="3008313"/>
          <p14:tracePt t="17048" x="5208588" y="3000375"/>
          <p14:tracePt t="17055" x="5216525" y="3000375"/>
          <p14:tracePt t="17127" x="5224463" y="3000375"/>
          <p14:tracePt t="17142" x="5224463" y="2990850"/>
          <p14:tracePt t="17159" x="5233988" y="2990850"/>
          <p14:tracePt t="17196" x="5241925" y="2990850"/>
          <p14:tracePt t="17219" x="5241925" y="2982913"/>
          <p14:tracePt t="17281" x="5241925" y="2974975"/>
          <p14:tracePt t="17716" x="5259388" y="2974975"/>
          <p14:tracePt t="17725" x="5267325" y="2965450"/>
          <p14:tracePt t="17731" x="5284788" y="2965450"/>
          <p14:tracePt t="17738" x="5302250" y="2949575"/>
          <p14:tracePt t="17746" x="5327650" y="2940050"/>
          <p14:tracePt t="17754" x="5335588" y="2922588"/>
          <p14:tracePt t="17761" x="5360988" y="2906713"/>
          <p14:tracePt t="17770" x="5378450" y="2889250"/>
          <p14:tracePt t="17778" x="5403850" y="2881313"/>
          <p14:tracePt t="17785" x="5429250" y="2855913"/>
          <p14:tracePt t="17793" x="5446713" y="2838450"/>
          <p14:tracePt t="17800" x="5462588" y="2813050"/>
          <p14:tracePt t="17809" x="5487988" y="2787650"/>
          <p14:tracePt t="17817" x="5530850" y="2762250"/>
          <p14:tracePt t="17826" x="5548313" y="2736850"/>
          <p14:tracePt t="17832" x="5565775" y="2719388"/>
          <p14:tracePt t="17841" x="5591175" y="2693988"/>
          <p14:tracePt t="17847" x="5616575" y="2676525"/>
          <p14:tracePt t="17855" x="5632450" y="2668588"/>
          <p14:tracePt t="17862" x="5657850" y="2651125"/>
          <p14:tracePt t="17871" x="5667375" y="2643188"/>
          <p14:tracePt t="17878" x="5683250" y="2625725"/>
          <p14:tracePt t="17885" x="5692775" y="2617788"/>
          <p14:tracePt t="17894" x="5700713" y="2608263"/>
          <p14:tracePt t="17901" x="5708650" y="2600325"/>
          <p14:tracePt t="17909" x="5718175" y="2592388"/>
          <p14:tracePt t="17927" x="5726113" y="2592388"/>
          <p14:tracePt t="17971" x="5726113" y="2582863"/>
          <p14:tracePt t="17987" x="5735638" y="2582863"/>
          <p14:tracePt t="18042" x="5743575" y="2582863"/>
          <p14:tracePt t="18080" x="5751513" y="2582863"/>
          <p14:tracePt t="18088" x="5761038" y="2582863"/>
          <p14:tracePt t="18103" x="5768975" y="2582863"/>
          <p14:tracePt t="18111" x="5776913" y="2582863"/>
          <p14:tracePt t="18119" x="5786438" y="2582863"/>
          <p14:tracePt t="18126" x="5794375" y="2582863"/>
          <p14:tracePt t="18134" x="5802313" y="2582863"/>
          <p14:tracePt t="18143" x="5811838" y="2582863"/>
          <p14:tracePt t="18149" x="5819775" y="2582863"/>
          <p14:tracePt t="18159" x="5827713" y="2592388"/>
          <p14:tracePt t="18165" x="5837238" y="2592388"/>
          <p14:tracePt t="18175" x="5845175" y="2592388"/>
          <p14:tracePt t="18181" x="5853113" y="2592388"/>
          <p14:tracePt t="18189" x="5862638" y="2592388"/>
          <p14:tracePt t="18205" x="5870575" y="2592388"/>
          <p14:tracePt t="18220" x="5880100" y="2592388"/>
          <p14:tracePt t="19431" x="5888038" y="2592388"/>
          <p14:tracePt t="19439" x="5895975" y="2592388"/>
          <p14:tracePt t="19461" x="5905500" y="2592388"/>
          <p14:tracePt t="19469" x="5913438" y="2592388"/>
          <p14:tracePt t="19477" x="5921375" y="2592388"/>
          <p14:tracePt t="19492" x="5930900" y="2592388"/>
          <p14:tracePt t="19500" x="5938838" y="2592388"/>
          <p14:tracePt t="19524" x="5946775" y="2592388"/>
          <p14:tracePt t="19531" x="5956300" y="2592388"/>
          <p14:tracePt t="19540" x="5964238" y="2592388"/>
          <p14:tracePt t="19554" x="5972175" y="2592388"/>
          <p14:tracePt t="19562" x="5981700" y="2592388"/>
          <p14:tracePt t="19578" x="5989638" y="2592388"/>
          <p14:tracePt t="19585" x="5997575" y="2592388"/>
          <p14:tracePt t="19601" x="6007100" y="2592388"/>
          <p14:tracePt t="19608" x="6015038" y="2600325"/>
          <p14:tracePt t="19616" x="6024563" y="2600325"/>
          <p14:tracePt t="19632" x="6032500" y="2608263"/>
          <p14:tracePt t="19656" x="6040438" y="2608263"/>
          <p14:tracePt t="19687" x="6049963" y="2608263"/>
          <p14:tracePt t="19773" x="6049963" y="2617788"/>
          <p14:tracePt t="19780" x="6057900" y="2617788"/>
          <p14:tracePt t="19795" x="6057900" y="2625725"/>
          <p14:tracePt t="19811" x="6065838" y="2633663"/>
          <p14:tracePt t="19834" x="6065838" y="2643188"/>
          <p14:tracePt t="19842" x="6065838" y="2651125"/>
          <p14:tracePt t="19849" x="6075363" y="2660650"/>
          <p14:tracePt t="19857" x="6075363" y="2668588"/>
          <p14:tracePt t="19865" x="6083300" y="2676525"/>
          <p14:tracePt t="19889" x="6091238" y="2701925"/>
          <p14:tracePt t="19906" x="6091238" y="2711450"/>
          <p14:tracePt t="19912" x="6091238" y="2719388"/>
          <p14:tracePt t="19920" x="6091238" y="2727325"/>
          <p14:tracePt t="19927" x="6100763" y="2727325"/>
          <p14:tracePt t="19934" x="6100763" y="2736850"/>
          <p14:tracePt t="19942" x="6100763" y="2744788"/>
          <p14:tracePt t="19951" x="6108700" y="2744788"/>
          <p14:tracePt t="19957" x="6116638" y="2752725"/>
          <p14:tracePt t="19966" x="6116638" y="2762250"/>
          <p14:tracePt t="19974" x="6126163" y="2770188"/>
          <p14:tracePt t="19981" x="6142038" y="2770188"/>
          <p14:tracePt t="19989" x="6151563" y="2778125"/>
          <p14:tracePt t="19996" x="6176963" y="2787650"/>
          <p14:tracePt t="20005" x="6202363" y="2795588"/>
          <p14:tracePt t="20012" x="6219825" y="2805113"/>
          <p14:tracePt t="20022" x="6253163" y="2813050"/>
          <p14:tracePt t="20027" x="6286500" y="2813050"/>
          <p14:tracePt t="20035" x="6321425" y="2820988"/>
          <p14:tracePt t="20044" x="6364288" y="2820988"/>
          <p14:tracePt t="20050" x="6405563" y="2830513"/>
          <p14:tracePt t="20059" x="6465888" y="2838450"/>
          <p14:tracePt t="20068" x="6542088" y="2838450"/>
          <p14:tracePt t="20074" x="6600825" y="2846388"/>
          <p14:tracePt t="20082" x="6669088" y="2855913"/>
          <p14:tracePt t="20091" x="6729413" y="2855913"/>
          <p14:tracePt t="20097" x="6805613" y="2881313"/>
          <p14:tracePt t="20106" x="6848475" y="2881313"/>
          <p14:tracePt t="20113" x="6881813" y="2889250"/>
          <p14:tracePt t="20122" x="6924675" y="2897188"/>
          <p14:tracePt t="20129" x="6942138" y="2897188"/>
          <p14:tracePt t="20137" x="6967538" y="2906713"/>
          <p14:tracePt t="20144" x="6975475" y="2914650"/>
          <p14:tracePt t="20153" x="6983413" y="2914650"/>
          <p14:tracePt t="20159" x="6992938" y="2914650"/>
          <p14:tracePt t="20167" x="6992938" y="2922588"/>
          <p14:tracePt t="20175" x="6992938" y="2932113"/>
          <p14:tracePt t="20183" x="6992938" y="2940050"/>
          <p14:tracePt t="20191" x="6983413" y="2949575"/>
          <p14:tracePt t="20199" x="6942138" y="2965450"/>
          <p14:tracePt t="20206" x="6873875" y="3000375"/>
          <p14:tracePt t="20214" x="6813550" y="3033713"/>
          <p14:tracePt t="20223" x="6729413" y="3051175"/>
          <p14:tracePt t="20229" x="6635750" y="3101975"/>
          <p14:tracePt t="20239" x="6559550" y="3119438"/>
          <p14:tracePt t="20244" x="6483350" y="3152775"/>
          <p14:tracePt t="20255" x="6397625" y="3178175"/>
          <p14:tracePt t="20260" x="6338888" y="3186113"/>
          <p14:tracePt t="20268" x="6286500" y="3203575"/>
          <p14:tracePt t="20275" x="6227763" y="3211513"/>
          <p14:tracePt t="20283" x="6184900" y="3221038"/>
          <p14:tracePt t="20291" x="6142038" y="3221038"/>
          <p14:tracePt t="20299" x="6108700" y="3228975"/>
          <p14:tracePt t="20307" x="6083300" y="3228975"/>
          <p14:tracePt t="20315" x="6075363" y="3228975"/>
          <p14:tracePt t="20323" x="6057900" y="3228975"/>
          <p14:tracePt t="20331" x="6040438" y="3228975"/>
          <p14:tracePt t="20346" x="6032500" y="3228975"/>
          <p14:tracePt t="20355" x="6024563" y="3228975"/>
          <p14:tracePt t="20377" x="6015038" y="3228975"/>
          <p14:tracePt t="20385" x="6007100" y="3211513"/>
          <p14:tracePt t="20394" x="5997575" y="3195638"/>
          <p14:tracePt t="20400" x="5989638" y="3170238"/>
          <p14:tracePt t="20408" x="5981700" y="3144838"/>
          <p14:tracePt t="20415" x="5972175" y="3119438"/>
          <p14:tracePt t="20424" x="5964238" y="3084513"/>
          <p14:tracePt t="20431" x="5956300" y="3059113"/>
          <p14:tracePt t="20439" x="5956300" y="3041650"/>
          <p14:tracePt t="20447" x="5956300" y="3016250"/>
          <p14:tracePt t="20455" x="5956300" y="3000375"/>
          <p14:tracePt t="20462" x="5956300" y="2990850"/>
          <p14:tracePt t="20471" x="5956300" y="2982913"/>
          <p14:tracePt t="20477" x="5956300" y="2965450"/>
          <p14:tracePt t="20502" x="5956300" y="2957513"/>
          <p14:tracePt t="20518" x="5956300" y="2949575"/>
          <p14:tracePt t="20548" x="5956300" y="2940050"/>
          <p14:tracePt t="20572" x="5956300" y="2932113"/>
          <p14:tracePt t="20579" x="5956300" y="2922588"/>
          <p14:tracePt t="20594" x="5956300" y="2914650"/>
          <p14:tracePt t="20603" x="5956300" y="2906713"/>
          <p14:tracePt t="20610" x="5956300" y="2897188"/>
          <p14:tracePt t="20618" x="5956300" y="2889250"/>
          <p14:tracePt t="20625" x="5956300" y="2881313"/>
          <p14:tracePt t="20633" x="5956300" y="2871788"/>
          <p14:tracePt t="20640" x="5956300" y="2855913"/>
          <p14:tracePt t="20656" x="5964238" y="2846388"/>
          <p14:tracePt t="20672" x="5964238" y="2838450"/>
          <p14:tracePt t="20688" x="5964238" y="2830513"/>
          <p14:tracePt t="20704" x="5972175" y="2830513"/>
          <p14:tracePt t="20757" x="5972175" y="2820988"/>
          <p14:tracePt t="20773" x="5972175" y="2813050"/>
          <p14:tracePt t="20789" x="5972175" y="2805113"/>
          <p14:tracePt t="20796" x="5972175" y="2795588"/>
          <p14:tracePt t="20805" x="5972175" y="2787650"/>
          <p14:tracePt t="20811" x="5972175" y="2778125"/>
          <p14:tracePt t="20820" x="5972175" y="2770188"/>
          <p14:tracePt t="20836" x="5972175" y="2762250"/>
          <p14:tracePt t="20843" x="5972175" y="2752725"/>
          <p14:tracePt t="20859" x="5972175" y="2744788"/>
          <p14:tracePt t="20998" x="5972175" y="2752725"/>
          <p14:tracePt t="21006" x="5972175" y="2762250"/>
          <p14:tracePt t="21014" x="5972175" y="2770188"/>
          <p14:tracePt t="21021" x="5972175" y="2778125"/>
          <p14:tracePt t="21029" x="5972175" y="2787650"/>
          <p14:tracePt t="21038" x="5972175" y="2805113"/>
          <p14:tracePt t="21044" x="5972175" y="2820988"/>
          <p14:tracePt t="21052" x="5972175" y="2830513"/>
          <p14:tracePt t="21059" x="5972175" y="2846388"/>
          <p14:tracePt t="21069" x="5972175" y="2855913"/>
          <p14:tracePt t="21075" x="5972175" y="2881313"/>
          <p14:tracePt t="21083" x="5972175" y="2906713"/>
          <p14:tracePt t="21091" x="5972175" y="2914650"/>
          <p14:tracePt t="21098" x="5972175" y="2940050"/>
          <p14:tracePt t="21105" x="5972175" y="2965450"/>
          <p14:tracePt t="21114" x="5972175" y="2982913"/>
          <p14:tracePt t="21122" x="5972175" y="3016250"/>
          <p14:tracePt t="21129" x="5972175" y="3051175"/>
          <p14:tracePt t="21138" x="5972175" y="3084513"/>
          <p14:tracePt t="21145" x="5972175" y="3127375"/>
          <p14:tracePt t="21154" x="5972175" y="3152775"/>
          <p14:tracePt t="21160" x="5972175" y="3186113"/>
          <p14:tracePt t="21170" x="5972175" y="3221038"/>
          <p14:tracePt t="21176" x="5972175" y="3238500"/>
          <p14:tracePt t="21184" x="5972175" y="3271838"/>
          <p14:tracePt t="21191" x="5972175" y="3305175"/>
          <p14:tracePt t="21199" x="5972175" y="3330575"/>
          <p14:tracePt t="21207" x="5972175" y="3348038"/>
          <p14:tracePt t="21215" x="5972175" y="3373438"/>
          <p14:tracePt t="21223" x="5972175" y="3398838"/>
          <p14:tracePt t="21231" x="5972175" y="3424238"/>
          <p14:tracePt t="21238" x="5972175" y="3459163"/>
          <p14:tracePt t="21246" x="5972175" y="3484563"/>
          <p14:tracePt t="21254" x="5972175" y="3509963"/>
          <p14:tracePt t="21261" x="5972175" y="3527425"/>
          <p14:tracePt t="21270" x="5972175" y="3552825"/>
          <p14:tracePt t="21276" x="5972175" y="3560763"/>
          <p14:tracePt t="21287" x="5972175" y="3578225"/>
          <p14:tracePt t="21293" x="5972175" y="3594100"/>
          <p14:tracePt t="21301" x="5972175" y="3603625"/>
          <p14:tracePt t="21308" x="5972175" y="3611563"/>
          <p14:tracePt t="21316" x="5972175" y="3619500"/>
          <p14:tracePt t="21324" x="5972175" y="3636963"/>
          <p14:tracePt t="21332" x="5972175" y="3654425"/>
          <p14:tracePt t="21347" x="5972175" y="3671888"/>
          <p14:tracePt t="21355" x="5972175" y="3679825"/>
          <p14:tracePt t="21441" x="5972175" y="3687763"/>
          <p14:tracePt t="21448" x="5972175" y="3697288"/>
          <p14:tracePt t="21486" x="5972175" y="3705225"/>
          <p14:tracePt t="21503" x="5972175" y="3713163"/>
          <p14:tracePt t="21509" x="5972175" y="3722688"/>
          <p14:tracePt t="21541" x="5972175" y="3730625"/>
          <p14:tracePt t="21548" x="5972175" y="3738563"/>
          <p14:tracePt t="21658" x="5972175" y="3748088"/>
          <p14:tracePt t="21774" x="5972175" y="3738563"/>
          <p14:tracePt t="21781" x="5972175" y="3722688"/>
          <p14:tracePt t="21789" x="5989638" y="3713163"/>
          <p14:tracePt t="21796" x="6007100" y="3697288"/>
          <p14:tracePt t="21805" x="6024563" y="3671888"/>
          <p14:tracePt t="21812" x="6032500" y="3646488"/>
          <p14:tracePt t="21820" x="6049963" y="3619500"/>
          <p14:tracePt t="21828" x="6065838" y="3603625"/>
          <p14:tracePt t="21836" x="6083300" y="3568700"/>
          <p14:tracePt t="21843" x="6100763" y="3543300"/>
          <p14:tracePt t="21853" x="6126163" y="3509963"/>
          <p14:tracePt t="21859" x="6142038" y="3484563"/>
          <p14:tracePt t="21868" x="6159500" y="3459163"/>
          <p14:tracePt t="21874" x="6176963" y="3441700"/>
          <p14:tracePt t="21885" x="6184900" y="3424238"/>
          <p14:tracePt t="21890" x="6194425" y="3408363"/>
          <p14:tracePt t="21897" x="6202363" y="3390900"/>
          <p14:tracePt t="21905" x="6210300" y="3373438"/>
          <p14:tracePt t="21913" x="6227763" y="3365500"/>
          <p14:tracePt t="21921" x="6235700" y="3355975"/>
          <p14:tracePt t="21928" x="6235700" y="3348038"/>
          <p14:tracePt t="21937" x="6253163" y="3330575"/>
          <p14:tracePt t="21953" x="6261100" y="3322638"/>
          <p14:tracePt t="21960" x="6261100" y="3314700"/>
          <p14:tracePt t="21969" x="6270625" y="3314700"/>
          <p14:tracePt t="21975" x="6278563" y="3305175"/>
          <p14:tracePt t="21983" x="6278563" y="3297238"/>
          <p14:tracePt t="21990" x="6286500" y="3297238"/>
          <p14:tracePt t="22014" x="6286500" y="3289300"/>
          <p14:tracePt t="22037" x="6296025" y="3289300"/>
          <p14:tracePt t="22045" x="6303963" y="3279775"/>
          <p14:tracePt t="22053" x="6303963" y="3271838"/>
          <p14:tracePt t="22060" x="6311900" y="3271838"/>
          <p14:tracePt t="22076" x="6321425" y="3271838"/>
          <p14:tracePt t="22117" x="6321425" y="3263900"/>
          <p14:tracePt t="22146" x="6329363" y="3263900"/>
          <p14:tracePt t="22161" x="6338888" y="3263900"/>
          <p14:tracePt t="22426" x="6346825" y="3263900"/>
          <p14:tracePt t="22456" x="6354763" y="3263900"/>
          <p14:tracePt t="22472" x="6364288" y="3263900"/>
          <p14:tracePt t="22511" x="6372225" y="3263900"/>
          <p14:tracePt t="22519" x="6372225" y="3271838"/>
          <p14:tracePt t="22526" x="6372225" y="3289300"/>
          <p14:tracePt t="22535" x="6372225" y="3297238"/>
          <p14:tracePt t="22541" x="6372225" y="3314700"/>
          <p14:tracePt t="22551" x="6372225" y="3330575"/>
          <p14:tracePt t="22557" x="6372225" y="3348038"/>
          <p14:tracePt t="22567" x="6372225" y="3373438"/>
          <p14:tracePt t="22573" x="6372225" y="3382963"/>
          <p14:tracePt t="22581" x="6372225" y="3408363"/>
          <p14:tracePt t="22588" x="6372225" y="3441700"/>
          <p14:tracePt t="22596" x="6364288" y="3475038"/>
          <p14:tracePt t="22604" x="6346825" y="3509963"/>
          <p14:tracePt t="22612" x="6329363" y="3543300"/>
          <p14:tracePt t="22620" x="6311900" y="3594100"/>
          <p14:tracePt t="22627" x="6296025" y="3636963"/>
          <p14:tracePt t="22635" x="6270625" y="3687763"/>
          <p14:tracePt t="22643" x="6253163" y="3722688"/>
          <p14:tracePt t="22651" x="6227763" y="3756025"/>
          <p14:tracePt t="22658" x="6210300" y="3781425"/>
          <p14:tracePt t="22668" x="6194425" y="3816350"/>
          <p14:tracePt t="22674" x="6167438" y="3841750"/>
          <p14:tracePt t="22683" x="6151563" y="3867150"/>
          <p14:tracePt t="22689" x="6142038" y="3892550"/>
          <p14:tracePt t="22697" x="6126163" y="3908425"/>
          <p14:tracePt t="22705" x="6108700" y="3935413"/>
          <p14:tracePt t="22712" x="6091238" y="3960813"/>
          <p14:tracePt t="22720" x="6083300" y="3976688"/>
          <p14:tracePt t="22728" x="6065838" y="4011613"/>
          <p14:tracePt t="22735" x="6057900" y="4019550"/>
          <p14:tracePt t="22743" x="6040438" y="4037013"/>
          <p14:tracePt t="22753" x="6040438" y="4052888"/>
          <p14:tracePt t="22758" x="6032500" y="4070350"/>
          <p14:tracePt t="22775" x="6024563" y="4079875"/>
          <p14:tracePt t="22790" x="6015038" y="4087813"/>
          <p14:tracePt t="22884" x="6007100" y="4087813"/>
          <p14:tracePt t="22906" x="5997575" y="4062413"/>
          <p14:tracePt t="22915" x="5997575" y="4027488"/>
          <p14:tracePt t="22922" x="5989638" y="3976688"/>
          <p14:tracePt t="22929" x="5981700" y="3900488"/>
          <p14:tracePt t="22938" x="5981700" y="3816350"/>
          <p14:tracePt t="22945" x="5964238" y="3687763"/>
          <p14:tracePt t="22953" x="5964238" y="3603625"/>
          <p14:tracePt t="22961" x="5964238" y="3517900"/>
          <p14:tracePt t="22968" x="5964238" y="3424238"/>
          <p14:tracePt t="22976" x="5964238" y="3348038"/>
          <p14:tracePt t="22985" x="5964238" y="3279775"/>
          <p14:tracePt t="22993" x="5964238" y="3221038"/>
          <p14:tracePt t="23001" x="5964238" y="3178175"/>
          <p14:tracePt t="23008" x="5964238" y="3135313"/>
          <p14:tracePt t="23017" x="5964238" y="3101975"/>
          <p14:tracePt t="23023" x="5964238" y="3067050"/>
          <p14:tracePt t="23031" x="5964238" y="3041650"/>
          <p14:tracePt t="23038" x="5964238" y="3025775"/>
          <p14:tracePt t="23046" x="5964238" y="3016250"/>
          <p14:tracePt t="23054" x="5964238" y="3008313"/>
          <p14:tracePt t="23062" x="5972175" y="2990850"/>
          <p14:tracePt t="23069" x="5972175" y="2974975"/>
          <p14:tracePt t="23077" x="5981700" y="2974975"/>
          <p14:tracePt t="23085" x="5981700" y="2965450"/>
          <p14:tracePt t="23092" x="5989638" y="2949575"/>
          <p14:tracePt t="23108" x="5989638" y="2940050"/>
          <p14:tracePt t="23117" x="5997575" y="2932113"/>
          <p14:tracePt t="23124" x="5997575" y="2922588"/>
          <p14:tracePt t="23133" x="6007100" y="2922588"/>
          <p14:tracePt t="23138" x="6007100" y="2914650"/>
          <p14:tracePt t="23147" x="6015038" y="2906713"/>
          <p14:tracePt t="23155" x="6024563" y="2906713"/>
          <p14:tracePt t="23163" x="6032500" y="2889250"/>
          <p14:tracePt t="23170" x="6040438" y="2881313"/>
          <p14:tracePt t="23178" x="6057900" y="2871788"/>
          <p14:tracePt t="23185" x="6075363" y="2863850"/>
          <p14:tracePt t="23194" x="6100763" y="2846388"/>
          <p14:tracePt t="23202" x="6116638" y="2838450"/>
          <p14:tracePt t="23209" x="6134100" y="2830513"/>
          <p14:tracePt t="23218" x="6159500" y="2813050"/>
          <p14:tracePt t="23225" x="6194425" y="2795588"/>
          <p14:tracePt t="23235" x="6227763" y="2778125"/>
          <p14:tracePt t="23240" x="6270625" y="2770188"/>
          <p14:tracePt t="23250" x="6311900" y="2752725"/>
          <p14:tracePt t="23255" x="6372225" y="2727325"/>
          <p14:tracePt t="23263" x="6430963" y="2719388"/>
          <p14:tracePt t="23271" x="6491288" y="2711450"/>
          <p14:tracePt t="23279" x="6534150" y="2701925"/>
          <p14:tracePt t="23286" x="6575425" y="2701925"/>
          <p14:tracePt t="23295" x="6635750" y="2701925"/>
          <p14:tracePt t="23302" x="6694488" y="2693988"/>
          <p14:tracePt t="23310" x="6737350" y="2693988"/>
          <p14:tracePt t="23318" x="6797675" y="2693988"/>
          <p14:tracePt t="23325" x="6856413" y="2693988"/>
          <p14:tracePt t="23335" x="6899275" y="2693988"/>
          <p14:tracePt t="23341" x="6942138" y="2693988"/>
          <p14:tracePt t="23350" x="6983413" y="2693988"/>
          <p14:tracePt t="23356" x="7034213" y="2693988"/>
          <p14:tracePt t="23366" x="7069138" y="2701925"/>
          <p14:tracePt t="23372" x="7102475" y="2719388"/>
          <p14:tracePt t="23380" x="7119938" y="2727325"/>
          <p14:tracePt t="23387" x="7170738" y="2752725"/>
          <p14:tracePt t="23396" x="7196138" y="2762250"/>
          <p14:tracePt t="23403" x="7239000" y="2778125"/>
          <p14:tracePt t="23411" x="7264400" y="2805113"/>
          <p14:tracePt t="23418" x="7307263" y="2820988"/>
          <p14:tracePt t="23426" x="7348538" y="2846388"/>
          <p14:tracePt t="23434" x="7383463" y="2881313"/>
          <p14:tracePt t="23442" x="7416800" y="2897188"/>
          <p14:tracePt t="23451" x="7459663" y="2932113"/>
          <p14:tracePt t="23458" x="7493000" y="2965450"/>
          <p14:tracePt t="23466" x="7535863" y="3016250"/>
          <p14:tracePt t="23473" x="7561263" y="3059113"/>
          <p14:tracePt t="23483" x="7604125" y="3109913"/>
          <p14:tracePt t="23488" x="7637463" y="3160713"/>
          <p14:tracePt t="23497" x="7654925" y="3211513"/>
          <p14:tracePt t="23505" x="7672388" y="3246438"/>
          <p14:tracePt t="23512" x="7697788" y="3279775"/>
          <p14:tracePt t="23519" x="7715250" y="3314700"/>
          <p14:tracePt t="23527" x="7731125" y="3355975"/>
          <p14:tracePt t="23535" x="7748588" y="3390900"/>
          <p14:tracePt t="23543" x="7773988" y="3424238"/>
          <p14:tracePt t="23551" x="7791450" y="3475038"/>
          <p14:tracePt t="23558" x="7816850" y="3517900"/>
          <p14:tracePt t="23567" x="7824788" y="3568700"/>
          <p14:tracePt t="23574" x="7859713" y="3619500"/>
          <p14:tracePt t="23584" x="7867650" y="3679825"/>
          <p14:tracePt t="23589" x="7885113" y="3738563"/>
          <p14:tracePt t="23599" x="7910513" y="3773488"/>
          <p14:tracePt t="23605" x="7926388" y="3824288"/>
          <p14:tracePt t="23613" x="7935913" y="3883025"/>
          <p14:tracePt t="23620" x="7943850" y="3925888"/>
          <p14:tracePt t="23628" x="7951788" y="3968750"/>
          <p14:tracePt t="23636" x="7969250" y="4019550"/>
          <p14:tracePt t="23643" x="7986713" y="4079875"/>
          <p14:tracePt t="23652" x="7986713" y="4138613"/>
          <p14:tracePt t="23659" x="7994650" y="4214813"/>
          <p14:tracePt t="23668" x="7994650" y="4283075"/>
          <p14:tracePt t="23675" x="7994650" y="4351338"/>
          <p14:tracePt t="23683" x="7994650" y="4427538"/>
          <p14:tracePt t="23690" x="7994650" y="4495800"/>
          <p14:tracePt t="23699" x="7994650" y="4572000"/>
          <p14:tracePt t="23706" x="7986713" y="4665663"/>
          <p14:tracePt t="23715" x="7977188" y="4767263"/>
          <p14:tracePt t="23721" x="7961313" y="4860925"/>
          <p14:tracePt t="23729" x="7935913" y="4946650"/>
          <p14:tracePt t="23737" x="7900988" y="5030788"/>
          <p14:tracePt t="23745" x="7875588" y="5124450"/>
          <p14:tracePt t="23752" x="7859713" y="5200650"/>
          <p14:tracePt t="23761" x="7824788" y="5286375"/>
          <p14:tracePt t="23768" x="7791450" y="5345113"/>
          <p14:tracePt t="23775" x="7756525" y="5438775"/>
          <p14:tracePt t="23784" x="7731125" y="5497513"/>
          <p14:tracePt t="23790" x="7697788" y="5549900"/>
          <p14:tracePt t="23800" x="7680325" y="5608638"/>
          <p14:tracePt t="23808" x="7637463" y="5651500"/>
          <p14:tracePt t="23816" x="7596188" y="5702300"/>
          <p14:tracePt t="23822" x="7570788" y="5735638"/>
          <p14:tracePt t="23831" x="7518400" y="5778500"/>
          <p14:tracePt t="23837" x="7459663" y="5821363"/>
          <p14:tracePt t="23845" x="7408863" y="5854700"/>
          <p14:tracePt t="23853" x="7340600" y="5880100"/>
          <p14:tracePt t="23861" x="7281863" y="5915025"/>
          <p14:tracePt t="23869" x="7229475" y="5940425"/>
          <p14:tracePt t="23877" x="7153275" y="5973763"/>
          <p14:tracePt t="23885" x="7094538" y="5983288"/>
          <p14:tracePt t="23892" x="7034213" y="6008688"/>
          <p14:tracePt t="23900" x="6975475" y="6024563"/>
          <p14:tracePt t="23908" x="6915150" y="6049963"/>
          <p14:tracePt t="23916" x="6838950" y="6059488"/>
          <p14:tracePt t="23923" x="6780213" y="6067425"/>
          <p14:tracePt t="23933" x="6729413" y="6084888"/>
          <p14:tracePt t="23938" x="6669088" y="6092825"/>
          <p14:tracePt t="23946" x="6610350" y="6110288"/>
          <p14:tracePt t="23955" x="6550025" y="6118225"/>
          <p14:tracePt t="23962" x="6491288" y="6127750"/>
          <p14:tracePt t="23969" x="6448425" y="6135688"/>
          <p14:tracePt t="23977" x="6389688" y="6143625"/>
          <p14:tracePt t="23985" x="6346825" y="6153150"/>
          <p14:tracePt t="23993" x="6296025" y="6161088"/>
          <p14:tracePt t="24000" x="6235700" y="6178550"/>
          <p14:tracePt t="24008" x="6194425" y="6178550"/>
          <p14:tracePt t="24016" x="6142038" y="6186488"/>
          <p14:tracePt t="24023" x="6091238" y="6186488"/>
          <p14:tracePt t="24032" x="6032500" y="6186488"/>
          <p14:tracePt t="24039" x="5946775" y="6186488"/>
          <p14:tracePt t="24049" x="5870575" y="6186488"/>
          <p14:tracePt t="24055" x="5802313" y="6178550"/>
          <p14:tracePt t="24063" x="5700713" y="6169025"/>
          <p14:tracePt t="24070" x="5616575" y="6143625"/>
          <p14:tracePt t="24078" x="5538788" y="6135688"/>
          <p14:tracePt t="24086" x="5480050" y="6118225"/>
          <p14:tracePt t="24094" x="5403850" y="6092825"/>
          <p14:tracePt t="24102" x="5353050" y="6076950"/>
          <p14:tracePt t="24109" x="5310188" y="6067425"/>
          <p14:tracePt t="24117" x="5249863" y="6059488"/>
          <p14:tracePt t="24124" x="5216525" y="6042025"/>
          <p14:tracePt t="24133" x="5165725" y="6024563"/>
          <p14:tracePt t="24140" x="5106988" y="5991225"/>
          <p14:tracePt t="24149" x="5054600" y="5957888"/>
          <p14:tracePt t="24156" x="5021263" y="5932488"/>
          <p14:tracePt t="24165" x="4978400" y="5905500"/>
          <p14:tracePt t="24171" x="4945063" y="5880100"/>
          <p14:tracePt t="24179" x="4910138" y="5846763"/>
          <p14:tracePt t="24187" x="4876800" y="5813425"/>
          <p14:tracePt t="24195" x="4851400" y="5778500"/>
          <p14:tracePt t="24202" x="4818063" y="5735638"/>
          <p14:tracePt t="24210" x="4783138" y="5702300"/>
          <p14:tracePt t="24218" x="4757738" y="5659438"/>
          <p14:tracePt t="24226" x="4724400" y="5626100"/>
          <p14:tracePt t="24234" x="4706938" y="5591175"/>
          <p14:tracePt t="24241" x="4673600" y="5549900"/>
          <p14:tracePt t="24249" x="4646613" y="5507038"/>
          <p14:tracePt t="24257" x="4613275" y="5438775"/>
          <p14:tracePt t="24265" x="4587875" y="5387975"/>
          <p14:tracePt t="24272" x="4554538" y="5327650"/>
          <p14:tracePt t="24281" x="4519613" y="5268913"/>
          <p14:tracePt t="24288" x="4503738" y="5192713"/>
          <p14:tracePt t="24300" x="4476750" y="5132388"/>
          <p14:tracePt t="24302" x="4443413" y="5056188"/>
          <p14:tracePt t="24311" x="4435475" y="4997450"/>
          <p14:tracePt t="24323" x="4418013" y="4929188"/>
          <p14:tracePt t="24326" x="4410075" y="4860925"/>
          <p14:tracePt t="24334" x="4384675" y="4784725"/>
          <p14:tracePt t="24344" x="4375150" y="4716463"/>
          <p14:tracePt t="24349" x="4375150" y="4640263"/>
          <p14:tracePt t="24358" x="4375150" y="4572000"/>
          <p14:tracePt t="24366" x="4375150" y="4486275"/>
          <p14:tracePt t="24373" x="4375150" y="4384675"/>
          <p14:tracePt t="24382" x="4375150" y="4300538"/>
          <p14:tracePt t="24389" x="4392613" y="4214813"/>
          <p14:tracePt t="24398" x="4410075" y="4138613"/>
          <p14:tracePt t="24404" x="4418013" y="4062413"/>
          <p14:tracePt t="24412" x="4443413" y="3986213"/>
          <p14:tracePt t="24419" x="4451350" y="3925888"/>
          <p14:tracePt t="24428" x="4468813" y="3867150"/>
          <p14:tracePt t="24435" x="4494213" y="3790950"/>
          <p14:tracePt t="24443" x="4529138" y="3730625"/>
          <p14:tracePt t="24451" x="4545013" y="3671888"/>
          <p14:tracePt t="24458" x="4562475" y="3611563"/>
          <p14:tracePt t="24467" x="4587875" y="3543300"/>
          <p14:tracePt t="24474" x="4613275" y="3484563"/>
          <p14:tracePt t="24482" x="4638675" y="3433763"/>
          <p14:tracePt t="24490" x="4656138" y="3373438"/>
          <p14:tracePt t="24498" x="4664075" y="3314700"/>
          <p14:tracePt t="24505" x="4681538" y="3279775"/>
          <p14:tracePt t="24513" x="4706938" y="3228975"/>
          <p14:tracePt t="24521" x="4714875" y="3203575"/>
          <p14:tracePt t="24528" x="4732338" y="3160713"/>
          <p14:tracePt t="24536" x="4749800" y="3127375"/>
          <p14:tracePt t="24544" x="4765675" y="3109913"/>
          <p14:tracePt t="24551" x="4783138" y="3076575"/>
          <p14:tracePt t="24559" x="4808538" y="3033713"/>
          <p14:tracePt t="24567" x="4833938" y="3000375"/>
          <p14:tracePt t="24575" x="4859338" y="2974975"/>
          <p14:tracePt t="24583" x="4894263" y="2932113"/>
          <p14:tracePt t="24591" x="4935538" y="2906713"/>
          <p14:tracePt t="24598" x="4970463" y="2871788"/>
          <p14:tracePt t="24606" x="5013325" y="2838450"/>
          <p14:tracePt t="24617" x="5064125" y="2805113"/>
          <p14:tracePt t="24621" x="5097463" y="2770188"/>
          <p14:tracePt t="24631" x="5173663" y="2744788"/>
          <p14:tracePt t="24637" x="5233988" y="2711450"/>
          <p14:tracePt t="24645" x="5302250" y="2686050"/>
          <p14:tracePt t="24652" x="5360988" y="2668588"/>
          <p14:tracePt t="24660" x="5421313" y="2660650"/>
          <p14:tracePt t="24668" x="5480050" y="2633663"/>
          <p14:tracePt t="24676" x="5505450" y="2633663"/>
          <p14:tracePt t="24683" x="5548313" y="2633663"/>
          <p14:tracePt t="24691" x="5565775" y="2633663"/>
          <p14:tracePt t="24699" x="5581650" y="2633663"/>
          <p14:tracePt t="24706" x="5599113" y="2633663"/>
          <p14:tracePt t="24715" x="5607050" y="2633663"/>
          <p14:tracePt t="24722" x="5616575" y="2633663"/>
          <p14:tracePt t="24746" x="5624513" y="2633663"/>
          <p14:tracePt t="25095" x="5632450" y="2633663"/>
          <p14:tracePt t="25111" x="5632450" y="2643188"/>
          <p14:tracePt t="25118" x="5641975" y="2660650"/>
          <p14:tracePt t="25126" x="5649913" y="2686050"/>
          <p14:tracePt t="25134" x="5657850" y="2719388"/>
          <p14:tracePt t="25141" x="5667375" y="2762250"/>
          <p14:tracePt t="25149" x="5675313" y="2813050"/>
          <p14:tracePt t="25157" x="5683250" y="2855913"/>
          <p14:tracePt t="25165" x="5700713" y="2906713"/>
          <p14:tracePt t="25172" x="5726113" y="2974975"/>
          <p14:tracePt t="25181" x="5743575" y="3041650"/>
          <p14:tracePt t="25188" x="5751513" y="3109913"/>
          <p14:tracePt t="25197" x="5786438" y="3186113"/>
          <p14:tracePt t="25203" x="5794375" y="3246438"/>
          <p14:tracePt t="25213" x="5819775" y="3322638"/>
          <p14:tracePt t="25219" x="5837238" y="3382963"/>
          <p14:tracePt t="25226" x="5862638" y="3459163"/>
          <p14:tracePt t="25234" x="5880100" y="3517900"/>
          <p14:tracePt t="25242" x="5888038" y="3568700"/>
          <p14:tracePt t="25249" x="5905500" y="3603625"/>
          <p14:tracePt t="25258" x="5913438" y="3636963"/>
          <p14:tracePt t="25267" x="5921375" y="3654425"/>
          <p14:tracePt t="25273" x="5930900" y="3679825"/>
          <p14:tracePt t="25281" x="5938838" y="3705225"/>
          <p14:tracePt t="25288" x="5946775" y="3722688"/>
          <p14:tracePt t="25297" x="5946775" y="3738563"/>
          <p14:tracePt t="25304" x="5964238" y="3756025"/>
          <p14:tracePt t="25313" x="5964238" y="3763963"/>
          <p14:tracePt t="25320" x="5964238" y="3773488"/>
          <p14:tracePt t="25330" x="5964238" y="3781425"/>
          <p14:tracePt t="25335" x="5972175" y="3798888"/>
          <p14:tracePt t="25351" x="5981700" y="3816350"/>
          <p14:tracePt t="25359" x="5989638" y="3824288"/>
          <p14:tracePt t="25374" x="5989638" y="3832225"/>
          <p14:tracePt t="25383" x="5989638" y="3841750"/>
          <p14:tracePt t="25407" x="5989638" y="3849688"/>
          <p14:tracePt t="25414" x="5997575" y="3857625"/>
          <p14:tracePt t="25429" x="5997575" y="3867150"/>
          <p14:tracePt t="25436" x="6007100" y="3867150"/>
          <p14:tracePt t="25446" x="6007100" y="3875088"/>
          <p14:tracePt t="25452" x="6015038" y="3883025"/>
          <p14:tracePt t="25460" x="6015038" y="3892550"/>
          <p14:tracePt t="25468" x="6015038" y="3917950"/>
          <p14:tracePt t="25476" x="6024563" y="3917950"/>
          <p14:tracePt t="25483" x="6032500" y="3935413"/>
          <p14:tracePt t="25491" x="6032500" y="3943350"/>
          <p14:tracePt t="25498" x="6040438" y="3960813"/>
          <p14:tracePt t="25506" x="6040438" y="3968750"/>
          <p14:tracePt t="25515" x="6040438" y="3976688"/>
          <p14:tracePt t="25537" x="6040438" y="3986213"/>
          <p14:tracePt t="25546" x="6040438" y="3994150"/>
          <p14:tracePt t="25616" x="6040438" y="4002088"/>
          <p14:tracePt t="26066" x="6040438" y="4011613"/>
          <p14:tracePt t="26104" x="6032500" y="4011613"/>
          <p14:tracePt t="26112" x="6024563" y="4011613"/>
          <p14:tracePt t="26119" x="6015038" y="4011613"/>
          <p14:tracePt t="26127" x="6007100" y="4011613"/>
          <p14:tracePt t="26158" x="5997575" y="4011613"/>
          <p14:tracePt t="26181" x="5989638" y="4011613"/>
          <p14:tracePt t="26189" x="5989638" y="4019550"/>
          <p14:tracePt t="26213" x="5981700" y="4019550"/>
          <p14:tracePt t="26306" x="5972175" y="4019550"/>
          <p14:tracePt t="26476" x="5964238" y="4019550"/>
          <p14:tracePt t="26570" x="5964238" y="4011613"/>
          <p14:tracePt t="26578" x="5964238" y="4002088"/>
          <p14:tracePt t="26593" x="5964238" y="3986213"/>
          <p14:tracePt t="26601" x="5964238" y="3968750"/>
          <p14:tracePt t="26608" x="5964238" y="3960813"/>
          <p14:tracePt t="26616" x="5964238" y="3951288"/>
          <p14:tracePt t="26624" x="5964238" y="3943350"/>
          <p14:tracePt t="26632" x="5964238" y="3925888"/>
          <p14:tracePt t="26639" x="5964238" y="3917950"/>
          <p14:tracePt t="26655" x="5964238" y="3900488"/>
          <p14:tracePt t="26663" x="5964238" y="3892550"/>
          <p14:tracePt t="26679" x="5964238" y="3875088"/>
          <p14:tracePt t="26685" x="5964238" y="3867150"/>
          <p14:tracePt t="26695" x="5964238" y="3857625"/>
          <p14:tracePt t="26701" x="5964238" y="3841750"/>
          <p14:tracePt t="26710" x="5964238" y="3824288"/>
          <p14:tracePt t="26716" x="5964238" y="3806825"/>
          <p14:tracePt t="26725" x="5964238" y="3798888"/>
          <p14:tracePt t="26732" x="5964238" y="3781425"/>
          <p14:tracePt t="26740" x="5964238" y="3763963"/>
          <p14:tracePt t="26748" x="5964238" y="3756025"/>
          <p14:tracePt t="26755" x="5964238" y="3738563"/>
          <p14:tracePt t="26763" x="5964238" y="3730625"/>
          <p14:tracePt t="26771" x="5964238" y="3705225"/>
          <p14:tracePt t="26779" x="5964238" y="3687763"/>
          <p14:tracePt t="26786" x="5964238" y="3671888"/>
          <p14:tracePt t="26795" x="5964238" y="3654425"/>
          <p14:tracePt t="26802" x="5964238" y="3629025"/>
          <p14:tracePt t="26811" x="5964238" y="3619500"/>
          <p14:tracePt t="26818" x="5964238" y="3603625"/>
          <p14:tracePt t="26826" x="5964238" y="3586163"/>
          <p14:tracePt t="26833" x="5964238" y="3578225"/>
          <p14:tracePt t="26840" x="5964238" y="3560763"/>
          <p14:tracePt t="26848" x="5964238" y="3543300"/>
          <p14:tracePt t="26856" x="5964238" y="3535363"/>
          <p14:tracePt t="26866" x="5964238" y="3509963"/>
          <p14:tracePt t="26877" x="5964238" y="3502025"/>
          <p14:tracePt t="26880" x="5964238" y="3484563"/>
          <p14:tracePt t="26887" x="5964238" y="3459163"/>
          <p14:tracePt t="26896" x="5964238" y="3449638"/>
          <p14:tracePt t="26903" x="5964238" y="3424238"/>
          <p14:tracePt t="26912" x="5964238" y="3398838"/>
          <p14:tracePt t="26918" x="5972175" y="3382963"/>
          <p14:tracePt t="26927" x="5972175" y="3355975"/>
          <p14:tracePt t="26933" x="5972175" y="3340100"/>
          <p14:tracePt t="26943" x="5972175" y="3322638"/>
          <p14:tracePt t="26949" x="5972175" y="3297238"/>
          <p14:tracePt t="26957" x="5972175" y="3279775"/>
          <p14:tracePt t="26966" x="5972175" y="3271838"/>
          <p14:tracePt t="26973" x="5981700" y="3254375"/>
          <p14:tracePt t="26980" x="5981700" y="3246438"/>
          <p14:tracePt t="26988" x="5981700" y="3221038"/>
          <p14:tracePt t="26996" x="5981700" y="3203575"/>
          <p14:tracePt t="27004" x="5981700" y="3186113"/>
          <p14:tracePt t="27012" x="5981700" y="3170238"/>
          <p14:tracePt t="27020" x="5981700" y="3144838"/>
          <p14:tracePt t="27028" x="5989638" y="3135313"/>
          <p14:tracePt t="27035" x="5989638" y="3109913"/>
          <p14:tracePt t="27044" x="5989638" y="3076575"/>
          <p14:tracePt t="27050" x="5989638" y="3067050"/>
          <p14:tracePt t="27059" x="5997575" y="3041650"/>
          <p14:tracePt t="27065" x="5997575" y="3016250"/>
          <p14:tracePt t="27073" x="5997575" y="3008313"/>
          <p14:tracePt t="27082" x="5997575" y="2990850"/>
          <p14:tracePt t="27089" x="5997575" y="2974975"/>
          <p14:tracePt t="27098" x="5997575" y="2965450"/>
          <p14:tracePt t="27104" x="6007100" y="2949575"/>
          <p14:tracePt t="27112" x="6007100" y="2940050"/>
          <p14:tracePt t="27120" x="6007100" y="2922588"/>
          <p14:tracePt t="27129" x="6007100" y="2906713"/>
          <p14:tracePt t="27135" x="6015038" y="2897188"/>
          <p14:tracePt t="27145" x="6015038" y="2881313"/>
          <p14:tracePt t="27151" x="6015038" y="2863850"/>
          <p14:tracePt t="27160" x="6015038" y="2855913"/>
          <p14:tracePt t="27167" x="6015038" y="2838450"/>
          <p14:tracePt t="27176" x="6015038" y="2830513"/>
          <p14:tracePt t="27190" x="6015038" y="2813050"/>
          <p14:tracePt t="27205" x="6024563" y="2805113"/>
          <p14:tracePt t="27237" x="6024563" y="2795588"/>
          <p14:tracePt t="27245" x="6024563" y="2787650"/>
          <p14:tracePt t="27252" x="6024563" y="2778125"/>
          <p14:tracePt t="27260" x="6024563" y="2770188"/>
          <p14:tracePt t="27267" x="6024563" y="2762250"/>
          <p14:tracePt t="27276" x="6024563" y="2744788"/>
          <p14:tracePt t="27282" x="6024563" y="2736850"/>
          <p14:tracePt t="27292" x="6024563" y="2727325"/>
          <p14:tracePt t="27299" x="6024563" y="2719388"/>
          <p14:tracePt t="27306" x="6024563" y="2711450"/>
          <p14:tracePt t="27314" x="6024563" y="2701925"/>
          <p14:tracePt t="27324" x="6024563" y="2693988"/>
          <p14:tracePt t="27329" x="6032500" y="2686050"/>
          <p14:tracePt t="27338" x="6032500" y="2676525"/>
          <p14:tracePt t="27353" x="6032500" y="2660650"/>
          <p14:tracePt t="27369" x="6032500" y="2651125"/>
          <p14:tracePt t="27377" x="6032500" y="2643188"/>
          <p14:tracePt t="27383" x="6032500" y="2633663"/>
          <p14:tracePt t="27415" x="6032500" y="2625725"/>
          <p14:tracePt t="27438" x="6032500" y="2617788"/>
          <p14:tracePt t="27556" x="6032500" y="2625725"/>
          <p14:tracePt t="27563" x="6032500" y="2633663"/>
          <p14:tracePt t="27570" x="6032500" y="2651125"/>
          <p14:tracePt t="27578" x="6032500" y="2668588"/>
          <p14:tracePt t="27585" x="6032500" y="2686050"/>
          <p14:tracePt t="27594" x="6024563" y="2701925"/>
          <p14:tracePt t="27601" x="6015038" y="2719388"/>
          <p14:tracePt t="27610" x="6007100" y="2736850"/>
          <p14:tracePt t="27617" x="5997575" y="2762250"/>
          <p14:tracePt t="27625" x="5997575" y="2778125"/>
          <p14:tracePt t="27632" x="5989638" y="2795588"/>
          <p14:tracePt t="27639" x="5989638" y="2805113"/>
          <p14:tracePt t="27647" x="5981700" y="2830513"/>
          <p14:tracePt t="27656" x="5972175" y="2838450"/>
          <p14:tracePt t="27663" x="5964238" y="2846388"/>
          <p14:tracePt t="27671" x="5956300" y="2863850"/>
          <p14:tracePt t="27678" x="5956300" y="2871788"/>
          <p14:tracePt t="27687" x="5956300" y="2897188"/>
          <p14:tracePt t="27694" x="5946775" y="2914650"/>
          <p14:tracePt t="27702" x="5938838" y="2932113"/>
          <p14:tracePt t="27710" x="5930900" y="2949575"/>
          <p14:tracePt t="27717" x="5930900" y="2965450"/>
          <p14:tracePt t="27726" x="5921375" y="2974975"/>
          <p14:tracePt t="27733" x="5921375" y="2982913"/>
          <p14:tracePt t="27743" x="5913438" y="2990850"/>
          <p14:tracePt t="27748" x="5913438" y="3000375"/>
          <p14:tracePt t="27765" x="5913438" y="3008313"/>
          <p14:tracePt t="27772" x="5913438" y="3016250"/>
          <p14:tracePt t="27780" x="5905500" y="3016250"/>
          <p14:tracePt t="27788" x="5905500" y="3025775"/>
          <p14:tracePt t="27795" x="5905500" y="3033713"/>
          <p14:tracePt t="27803" x="5905500" y="3041650"/>
          <p14:tracePt t="27810" x="5895975" y="3051175"/>
          <p14:tracePt t="27818" x="5895975" y="3059113"/>
          <p14:tracePt t="27828" x="5895975" y="3067050"/>
          <p14:tracePt t="27844" x="5895975" y="3076575"/>
          <p14:tracePt t="27866" x="5895975" y="3084513"/>
          <p14:tracePt t="28067" x="5895975" y="3076575"/>
          <p14:tracePt t="28075" x="5895975" y="3067050"/>
          <p14:tracePt t="28082" x="5895975" y="3051175"/>
          <p14:tracePt t="28091" x="5895975" y="3041650"/>
          <p14:tracePt t="28098" x="5895975" y="3016250"/>
          <p14:tracePt t="28106" x="5895975" y="3000375"/>
          <p14:tracePt t="28113" x="5895975" y="2982913"/>
          <p14:tracePt t="28121" x="5895975" y="2957513"/>
          <p14:tracePt t="28130" x="5895975" y="2940050"/>
          <p14:tracePt t="28136" x="5895975" y="2922588"/>
          <p14:tracePt t="28145" x="5895975" y="2906713"/>
          <p14:tracePt t="28152" x="5895975" y="2897188"/>
          <p14:tracePt t="28160" x="5895975" y="2881313"/>
          <p14:tracePt t="28167" x="5905500" y="2871788"/>
          <p14:tracePt t="28176" x="5905500" y="2863850"/>
          <p14:tracePt t="28183" x="5905500" y="2846388"/>
          <p14:tracePt t="28193" x="5913438" y="2830513"/>
          <p14:tracePt t="28199" x="5913438" y="2820988"/>
          <p14:tracePt t="28208" x="5921375" y="2805113"/>
          <p14:tracePt t="28214" x="5921375" y="2795588"/>
          <p14:tracePt t="28222" x="5930900" y="2787650"/>
          <p14:tracePt t="28229" x="5930900" y="2778125"/>
          <p14:tracePt t="28237" x="5930900" y="2770188"/>
          <p14:tracePt t="28245" x="5930900" y="2762250"/>
          <p14:tracePt t="28261" x="5930900" y="2752725"/>
          <p14:tracePt t="28269" x="5930900" y="2744788"/>
          <p14:tracePt t="28316" x="5930900" y="2736850"/>
          <p14:tracePt t="28401" x="5938838" y="2736850"/>
          <p14:tracePt t="28432" x="5946775" y="2736850"/>
          <p14:tracePt t="28447" x="5956300" y="2736850"/>
          <p14:tracePt t="28462" x="5964238" y="2736850"/>
          <p14:tracePt t="28478" x="5972175" y="2736850"/>
          <p14:tracePt t="28502" x="5981700" y="2736850"/>
          <p14:tracePt t="28510" x="5981700" y="2744788"/>
          <p14:tracePt t="28517" x="5989638" y="2752725"/>
          <p14:tracePt t="28532" x="5989638" y="2762250"/>
          <p14:tracePt t="28542" x="5997575" y="2770188"/>
          <p14:tracePt t="28548" x="5997575" y="2778125"/>
          <p14:tracePt t="28558" x="6007100" y="2787650"/>
          <p14:tracePt t="28563" x="6015038" y="2805113"/>
          <p14:tracePt t="28578" x="6015038" y="2820988"/>
          <p14:tracePt t="28586" x="6024563" y="2838450"/>
          <p14:tracePt t="28594" x="6024563" y="2846388"/>
          <p14:tracePt t="28602" x="6032500" y="2871788"/>
          <p14:tracePt t="28610" x="6040438" y="2897188"/>
          <p14:tracePt t="28618" x="6049963" y="2914650"/>
          <p14:tracePt t="28626" x="6049963" y="2949575"/>
          <p14:tracePt t="28633" x="6057900" y="2982913"/>
          <p14:tracePt t="28642" x="6065838" y="3008313"/>
          <p14:tracePt t="28648" x="6075363" y="3041650"/>
          <p14:tracePt t="28656" x="6075363" y="3059113"/>
          <p14:tracePt t="28664" x="6083300" y="3084513"/>
          <p14:tracePt t="28673" x="6083300" y="3101975"/>
          <p14:tracePt t="28680" x="6083300" y="3109913"/>
          <p14:tracePt t="28687" x="6091238" y="3135313"/>
          <p14:tracePt t="28695" x="6091238" y="3144838"/>
          <p14:tracePt t="28711" x="6091238" y="3152775"/>
          <p14:tracePt t="28718" x="6091238" y="3160713"/>
          <p14:tracePt t="28726" x="6091238" y="3170238"/>
          <p14:tracePt t="28750" x="6091238" y="3178175"/>
          <p14:tracePt t="28790" x="6091238" y="3186113"/>
          <p14:tracePt t="30613" x="6083300" y="3170238"/>
          <p14:tracePt t="30620" x="6075363" y="3160713"/>
          <p14:tracePt t="30628" x="6075363" y="3144838"/>
          <p14:tracePt t="30635" x="6057900" y="3119438"/>
          <p14:tracePt t="30642" x="6040438" y="3094038"/>
          <p14:tracePt t="30651" x="6032500" y="3076575"/>
          <p14:tracePt t="30657" x="6007100" y="3025775"/>
          <p14:tracePt t="30666" x="5989638" y="2990850"/>
          <p14:tracePt t="30674" x="5981700" y="2957513"/>
          <p14:tracePt t="30681" x="5964238" y="2932113"/>
          <p14:tracePt t="30690" x="5956300" y="2914650"/>
          <p14:tracePt t="30697" x="5946775" y="2897188"/>
          <p14:tracePt t="30706" x="5938838" y="2889250"/>
          <p14:tracePt t="30713" x="5938838" y="2881313"/>
          <p14:tracePt t="30722" x="5938838" y="2871788"/>
          <p14:tracePt t="30738" x="5938838" y="2863850"/>
          <p14:tracePt t="30769" x="5938838" y="2855913"/>
          <p14:tracePt t="30822" x="5938838" y="2846388"/>
          <p14:tracePt t="30884" x="5938838" y="2838450"/>
          <p14:tracePt t="30891" x="5938838" y="2830513"/>
          <p14:tracePt t="30908" x="5938838" y="2820988"/>
          <p14:tracePt t="30914" x="5946775" y="2820988"/>
          <p14:tracePt t="30939" x="5956300" y="2813050"/>
          <p14:tracePt t="30945" x="5964238" y="2805113"/>
          <p14:tracePt t="30954" x="5972175" y="2805113"/>
          <p14:tracePt t="30970" x="5989638" y="2795588"/>
          <p14:tracePt t="30976" x="5989638" y="2787650"/>
          <p14:tracePt t="30984" x="5997575" y="2787650"/>
          <p14:tracePt t="30992" x="6015038" y="2778125"/>
          <p14:tracePt t="31008" x="6024563" y="2778125"/>
          <p14:tracePt t="31015" x="6040438" y="2770188"/>
          <p14:tracePt t="31023" x="6049963" y="2770188"/>
          <p14:tracePt t="31031" x="6057900" y="2770188"/>
          <p14:tracePt t="31039" x="6075363" y="2770188"/>
          <p14:tracePt t="31046" x="6091238" y="2770188"/>
          <p14:tracePt t="31055" x="6108700" y="2770188"/>
          <p14:tracePt t="31061" x="6134100" y="2770188"/>
          <p14:tracePt t="31070" x="6142038" y="2770188"/>
          <p14:tracePt t="31077" x="6167438" y="2770188"/>
          <p14:tracePt t="31086" x="6184900" y="2770188"/>
          <p14:tracePt t="31093" x="6202363" y="2770188"/>
          <p14:tracePt t="31102" x="6227763" y="2770188"/>
          <p14:tracePt t="31108" x="6235700" y="2770188"/>
          <p14:tracePt t="31116" x="6253163" y="2770188"/>
          <p14:tracePt t="31124" x="6270625" y="2770188"/>
          <p14:tracePt t="31131" x="6278563" y="2770188"/>
          <p14:tracePt t="31139" x="6296025" y="2770188"/>
          <p14:tracePt t="31147" x="6303963" y="2770188"/>
          <p14:tracePt t="31154" x="6321425" y="2770188"/>
          <p14:tracePt t="31163" x="6329363" y="2770188"/>
          <p14:tracePt t="31171" x="6338888" y="2770188"/>
          <p14:tracePt t="31178" x="6346825" y="2770188"/>
          <p14:tracePt t="31188" x="6354763" y="2770188"/>
          <p14:tracePt t="31193" x="6364288" y="2770188"/>
          <p14:tracePt t="31203" x="6380163" y="2770188"/>
          <p14:tracePt t="31210" x="6389688" y="2770188"/>
          <p14:tracePt t="31217" x="6397625" y="2770188"/>
          <p14:tracePt t="31224" x="6415088" y="2778125"/>
          <p14:tracePt t="31233" x="6423025" y="2778125"/>
          <p14:tracePt t="31240" x="6430963" y="2778125"/>
          <p14:tracePt t="31248" x="6440488" y="2787650"/>
          <p14:tracePt t="31257" x="6456363" y="2795588"/>
          <p14:tracePt t="31263" x="6465888" y="2795588"/>
          <p14:tracePt t="31272" x="6473825" y="2805113"/>
          <p14:tracePt t="31279" x="6491288" y="2805113"/>
          <p14:tracePt t="31288" x="6508750" y="2813050"/>
          <p14:tracePt t="31294" x="6516688" y="2830513"/>
          <p14:tracePt t="31302" x="6524625" y="2846388"/>
          <p14:tracePt t="31310" x="6542088" y="2846388"/>
          <p14:tracePt t="31322" x="6550025" y="2863850"/>
          <p14:tracePt t="31325" x="6567488" y="2881313"/>
          <p14:tracePt t="31333" x="6584950" y="2906713"/>
          <p14:tracePt t="31342" x="6592888" y="2914650"/>
          <p14:tracePt t="31349" x="6600825" y="2932113"/>
          <p14:tracePt t="31357" x="6610350" y="2940050"/>
          <p14:tracePt t="31365" x="6618288" y="2949575"/>
          <p14:tracePt t="31389" x="6618288" y="2957513"/>
          <p14:tracePt t="31668" x="6626225" y="2957513"/>
          <p14:tracePt t="31683" x="6635750" y="2957513"/>
          <p14:tracePt t="31706" x="6653213" y="2965450"/>
          <p14:tracePt t="31714" x="6669088" y="2974975"/>
          <p14:tracePt t="31722" x="6678613" y="2982913"/>
          <p14:tracePt t="31729" x="6694488" y="3000375"/>
          <p14:tracePt t="31738" x="6711950" y="3016250"/>
          <p14:tracePt t="31745" x="6745288" y="3051175"/>
          <p14:tracePt t="31753" x="6762750" y="3084513"/>
          <p14:tracePt t="31761" x="6805613" y="3127375"/>
          <p14:tracePt t="31769" x="6831013" y="3160713"/>
          <p14:tracePt t="31775" x="6881813" y="3211513"/>
          <p14:tracePt t="31783" x="6924675" y="3254375"/>
          <p14:tracePt t="31791" x="6958013" y="3289300"/>
          <p14:tracePt t="31799" x="6992938" y="3330575"/>
          <p14:tracePt t="31807" x="7008813" y="3355975"/>
          <p14:tracePt t="31815" x="7034213" y="3373438"/>
          <p14:tracePt t="31822" x="7051675" y="3398838"/>
          <p14:tracePt t="31830" x="7077075" y="3424238"/>
          <p14:tracePt t="31838" x="7094538" y="3449638"/>
          <p14:tracePt t="31845" x="7112000" y="3484563"/>
          <p14:tracePt t="31854" x="7137400" y="3509963"/>
          <p14:tracePt t="31861" x="7153275" y="3543300"/>
          <p14:tracePt t="31870" x="7170738" y="3578225"/>
          <p14:tracePt t="31888" x="7196138" y="3629025"/>
          <p14:tracePt t="31891" x="7204075" y="3646488"/>
          <p14:tracePt t="31899" x="7213600" y="3662363"/>
          <p14:tracePt t="31908" x="7221538" y="3687763"/>
          <p14:tracePt t="31915" x="7229475" y="3705225"/>
          <p14:tracePt t="31923" x="7246938" y="3722688"/>
          <p14:tracePt t="31931" x="7246938" y="3748088"/>
          <p14:tracePt t="31938" x="7264400" y="3763963"/>
          <p14:tracePt t="31946" x="7272338" y="3790950"/>
          <p14:tracePt t="31954" x="7281863" y="3806825"/>
          <p14:tracePt t="31961" x="7289800" y="3832225"/>
          <p14:tracePt t="31970" x="7307263" y="3857625"/>
          <p14:tracePt t="31977" x="7307263" y="3892550"/>
          <p14:tracePt t="31986" x="7323138" y="3935413"/>
          <p14:tracePt t="31993" x="7332663" y="3968750"/>
          <p14:tracePt t="32002" x="7348538" y="4027488"/>
          <p14:tracePt t="32009" x="7358063" y="4079875"/>
          <p14:tracePt t="32017" x="7373938" y="4138613"/>
          <p14:tracePt t="32024" x="7383463" y="4171950"/>
          <p14:tracePt t="32031" x="7400925" y="4232275"/>
          <p14:tracePt t="32039" x="7416800" y="4275138"/>
          <p14:tracePt t="32047" x="7426325" y="4325938"/>
          <p14:tracePt t="32055" x="7434263" y="4359275"/>
          <p14:tracePt t="32063" x="7442200" y="4402138"/>
          <p14:tracePt t="32070" x="7451725" y="4435475"/>
          <p14:tracePt t="32078" x="7459663" y="4495800"/>
          <p14:tracePt t="32087" x="7477125" y="4529138"/>
          <p14:tracePt t="32093" x="7477125" y="4572000"/>
          <p14:tracePt t="32103" x="7485063" y="4630738"/>
          <p14:tracePt t="32109" x="7493000" y="4665663"/>
          <p14:tracePt t="32118" x="7493000" y="4708525"/>
          <p14:tracePt t="32125" x="7502525" y="4741863"/>
          <p14:tracePt t="32132" x="7502525" y="4802188"/>
          <p14:tracePt t="32140" x="7502525" y="4843463"/>
          <p14:tracePt t="32148" x="7502525" y="4878388"/>
          <p14:tracePt t="32156" x="7502525" y="4919663"/>
          <p14:tracePt t="32164" x="7502525" y="4962525"/>
          <p14:tracePt t="32171" x="7502525" y="5005388"/>
          <p14:tracePt t="32179" x="7502525" y="5048250"/>
          <p14:tracePt t="32187" x="7502525" y="5081588"/>
          <p14:tracePt t="32194" x="7485063" y="5141913"/>
          <p14:tracePt t="32203" x="7477125" y="5192713"/>
          <p14:tracePt t="32209" x="7459663" y="5226050"/>
          <p14:tracePt t="32219" x="7442200" y="5260975"/>
          <p14:tracePt t="32225" x="7416800" y="5311775"/>
          <p14:tracePt t="32235" x="7408863" y="5327650"/>
          <p14:tracePt t="32241" x="7391400" y="5362575"/>
          <p14:tracePt t="32249" x="7373938" y="5387975"/>
          <p14:tracePt t="32257" x="7358063" y="5413375"/>
          <p14:tracePt t="32264" x="7340600" y="5430838"/>
          <p14:tracePt t="32272" x="7332663" y="5456238"/>
          <p14:tracePt t="32279" x="7315200" y="5456238"/>
          <p14:tracePt t="32288" x="7315200" y="5472113"/>
          <p14:tracePt t="32296" x="7307263" y="5481638"/>
          <p14:tracePt t="32304" x="7297738" y="5489575"/>
          <p14:tracePt t="32310" x="7289800" y="5489575"/>
          <p14:tracePt t="32683" x="7281863" y="5489575"/>
          <p14:tracePt t="32691" x="7256463" y="5481638"/>
          <p14:tracePt t="32699" x="7229475" y="5456238"/>
          <p14:tracePt t="32707" x="7204075" y="5430838"/>
          <p14:tracePt t="32714" x="7162800" y="5362575"/>
          <p14:tracePt t="32722" x="7137400" y="5319713"/>
          <p14:tracePt t="32730" x="7077075" y="5235575"/>
          <p14:tracePt t="32738" x="7034213" y="5149850"/>
          <p14:tracePt t="32745" x="6958013" y="5030788"/>
          <p14:tracePt t="32753" x="6915150" y="4929188"/>
          <p14:tracePt t="32761" x="6873875" y="4818063"/>
          <p14:tracePt t="32769" x="6823075" y="4716463"/>
          <p14:tracePt t="32776" x="6780213" y="4614863"/>
          <p14:tracePt t="32785" x="6737350" y="4546600"/>
          <p14:tracePt t="32792" x="6694488" y="4470400"/>
          <p14:tracePt t="32801" x="6653213" y="4410075"/>
          <p14:tracePt t="32807" x="6610350" y="4359275"/>
          <p14:tracePt t="32817" x="6567488" y="4291013"/>
          <p14:tracePt t="32823" x="6524625" y="4240213"/>
          <p14:tracePt t="32832" x="6499225" y="4206875"/>
          <p14:tracePt t="32839" x="6465888" y="4171950"/>
          <p14:tracePt t="32847" x="6430963" y="4138613"/>
          <p14:tracePt t="32854" x="6415088" y="4121150"/>
          <p14:tracePt t="32862" x="6397625" y="4105275"/>
          <p14:tracePt t="32883" x="6364288" y="4070350"/>
          <p14:tracePt t="32886" x="6338888" y="4052888"/>
          <p14:tracePt t="32893" x="6321425" y="4044950"/>
          <p14:tracePt t="32903" x="6303963" y="4037013"/>
          <p14:tracePt t="32908" x="6286500" y="4037013"/>
          <p14:tracePt t="32918" x="6270625" y="4037013"/>
          <p14:tracePt t="32923" x="6253163" y="4027488"/>
          <p14:tracePt t="32934" x="6235700" y="4027488"/>
          <p14:tracePt t="32940" x="6219825" y="4027488"/>
          <p14:tracePt t="32948" x="6202363" y="4027488"/>
          <p14:tracePt t="32955" x="6184900" y="4027488"/>
          <p14:tracePt t="32963" x="6176963" y="4027488"/>
          <p14:tracePt t="32970" x="6159500" y="4027488"/>
          <p14:tracePt t="32979" x="6142038" y="4027488"/>
          <p14:tracePt t="32986" x="6134100" y="4027488"/>
          <p14:tracePt t="32994" x="6116638" y="4027488"/>
          <p14:tracePt t="33002" x="6108700" y="4027488"/>
          <p14:tracePt t="33009" x="6091238" y="4027488"/>
          <p14:tracePt t="33018" x="6083300" y="4027488"/>
          <p14:tracePt t="33025" x="6075363" y="4027488"/>
          <p14:tracePt t="33056" x="6065838" y="4027488"/>
          <p14:tracePt t="33064" x="6065838" y="4019550"/>
          <p14:tracePt t="33071" x="6057900" y="4019550"/>
          <p14:tracePt t="33553" x="6057900" y="4011613"/>
          <p14:tracePt t="33632" x="6057900" y="4002088"/>
          <p14:tracePt t="33655" x="6057900" y="3994150"/>
          <p14:tracePt t="33677" x="6057900" y="3986213"/>
          <p14:tracePt t="33700" x="6057900" y="3976688"/>
          <p14:tracePt t="33716" x="6057900" y="3968750"/>
          <p14:tracePt t="33731" x="6057900" y="3960813"/>
          <p14:tracePt t="33739" x="6057900" y="3951288"/>
          <p14:tracePt t="33747" x="6057900" y="3943350"/>
          <p14:tracePt t="33763" x="6057900" y="3925888"/>
          <p14:tracePt t="33770" x="6057900" y="3917950"/>
          <p14:tracePt t="33778" x="6065838" y="3917950"/>
          <p14:tracePt t="33785" x="6075363" y="3908425"/>
          <p14:tracePt t="33793" x="6075363" y="3900488"/>
          <p14:tracePt t="33809" x="6075363" y="3892550"/>
          <p14:tracePt t="33825" x="6083300" y="3883025"/>
          <p14:tracePt t="33840" x="6091238" y="3883025"/>
          <p14:tracePt t="33849" x="6091238" y="3875088"/>
          <p14:tracePt t="33855" x="6091238" y="3857625"/>
          <p14:tracePt t="33882" x="6108700" y="3832225"/>
          <p14:tracePt t="33887" x="6116638" y="3824288"/>
          <p14:tracePt t="33894" x="6134100" y="3806825"/>
          <p14:tracePt t="33903" x="6142038" y="3781425"/>
          <p14:tracePt t="33910" x="6142038" y="3763963"/>
          <p14:tracePt t="33918" x="6159500" y="3756025"/>
          <p14:tracePt t="33925" x="6167438" y="3738563"/>
          <p14:tracePt t="33934" x="6176963" y="3722688"/>
          <p14:tracePt t="33941" x="6184900" y="3713163"/>
          <p14:tracePt t="33949" x="6184900" y="3705225"/>
          <p14:tracePt t="33956" x="6184900" y="3697288"/>
          <p14:tracePt t="33966" x="6194425" y="3687763"/>
          <p14:tracePt t="33971" x="6202363" y="3679825"/>
          <p14:tracePt t="33979" x="6210300" y="3662363"/>
          <p14:tracePt t="33987" x="6219825" y="3654425"/>
          <p14:tracePt t="33995" x="6219825" y="3636963"/>
          <p14:tracePt t="34003" x="6235700" y="3611563"/>
          <p14:tracePt t="34010" x="6245225" y="3586163"/>
          <p14:tracePt t="34018" x="6261100" y="3578225"/>
          <p14:tracePt t="34026" x="6278563" y="3552825"/>
          <p14:tracePt t="34034" x="6286500" y="3535363"/>
          <p14:tracePt t="34041" x="6296025" y="3509963"/>
          <p14:tracePt t="34050" x="6303963" y="3502025"/>
          <p14:tracePt t="34057" x="6311900" y="3484563"/>
          <p14:tracePt t="34067" x="6321425" y="3475038"/>
          <p14:tracePt t="34073" x="6321425" y="3467100"/>
          <p14:tracePt t="34082" x="6338888" y="3449638"/>
          <p14:tracePt t="34088" x="6338888" y="3441700"/>
          <p14:tracePt t="34096" x="6338888" y="3433763"/>
          <p14:tracePt t="34103" x="6346825" y="3433763"/>
          <p14:tracePt t="34112" x="6354763" y="3424238"/>
          <p14:tracePt t="34119" x="6364288" y="3416300"/>
          <p14:tracePt t="34135" x="6372225" y="3408363"/>
          <p14:tracePt t="34143" x="6380163" y="3390900"/>
          <p14:tracePt t="34158" x="6380163" y="3382963"/>
          <p14:tracePt t="34166" x="6389688" y="3373438"/>
          <p14:tracePt t="34173" x="6397625" y="3365500"/>
          <p14:tracePt t="34184" x="6397625" y="3355975"/>
          <p14:tracePt t="34188" x="6405563" y="3355975"/>
          <p14:tracePt t="34204" x="6405563" y="3348038"/>
          <p14:tracePt t="34220" x="6415088" y="3340100"/>
          <p14:tracePt t="34227" x="6423025" y="3330575"/>
          <p14:tracePt t="34236" x="6423025" y="3322638"/>
          <p14:tracePt t="34243" x="6423025" y="3314700"/>
          <p14:tracePt t="34251" x="6430963" y="3297238"/>
          <p14:tracePt t="34258" x="6440488" y="3279775"/>
          <p14:tracePt t="34267" x="6456363" y="3271838"/>
          <p14:tracePt t="34274" x="6456363" y="3254375"/>
          <p14:tracePt t="34283" x="6473825" y="3238500"/>
          <p14:tracePt t="34290" x="6473825" y="3228975"/>
          <p14:tracePt t="34299" x="6473825" y="3221038"/>
          <p14:tracePt t="34305" x="6473825" y="3211513"/>
          <p14:tracePt t="34314" x="6483350" y="3203575"/>
          <p14:tracePt t="34329" x="6491288" y="3195638"/>
          <p14:tracePt t="34337" x="6491288" y="3186113"/>
          <p14:tracePt t="34376" x="6491288" y="3178175"/>
          <p14:tracePt t="34477" x="6491288" y="3170238"/>
          <p14:tracePt t="34764" x="6491288" y="3178175"/>
          <p14:tracePt t="34787" x="6491288" y="3186113"/>
          <p14:tracePt t="34794" x="6491288" y="3195638"/>
          <p14:tracePt t="34802" x="6483350" y="3203575"/>
          <p14:tracePt t="34810" x="6483350" y="3211513"/>
          <p14:tracePt t="34817" x="6473825" y="3221038"/>
          <p14:tracePt t="34826" x="6465888" y="3228975"/>
          <p14:tracePt t="34833" x="6465888" y="3238500"/>
          <p14:tracePt t="34841" x="6448425" y="3254375"/>
          <p14:tracePt t="34849" x="6430963" y="3254375"/>
          <p14:tracePt t="34856" x="6423025" y="3271838"/>
          <p14:tracePt t="34866" x="6415088" y="3279775"/>
          <p14:tracePt t="34883" x="6389688" y="3297238"/>
          <p14:tracePt t="34887" x="6389688" y="3305175"/>
          <p14:tracePt t="34895" x="6380163" y="3314700"/>
          <p14:tracePt t="34904" x="6372225" y="3314700"/>
          <p14:tracePt t="34919" x="6364288" y="3322638"/>
          <p14:tracePt t="34926" x="6354763" y="3322638"/>
          <p14:tracePt t="34934" x="6346825" y="3330575"/>
          <p14:tracePt t="34951" x="6338888" y="3330575"/>
          <p14:tracePt t="34957" x="6329363" y="3340100"/>
          <p14:tracePt t="34973" x="6321425" y="3340100"/>
          <p14:tracePt t="34981" x="6311900" y="3340100"/>
          <p14:tracePt t="34997" x="6303963" y="3348038"/>
          <p14:tracePt t="35013" x="6296025" y="3348038"/>
          <p14:tracePt t="35018" x="6286500" y="3355975"/>
          <p14:tracePt t="35067" x="6278563" y="3355975"/>
          <p14:tracePt t="35120" x="6270625" y="3355975"/>
          <p14:tracePt t="35330" x="6278563" y="3355975"/>
          <p14:tracePt t="35338" x="6296025" y="3355975"/>
          <p14:tracePt t="35347" x="6311900" y="3355975"/>
          <p14:tracePt t="35352" x="6321425" y="3355975"/>
          <p14:tracePt t="35363" x="6346825" y="3355975"/>
          <p14:tracePt t="35369" x="6372225" y="3348038"/>
          <p14:tracePt t="35376" x="6389688" y="3348038"/>
          <p14:tracePt t="35384" x="6405563" y="3340100"/>
          <p14:tracePt t="35392" x="6423025" y="3340100"/>
          <p14:tracePt t="35408" x="6440488" y="3330575"/>
          <p14:tracePt t="35415" x="6448425" y="3330575"/>
          <p14:tracePt t="35432" x="6456363" y="3330575"/>
          <p14:tracePt t="35438" x="6465888" y="3330575"/>
          <p14:tracePt t="35447" x="6465888" y="3322638"/>
          <p14:tracePt t="35454" x="6473825" y="3322638"/>
          <p14:tracePt t="35462" x="6473825" y="3314700"/>
          <p14:tracePt t="35469" x="6483350" y="3314700"/>
          <p14:tracePt t="35492" x="6491288" y="3314700"/>
          <p14:tracePt t="35516" x="6491288" y="3305175"/>
          <p14:tracePt t="35679" x="6491288" y="3314700"/>
          <p14:tracePt t="35687" x="6491288" y="3322638"/>
          <p14:tracePt t="35695" x="6491288" y="3340100"/>
          <p14:tracePt t="35702" x="6483350" y="3348038"/>
          <p14:tracePt t="35710" x="6465888" y="3355975"/>
          <p14:tracePt t="35718" x="6465888" y="3382963"/>
          <p14:tracePt t="35725" x="6448425" y="3408363"/>
          <p14:tracePt t="35733" x="6430963" y="3433763"/>
          <p14:tracePt t="35741" x="6415088" y="3459163"/>
          <p14:tracePt t="35748" x="6397625" y="3475038"/>
          <p14:tracePt t="35756" x="6380163" y="3492500"/>
          <p14:tracePt t="35764" x="6372225" y="3517900"/>
          <p14:tracePt t="35772" x="6372225" y="3535363"/>
          <p14:tracePt t="35780" x="6364288" y="3543300"/>
          <p14:tracePt t="35787" x="6346825" y="3560763"/>
          <p14:tracePt t="35796" x="6346825" y="3568700"/>
          <p14:tracePt t="35803" x="6338888" y="3578225"/>
          <p14:tracePt t="35812" x="6329363" y="3586163"/>
          <p14:tracePt t="35817" x="6329363" y="3594100"/>
          <p14:tracePt t="35834" x="6329363" y="3603625"/>
          <p14:tracePt t="35842" x="6329363" y="3611563"/>
          <p14:tracePt t="35849" x="6321425" y="3611563"/>
          <p14:tracePt t="35857" x="6321425" y="3619500"/>
          <p14:tracePt t="35928" x="6321425" y="3629025"/>
          <p14:tracePt t="36634" x="6321425" y="3619500"/>
          <p14:tracePt t="36642" x="6321425" y="3611563"/>
          <p14:tracePt t="36649" x="6321425" y="3603625"/>
          <p14:tracePt t="36656" x="6321425" y="3594100"/>
          <p14:tracePt t="36664" x="6321425" y="3586163"/>
          <p14:tracePt t="36680" x="6321425" y="3578225"/>
          <p14:tracePt t="36688" x="6321425" y="3560763"/>
          <p14:tracePt t="36703" x="6329363" y="3560763"/>
          <p14:tracePt t="36712" x="6329363" y="3552825"/>
          <p14:tracePt t="36727" x="6329363" y="3543300"/>
          <p14:tracePt t="36749" x="6329363" y="3535363"/>
          <p14:tracePt t="36789" x="6329363" y="3527425"/>
          <p14:tracePt t="36804" x="6338888" y="3517900"/>
          <p14:tracePt t="36820" x="6338888" y="3509963"/>
          <p14:tracePt t="36835" x="6338888" y="3492500"/>
          <p14:tracePt t="36843" x="6346825" y="3492500"/>
          <p14:tracePt t="36850" x="6346825" y="3484563"/>
          <p14:tracePt t="36858" x="6346825" y="3467100"/>
          <p14:tracePt t="36878" x="6346825" y="3459163"/>
          <p14:tracePt t="36881" x="6346825" y="3449638"/>
          <p14:tracePt t="36906" x="6346825" y="3441700"/>
          <p14:tracePt t="36930" x="6346825" y="3433763"/>
          <p14:tracePt t="36976" x="6354763" y="3424238"/>
          <p14:tracePt t="36983" x="6354763" y="3416300"/>
          <p14:tracePt t="36997" x="6354763" y="3408363"/>
          <p14:tracePt t="37006" x="6364288" y="3408363"/>
          <p14:tracePt t="37021" x="6364288" y="3398838"/>
          <p14:tracePt t="37037" x="6364288" y="3390900"/>
          <p14:tracePt t="37092" x="6364288" y="3382963"/>
          <p14:tracePt t="37185" x="6364288" y="3373438"/>
          <p14:tracePt t="37581" x="6372225" y="3373438"/>
          <p14:tracePt t="37596" x="6372225" y="3365500"/>
          <p14:tracePt t="37603" x="6380163" y="3365500"/>
          <p14:tracePt t="37627" x="6389688" y="3355975"/>
          <p14:tracePt t="37633" x="6405563" y="3348038"/>
          <p14:tracePt t="37643" x="6405563" y="3340100"/>
          <p14:tracePt t="37649" x="6415088" y="3340100"/>
          <p14:tracePt t="37658" x="6430963" y="3330575"/>
          <p14:tracePt t="37665" x="6430963" y="3322638"/>
          <p14:tracePt t="37681" x="6440488" y="3322638"/>
          <p14:tracePt t="37689" x="6448425" y="3314700"/>
          <p14:tracePt t="37696" x="6456363" y="3305175"/>
          <p14:tracePt t="37720" x="6456363" y="3297238"/>
          <p14:tracePt t="37750" x="6465888" y="3297238"/>
          <p14:tracePt t="38194" x="6473825" y="3297238"/>
          <p14:tracePt t="38216" x="6483350" y="3297238"/>
          <p14:tracePt t="38225" x="6491288" y="3297238"/>
          <p14:tracePt t="38232" x="6499225" y="3297238"/>
          <p14:tracePt t="38248" x="6508750" y="3297238"/>
          <p14:tracePt t="38263" x="6524625" y="3297238"/>
          <p14:tracePt t="38278" x="6534150" y="3305175"/>
          <p14:tracePt t="38286" x="6542088" y="3314700"/>
          <p14:tracePt t="38301" x="6550025" y="3322638"/>
          <p14:tracePt t="38310" x="6559550" y="3330575"/>
          <p14:tracePt t="38325" x="6567488" y="3340100"/>
          <p14:tracePt t="38332" x="6567488" y="3348038"/>
          <p14:tracePt t="38343" x="6575425" y="3355975"/>
          <p14:tracePt t="38347" x="6584950" y="3355975"/>
          <p14:tracePt t="38356" x="6584950" y="3365500"/>
          <p14:tracePt t="38365" x="6592888" y="3373438"/>
          <p14:tracePt t="38371" x="6592888" y="3382963"/>
          <p14:tracePt t="38379" x="6600825" y="3382963"/>
          <p14:tracePt t="38386" x="6610350" y="3382963"/>
          <p14:tracePt t="38394" x="6618288" y="3390900"/>
          <p14:tracePt t="38402" x="6618288" y="3408363"/>
          <p14:tracePt t="38417" x="6626225" y="3408363"/>
          <p14:tracePt t="38426" x="6635750" y="3424238"/>
          <p14:tracePt t="38434" x="6643688" y="3433763"/>
          <p14:tracePt t="38449" x="6643688" y="3441700"/>
          <p14:tracePt t="38458" x="6653213" y="3449638"/>
          <p14:tracePt t="38464" x="6661150" y="3459163"/>
          <p14:tracePt t="38472" x="6669088" y="3467100"/>
          <p14:tracePt t="38480" x="6678613" y="3484563"/>
          <p14:tracePt t="38488" x="6686550" y="3492500"/>
          <p14:tracePt t="38495" x="6704013" y="3517900"/>
          <p14:tracePt t="38503" x="6711950" y="3543300"/>
          <p14:tracePt t="38511" x="6719888" y="3568700"/>
          <p14:tracePt t="38519" x="6737350" y="3586163"/>
          <p14:tracePt t="38526" x="6737350" y="3611563"/>
          <p14:tracePt t="38535" x="6754813" y="3646488"/>
          <p14:tracePt t="38544" x="6762750" y="3671888"/>
          <p14:tracePt t="38549" x="6780213" y="3705225"/>
          <p14:tracePt t="38559" x="6780213" y="3738563"/>
          <p14:tracePt t="38565" x="6797675" y="3756025"/>
          <p14:tracePt t="38574" x="6805613" y="3790950"/>
          <p14:tracePt t="38581" x="6813550" y="3824288"/>
          <p14:tracePt t="38588" x="6823075" y="3857625"/>
          <p14:tracePt t="38597" x="6838950" y="3908425"/>
          <p14:tracePt t="38605" x="6848475" y="3951288"/>
          <p14:tracePt t="38611" x="6873875" y="3986213"/>
          <p14:tracePt t="38620" x="6873875" y="4019550"/>
          <p14:tracePt t="38629" x="6889750" y="4062413"/>
          <p14:tracePt t="38635" x="6907213" y="4105275"/>
          <p14:tracePt t="38643" x="6915150" y="4130675"/>
          <p14:tracePt t="38650" x="6924675" y="4164013"/>
          <p14:tracePt t="38661" x="6932613" y="4214813"/>
          <p14:tracePt t="38666" x="6942138" y="4249738"/>
          <p14:tracePt t="38675" x="6958013" y="4308475"/>
          <p14:tracePt t="38681" x="6958013" y="4368800"/>
          <p14:tracePt t="38692" x="6967538" y="4427538"/>
          <p14:tracePt t="38697" x="6975475" y="4486275"/>
          <p14:tracePt t="38704" x="6992938" y="4546600"/>
          <p14:tracePt t="38714" x="6992938" y="4614863"/>
          <p14:tracePt t="38720" x="7000875" y="4673600"/>
          <p14:tracePt t="38728" x="7000875" y="4733925"/>
          <p14:tracePt t="38735" x="7000875" y="4818063"/>
          <p14:tracePt t="38743" x="7000875" y="4886325"/>
          <p14:tracePt t="38751" x="7000875" y="4972050"/>
          <p14:tracePt t="38759" x="7000875" y="5048250"/>
          <p14:tracePt t="38767" x="6992938" y="5116513"/>
          <p14:tracePt t="38775" x="6983413" y="5192713"/>
          <p14:tracePt t="38782" x="6967538" y="5268913"/>
          <p14:tracePt t="38791" x="6942138" y="5327650"/>
          <p14:tracePt t="38798" x="6924675" y="5405438"/>
          <p14:tracePt t="38806" x="6899275" y="5472113"/>
          <p14:tracePt t="38814" x="6881813" y="5524500"/>
          <p14:tracePt t="38821" x="6848475" y="5616575"/>
          <p14:tracePt t="38828" x="6813550" y="5676900"/>
          <p14:tracePt t="38837" x="6788150" y="5753100"/>
          <p14:tracePt t="38845" x="6745288" y="5803900"/>
          <p14:tracePt t="38852" x="6704013" y="5864225"/>
          <p14:tracePt t="38860" x="6661150" y="5915025"/>
          <p14:tracePt t="38867" x="6610350" y="5957888"/>
          <p14:tracePt t="38876" x="6584950" y="5983288"/>
          <p14:tracePt t="38882" x="6550025" y="6024563"/>
          <p14:tracePt t="38892" x="6508750" y="6049963"/>
          <p14:tracePt t="38899" x="6473825" y="6076950"/>
          <p14:tracePt t="38909" x="6423025" y="6110288"/>
          <p14:tracePt t="38914" x="6372225" y="6135688"/>
          <p14:tracePt t="38924" x="6329363" y="6153150"/>
          <p14:tracePt t="38930" x="6278563" y="6178550"/>
          <p14:tracePt t="38937" x="6219825" y="6203950"/>
          <p14:tracePt t="38945" x="6176963" y="6221413"/>
          <p14:tracePt t="38953" x="6116638" y="6237288"/>
          <p14:tracePt t="38961" x="6083300" y="6254750"/>
          <p14:tracePt t="38969" x="6024563" y="6272213"/>
          <p14:tracePt t="38976" x="5964238" y="6288088"/>
          <p14:tracePt t="38984" x="5905500" y="6305550"/>
          <p14:tracePt t="38992" x="5845175" y="6313488"/>
          <p14:tracePt t="38999" x="5743575" y="6323013"/>
          <p14:tracePt t="39008" x="5657850" y="6323013"/>
          <p14:tracePt t="39015" x="5573713" y="6323013"/>
          <p14:tracePt t="39026" x="5487988" y="6323013"/>
          <p14:tracePt t="39031" x="5386388" y="6323013"/>
          <p14:tracePt t="39040" x="5302250" y="6323013"/>
          <p14:tracePt t="39047" x="5224463" y="6297613"/>
          <p14:tracePt t="39054" x="5140325" y="6280150"/>
          <p14:tracePt t="39062" x="5064125" y="6254750"/>
          <p14:tracePt t="39069" x="4987925" y="6237288"/>
          <p14:tracePt t="39077" x="4927600" y="6211888"/>
          <p14:tracePt t="39086" x="4884738" y="6194425"/>
          <p14:tracePt t="39093" x="4818063" y="6161088"/>
          <p14:tracePt t="39100" x="4765675" y="6127750"/>
          <p14:tracePt t="39109" x="4714875" y="6084888"/>
          <p14:tracePt t="39116" x="4673600" y="6034088"/>
          <p14:tracePt t="39125" x="4621213" y="5965825"/>
          <p14:tracePt t="39132" x="4587875" y="5905500"/>
          <p14:tracePt t="39140" x="4537075" y="5813425"/>
          <p14:tracePt t="39148" x="4503738" y="5719763"/>
          <p14:tracePt t="39160" x="4451350" y="5641975"/>
          <p14:tracePt t="39162" x="4418013" y="5540375"/>
          <p14:tracePt t="39171" x="4384675" y="5456238"/>
          <p14:tracePt t="39180" x="4349750" y="5353050"/>
          <p14:tracePt t="39186" x="4324350" y="5276850"/>
          <p14:tracePt t="39193" x="4291013" y="5183188"/>
          <p14:tracePt t="39202" x="4256088" y="5106988"/>
          <p14:tracePt t="39209" x="4222750" y="5022850"/>
          <p14:tracePt t="39217" x="4205288" y="4962525"/>
          <p14:tracePt t="39225" x="4171950" y="4894263"/>
          <p14:tracePt t="39232" x="4162425" y="4852988"/>
          <p14:tracePt t="39241" x="4137025" y="4792663"/>
          <p14:tracePt t="39248" x="4121150" y="4724400"/>
          <p14:tracePt t="39257" x="4103688" y="4683125"/>
          <p14:tracePt t="39263" x="4078288" y="4605338"/>
          <p14:tracePt t="39271" x="4070350" y="4564063"/>
          <p14:tracePt t="39279" x="4060825" y="4503738"/>
          <p14:tracePt t="39287" x="4060825" y="4445000"/>
          <p14:tracePt t="39294" x="4060825" y="4368800"/>
          <p14:tracePt t="39303" x="4060825" y="4316413"/>
          <p14:tracePt t="39310" x="4060825" y="4240213"/>
          <p14:tracePt t="39317" x="4060825" y="4156075"/>
          <p14:tracePt t="39326" x="4060825" y="4087813"/>
          <p14:tracePt t="39333" x="4078288" y="3986213"/>
          <p14:tracePt t="39342" x="4095750" y="3892550"/>
          <p14:tracePt t="39349" x="4121150" y="3806825"/>
          <p14:tracePt t="39357" x="4154488" y="3722688"/>
          <p14:tracePt t="39364" x="4171950" y="3629025"/>
          <p14:tracePt t="39374" x="4197350" y="3543300"/>
          <p14:tracePt t="39380" x="4230688" y="3449638"/>
          <p14:tracePt t="39388" x="4265613" y="3365500"/>
          <p14:tracePt t="39395" x="4281488" y="3289300"/>
          <p14:tracePt t="39403" x="4316413" y="3211513"/>
          <p14:tracePt t="39410" x="4341813" y="3135313"/>
          <p14:tracePt t="39419" x="4367213" y="3076575"/>
          <p14:tracePt t="39426" x="4392613" y="3000375"/>
          <p14:tracePt t="39434" x="4418013" y="2940050"/>
          <p14:tracePt t="39442" x="4443413" y="2881313"/>
          <p14:tracePt t="39449" x="4486275" y="2813050"/>
          <p14:tracePt t="39458" x="4503738" y="2752725"/>
          <p14:tracePt t="39465" x="4537075" y="2693988"/>
          <p14:tracePt t="39476" x="4579938" y="2643188"/>
          <p14:tracePt t="39481" x="4621213" y="2574925"/>
          <p14:tracePt t="39490" x="4673600" y="2532063"/>
          <p14:tracePt t="39497" x="4724400" y="2473325"/>
          <p14:tracePt t="39507" x="4791075" y="2413000"/>
          <p14:tracePt t="39511" x="4868863" y="2344738"/>
          <p14:tracePt t="39519" x="4962525" y="2278063"/>
          <p14:tracePt t="39527" x="5054600" y="2235200"/>
          <p14:tracePt t="39535" x="5157788" y="2184400"/>
          <p14:tracePt t="39543" x="5267325" y="2149475"/>
          <p14:tracePt t="39551" x="5368925" y="2133600"/>
          <p14:tracePt t="39558" x="5487988" y="2116138"/>
          <p14:tracePt t="39566" x="5591175" y="2108200"/>
          <p14:tracePt t="39575" x="5700713" y="2108200"/>
          <p14:tracePt t="39582" x="5802313" y="2108200"/>
          <p14:tracePt t="39590" x="5930900" y="2108200"/>
          <p14:tracePt t="39597" x="6040438" y="2133600"/>
          <p14:tracePt t="39609" x="6159500" y="2166938"/>
          <p14:tracePt t="39612" x="6261100" y="2200275"/>
          <p14:tracePt t="39621" x="6364288" y="2252663"/>
          <p14:tracePt t="39629" x="6465888" y="2293938"/>
          <p14:tracePt t="39635" x="6559550" y="2354263"/>
          <p14:tracePt t="39644" x="6653213" y="2405063"/>
          <p14:tracePt t="39651" x="6745288" y="2481263"/>
          <p14:tracePt t="39660" x="6805613" y="2532063"/>
          <p14:tracePt t="39667" x="6856413" y="2582863"/>
          <p14:tracePt t="39675" x="6924675" y="2633663"/>
          <p14:tracePt t="39682" x="6967538" y="2676525"/>
          <p14:tracePt t="39691" x="7000875" y="2719388"/>
          <p14:tracePt t="39698" x="7034213" y="2762250"/>
          <p14:tracePt t="39708" x="7059613" y="2805113"/>
          <p14:tracePt t="39713" x="7085013" y="2838450"/>
          <p14:tracePt t="39721" x="7102475" y="2871788"/>
          <p14:tracePt t="39729" x="7119938" y="2906713"/>
          <p14:tracePt t="39737" x="7137400" y="2932113"/>
          <p14:tracePt t="39744" x="7145338" y="2957513"/>
          <p14:tracePt t="39753" x="7162800" y="2974975"/>
          <p14:tracePt t="39760" x="7170738" y="2982913"/>
          <p14:tracePt t="39768" x="7178675" y="3000375"/>
          <p14:tracePt t="39775" x="7178675" y="3016250"/>
          <p14:tracePt t="39784" x="7188200" y="3025775"/>
          <p14:tracePt t="39791" x="7204075" y="3041650"/>
          <p14:tracePt t="39799" x="7213600" y="3059113"/>
          <p14:tracePt t="39808" x="7229475" y="3094038"/>
          <p14:tracePt t="39814" x="7239000" y="3119438"/>
          <p14:tracePt t="39824" x="7256463" y="3152775"/>
          <p14:tracePt t="39830" x="7272338" y="3186113"/>
          <p14:tracePt t="39839" x="7289800" y="3228975"/>
          <p14:tracePt t="39845" x="7315200" y="3271838"/>
          <p14:tracePt t="39853" x="7323138" y="3314700"/>
          <p14:tracePt t="39862" x="7358063" y="3355975"/>
          <p14:tracePt t="39869" x="7373938" y="3390900"/>
          <p14:tracePt t="39877" x="7391400" y="3424238"/>
          <p14:tracePt t="39884" x="7408863" y="3449638"/>
          <p14:tracePt t="39892" x="7416800" y="3459163"/>
          <p14:tracePt t="39900" x="7416800" y="3475038"/>
          <p14:tracePt t="39908" x="7426325" y="3492500"/>
          <p14:tracePt t="39915" x="7434263" y="3492500"/>
          <p14:tracePt t="39924" x="7434263" y="3509963"/>
          <p14:tracePt t="39931" x="7442200" y="3509963"/>
          <p14:tracePt t="39945" x="7442200" y="3517900"/>
          <p14:tracePt t="39986" x="7451725" y="3517900"/>
          <p14:tracePt t="40001" x="7451725" y="3527425"/>
          <p14:tracePt t="40033" x="7459663" y="3527425"/>
          <p14:tracePt t="40079" x="7467600" y="3527425"/>
          <p14:tracePt t="40102" x="7477125" y="3527425"/>
          <p14:tracePt t="40110" x="7485063" y="3517900"/>
          <p14:tracePt t="40118" x="7485063" y="3509963"/>
          <p14:tracePt t="40125" x="7485063" y="3502025"/>
          <p14:tracePt t="40132" x="7493000" y="3502025"/>
          <p14:tracePt t="40141" x="7502525" y="3492500"/>
          <p14:tracePt t="40156" x="7502525" y="3484563"/>
          <p14:tracePt t="40173" x="7510463" y="3484563"/>
          <p14:tracePt t="40250" x="7510463" y="3502025"/>
          <p14:tracePt t="40257" x="7485063" y="3527425"/>
          <p14:tracePt t="40265" x="7442200" y="3578225"/>
          <p14:tracePt t="40274" x="7400925" y="3629025"/>
          <p14:tracePt t="40281" x="7332663" y="3687763"/>
          <p14:tracePt t="40290" x="7289800" y="3756025"/>
          <p14:tracePt t="40295" x="7229475" y="3806825"/>
          <p14:tracePt t="40304" x="7204075" y="3849688"/>
          <p14:tracePt t="40311" x="7188200" y="3867150"/>
          <p14:tracePt t="40319" x="7170738" y="3883025"/>
          <p14:tracePt t="40327" x="7153275" y="3892550"/>
          <p14:tracePt t="40334" x="7145338" y="3900488"/>
          <p14:tracePt t="40358" x="7137400" y="3900488"/>
          <p14:tracePt t="40381" x="7137400" y="3883025"/>
          <p14:tracePt t="40389" x="7137400" y="3867150"/>
          <p14:tracePt t="40397" x="7137400" y="3832225"/>
          <p14:tracePt t="40404" x="7137400" y="3798888"/>
          <p14:tracePt t="40412" x="7153275" y="3748088"/>
          <p14:tracePt t="40422" x="7178675" y="3705225"/>
          <p14:tracePt t="40427" x="7196138" y="3646488"/>
          <p14:tracePt t="40435" x="7213600" y="3603625"/>
          <p14:tracePt t="40443" x="7229475" y="3568700"/>
          <p14:tracePt t="40450" x="7246938" y="3552825"/>
          <p14:tracePt t="40458" x="7256463" y="3535363"/>
          <p14:tracePt t="40466" x="7264400" y="3527425"/>
          <p14:tracePt t="40474" x="7264400" y="3517900"/>
          <p14:tracePt t="40522" x="7256463" y="3527425"/>
          <p14:tracePt t="40528" x="7239000" y="3552825"/>
          <p14:tracePt t="40537" x="7196138" y="3603625"/>
          <p14:tracePt t="40543" x="7137400" y="3671888"/>
          <p14:tracePt t="40551" x="7043738" y="3790950"/>
          <p14:tracePt t="40560" x="6942138" y="3917950"/>
          <p14:tracePt t="40566" x="6838950" y="4044950"/>
          <p14:tracePt t="40575" x="6745288" y="4146550"/>
          <p14:tracePt t="40582" x="6653213" y="4275138"/>
          <p14:tracePt t="40590" x="6592888" y="4333875"/>
          <p14:tracePt t="40598" x="6559550" y="4376738"/>
          <p14:tracePt t="40606" x="6534150" y="4402138"/>
          <p14:tracePt t="40614" x="6516688" y="4419600"/>
          <p14:tracePt t="40623" x="6508750" y="4427538"/>
          <p14:tracePt t="40629" x="6499225" y="4427538"/>
          <p14:tracePt t="40652" x="6499225" y="4376738"/>
          <p14:tracePt t="40660" x="6524625" y="4283075"/>
          <p14:tracePt t="40669" x="6575425" y="4181475"/>
          <p14:tracePt t="40675" x="6635750" y="4027488"/>
          <p14:tracePt t="40684" x="6754813" y="3781425"/>
          <p14:tracePt t="40693" x="6856413" y="3586163"/>
          <p14:tracePt t="40699" x="6958013" y="3416300"/>
          <p14:tracePt t="40707" x="7018338" y="3297238"/>
          <p14:tracePt t="40714" x="7085013" y="3211513"/>
          <p14:tracePt t="40723" x="7112000" y="3144838"/>
          <p14:tracePt t="40731" x="7127875" y="3119438"/>
          <p14:tracePt t="40739" x="7137400" y="3094038"/>
          <p14:tracePt t="40745" x="7153275" y="3076575"/>
          <p14:tracePt t="40757" x="7153275" y="3067050"/>
          <p14:tracePt t="40770" x="7153275" y="3059113"/>
          <p14:tracePt t="40793" x="7145338" y="3076575"/>
          <p14:tracePt t="40800" x="7127875" y="3109913"/>
          <p14:tracePt t="40808" x="7085013" y="3170238"/>
          <p14:tracePt t="40815" x="7034213" y="3254375"/>
          <p14:tracePt t="40823" x="6950075" y="3355975"/>
          <p14:tracePt t="40831" x="6889750" y="3449638"/>
          <p14:tracePt t="40839" x="6823075" y="3543300"/>
          <p14:tracePt t="40847" x="6754813" y="3603625"/>
          <p14:tracePt t="40855" x="6729413" y="3654425"/>
          <p14:tracePt t="40861" x="6704013" y="3679825"/>
          <p14:tracePt t="40872" x="6694488" y="3697288"/>
          <p14:tracePt t="40888" x="6678613" y="3713163"/>
          <p14:tracePt t="41367" x="6661150" y="3713163"/>
          <p14:tracePt t="41375" x="6653213" y="3713163"/>
          <p14:tracePt t="41382" x="6643688" y="3713163"/>
          <p14:tracePt t="41390" x="6618288" y="3713163"/>
          <p14:tracePt t="41397" x="6592888" y="3713163"/>
          <p14:tracePt t="41406" x="6567488" y="3713163"/>
          <p14:tracePt t="41413" x="6534150" y="3713163"/>
          <p14:tracePt t="41422" x="6499225" y="3713163"/>
          <p14:tracePt t="41428" x="6465888" y="3722688"/>
          <p14:tracePt t="41437" x="6448425" y="3722688"/>
          <p14:tracePt t="41443" x="6415088" y="3730625"/>
          <p14:tracePt t="41454" x="6389688" y="3730625"/>
          <p14:tracePt t="41459" x="6354763" y="3738563"/>
          <p14:tracePt t="41467" x="6338888" y="3738563"/>
          <p14:tracePt t="41476" x="6321425" y="3748088"/>
          <p14:tracePt t="41483" x="6296025" y="3748088"/>
          <p14:tracePt t="41490" x="6278563" y="3748088"/>
          <p14:tracePt t="41498" x="6261100" y="3748088"/>
          <p14:tracePt t="41506" x="6245225" y="3748088"/>
          <p14:tracePt t="41522" x="6227763" y="3756025"/>
          <p14:tracePt t="41530" x="6219825" y="3756025"/>
          <p14:tracePt t="41545" x="6210300" y="3756025"/>
          <p14:tracePt t="41561" x="6194425" y="3763963"/>
          <p14:tracePt t="41592" x="6184900" y="3763963"/>
          <p14:tracePt t="41599" x="6176963" y="3763963"/>
          <p14:tracePt t="41607" x="6176963" y="3773488"/>
          <p14:tracePt t="41623" x="6167438" y="3781425"/>
          <p14:tracePt t="41631" x="6159500" y="3781425"/>
          <p14:tracePt t="41639" x="6159500" y="3790950"/>
          <p14:tracePt t="41645" x="6151563" y="3790950"/>
          <p14:tracePt t="41654" x="6142038" y="3798888"/>
          <p14:tracePt t="41662" x="6134100" y="3806825"/>
          <p14:tracePt t="41677" x="6126163" y="3824288"/>
          <p14:tracePt t="41686" x="6108700" y="3832225"/>
          <p14:tracePt t="41692" x="6100763" y="3849688"/>
          <p14:tracePt t="41700" x="6091238" y="3849688"/>
          <p14:tracePt t="41707" x="6083300" y="3867150"/>
          <p14:tracePt t="41715" x="6065838" y="3883025"/>
          <p14:tracePt t="41723" x="6057900" y="3900488"/>
          <p14:tracePt t="41731" x="6040438" y="3900488"/>
          <p14:tracePt t="41739" x="6040438" y="3908425"/>
          <p14:tracePt t="41747" x="6032500" y="3917950"/>
          <p14:tracePt t="41755" x="6032500" y="3925888"/>
          <p14:tracePt t="41762" x="6024563" y="3925888"/>
          <p14:tracePt t="41778" x="6015038" y="3925888"/>
          <p14:tracePt t="41794" x="6015038" y="3935413"/>
          <p14:tracePt t="41809" x="6015038" y="3943350"/>
          <p14:tracePt t="41848" x="6007100" y="3943350"/>
          <p14:tracePt t="41879" x="6007100" y="3951288"/>
          <p14:tracePt t="41887" x="5997575" y="3951288"/>
          <p14:tracePt t="41903" x="5997575" y="3960813"/>
          <p14:tracePt t="41919" x="5997575" y="3968750"/>
          <p14:tracePt t="41925" x="5989638" y="3968750"/>
          <p14:tracePt t="41933" x="5981700" y="3968750"/>
          <p14:tracePt t="41941" x="5981700" y="3976688"/>
          <p14:tracePt t="41948" x="5972175" y="3976688"/>
          <p14:tracePt t="41956" x="5972175" y="3986213"/>
          <p14:tracePt t="41972" x="5964238" y="3986213"/>
          <p14:tracePt t="41980" x="5956300" y="3994150"/>
          <p14:tracePt t="41994" x="5946775" y="4002088"/>
          <p14:tracePt t="42010" x="5938838" y="4002088"/>
          <p14:tracePt t="42018" x="5938838" y="4011613"/>
          <p14:tracePt t="42026" x="5930900" y="4011613"/>
          <p14:tracePt t="42066" x="5930900" y="4019550"/>
          <p14:tracePt t="42423" x="5930900" y="4002088"/>
          <p14:tracePt t="42429" x="5930900" y="3976688"/>
          <p14:tracePt t="42438" x="5930900" y="3960813"/>
          <p14:tracePt t="42445" x="5930900" y="3943350"/>
          <p14:tracePt t="42454" x="5930900" y="3908425"/>
          <p14:tracePt t="42460" x="5930900" y="3892550"/>
          <p14:tracePt t="42469" x="5930900" y="3857625"/>
          <p14:tracePt t="42476" x="5930900" y="3824288"/>
          <p14:tracePt t="42485" x="5930900" y="3798888"/>
          <p14:tracePt t="42491" x="5930900" y="3781425"/>
          <p14:tracePt t="42499" x="5930900" y="3756025"/>
          <p14:tracePt t="42507" x="5930900" y="3730625"/>
          <p14:tracePt t="42515" x="5930900" y="3722688"/>
          <p14:tracePt t="42522" x="5930900" y="3697288"/>
          <p14:tracePt t="42530" x="5930900" y="3679825"/>
          <p14:tracePt t="42537" x="5930900" y="3662363"/>
          <p14:tracePt t="42547" x="5930900" y="3636963"/>
          <p14:tracePt t="42555" x="5930900" y="3611563"/>
          <p14:tracePt t="42561" x="5930900" y="3603625"/>
          <p14:tracePt t="42570" x="5930900" y="3578225"/>
          <p14:tracePt t="42577" x="5938838" y="3552825"/>
          <p14:tracePt t="42585" x="5938838" y="3535363"/>
          <p14:tracePt t="42592" x="5938838" y="3517900"/>
          <p14:tracePt t="42601" x="5938838" y="3492500"/>
          <p14:tracePt t="42608" x="5938838" y="3475038"/>
          <p14:tracePt t="42616" x="5938838" y="3459163"/>
          <p14:tracePt t="42623" x="5938838" y="3441700"/>
          <p14:tracePt t="42631" x="5946775" y="3424238"/>
          <p14:tracePt t="42639" x="5946775" y="3408363"/>
          <p14:tracePt t="42646" x="5946775" y="3398838"/>
          <p14:tracePt t="42655" x="5946775" y="3382963"/>
          <p14:tracePt t="42663" x="5946775" y="3365500"/>
          <p14:tracePt t="42670" x="5946775" y="3348038"/>
          <p14:tracePt t="42678" x="5946775" y="3330575"/>
          <p14:tracePt t="42686" x="5946775" y="3322638"/>
          <p14:tracePt t="42693" x="5946775" y="3297238"/>
          <p14:tracePt t="42702" x="5946775" y="3279775"/>
          <p14:tracePt t="42709" x="5946775" y="3263900"/>
          <p14:tracePt t="42718" x="5946775" y="3238500"/>
          <p14:tracePt t="42725" x="5946775" y="3211513"/>
          <p14:tracePt t="42732" x="5946775" y="3203575"/>
          <p14:tracePt t="42739" x="5946775" y="3170238"/>
          <p14:tracePt t="42748" x="5946775" y="3144838"/>
          <p14:tracePt t="42756" x="5946775" y="3135313"/>
          <p14:tracePt t="42763" x="5946775" y="3109913"/>
          <p14:tracePt t="42771" x="5946775" y="3094038"/>
          <p14:tracePt t="42779" x="5946775" y="3084513"/>
          <p14:tracePt t="42786" x="5946775" y="3067050"/>
          <p14:tracePt t="42794" x="5946775" y="3051175"/>
          <p14:tracePt t="42803" x="5946775" y="3033713"/>
          <p14:tracePt t="42809" x="5956300" y="3008313"/>
          <p14:tracePt t="42818" x="5956300" y="2982913"/>
          <p14:tracePt t="42826" x="5956300" y="2965450"/>
          <p14:tracePt t="42835" x="5956300" y="2940050"/>
          <p14:tracePt t="42841" x="5956300" y="2906713"/>
          <p14:tracePt t="42848" x="5964238" y="2863850"/>
          <p14:tracePt t="42856" x="5964238" y="2838450"/>
          <p14:tracePt t="42864" x="5964238" y="2805113"/>
          <p14:tracePt t="42871" x="5964238" y="2770188"/>
          <p14:tracePt t="42886" x="5972175" y="2744788"/>
          <p14:tracePt t="42888" x="5972175" y="2719388"/>
          <p14:tracePt t="42895" x="5972175" y="2693988"/>
          <p14:tracePt t="42903" x="5972175" y="2668588"/>
          <p14:tracePt t="42910" x="5981700" y="2633663"/>
          <p14:tracePt t="42919" x="5981700" y="2617788"/>
          <p14:tracePt t="42926" x="5981700" y="2592388"/>
          <p14:tracePt t="42935" x="5981700" y="2557463"/>
          <p14:tracePt t="42941" x="5981700" y="2532063"/>
          <p14:tracePt t="42952" x="5981700" y="2506663"/>
          <p14:tracePt t="42957" x="5981700" y="2489200"/>
          <p14:tracePt t="42965" x="5981700" y="2473325"/>
          <p14:tracePt t="42973" x="5989638" y="2455863"/>
          <p14:tracePt t="42980" x="5989638" y="2430463"/>
          <p14:tracePt t="42988" x="5989638" y="2422525"/>
          <p14:tracePt t="42996" x="5989638" y="2413000"/>
          <p14:tracePt t="43004" x="5989638" y="2405063"/>
          <p14:tracePt t="43028" x="5989638" y="2397125"/>
          <p14:tracePt t="43036" x="5989638" y="2387600"/>
          <p14:tracePt t="43052" x="5989638" y="2379663"/>
          <p14:tracePt t="43074" x="5989638" y="2371725"/>
          <p14:tracePt t="43081" x="5989638" y="2362200"/>
          <p14:tracePt t="43105" x="5989638" y="2344738"/>
          <p14:tracePt t="43120" x="5989638" y="2336800"/>
          <p14:tracePt t="43127" x="5989638" y="2328863"/>
          <p14:tracePt t="43136" x="5989638" y="2319338"/>
          <p14:tracePt t="43144" x="5989638" y="2311400"/>
          <p14:tracePt t="43152" x="5989638" y="2303463"/>
          <p14:tracePt t="43159" x="5989638" y="2286000"/>
          <p14:tracePt t="43167" x="5989638" y="2278063"/>
          <p14:tracePt t="43174" x="5989638" y="2260600"/>
          <p14:tracePt t="43183" x="5989638" y="2235200"/>
          <p14:tracePt t="43190" x="5989638" y="2217738"/>
          <p14:tracePt t="43197" x="5989638" y="2192338"/>
          <p14:tracePt t="43206" x="5989638" y="2166938"/>
          <p14:tracePt t="43214" x="5997575" y="2141538"/>
          <p14:tracePt t="43220" x="5997575" y="2124075"/>
          <p14:tracePt t="43229" x="5997575" y="2090738"/>
          <p14:tracePt t="43236" x="5997575" y="2082800"/>
          <p14:tracePt t="43244" x="5997575" y="2055813"/>
          <p14:tracePt t="43252" x="5997575" y="2039938"/>
          <p14:tracePt t="43260" x="5997575" y="2030413"/>
          <p14:tracePt t="43269" x="5997575" y="2014538"/>
          <p14:tracePt t="43275" x="5997575" y="2005013"/>
          <p14:tracePt t="43283" x="5997575" y="1997075"/>
          <p14:tracePt t="43291" x="5997575" y="1989138"/>
          <p14:tracePt t="43306" x="5997575" y="1971675"/>
          <p14:tracePt t="43337" x="5997575" y="1954213"/>
          <p14:tracePt t="43392" x="5989638" y="1954213"/>
          <p14:tracePt t="43400" x="5989638" y="1946275"/>
          <p14:tracePt t="43407" x="5981700" y="1946275"/>
          <p14:tracePt t="43414" x="5972175" y="1938338"/>
          <p14:tracePt t="43431" x="5964238" y="1938338"/>
          <p14:tracePt t="43437" x="5946775" y="1938338"/>
          <p14:tracePt t="43455" x="5938838" y="1938338"/>
          <p14:tracePt t="43461" x="5930900" y="1938338"/>
          <p14:tracePt t="43469" x="5921375" y="1938338"/>
          <p14:tracePt t="43486" x="5913438" y="1938338"/>
          <p14:tracePt t="43493" x="5905500" y="1938338"/>
          <p14:tracePt t="43532" x="5895975" y="1938338"/>
          <p14:tracePt t="43539" x="5888038" y="1938338"/>
          <p14:tracePt t="43547" x="5880100" y="1938338"/>
          <p14:tracePt t="43640" x="5870575" y="1946275"/>
          <p14:tracePt t="43656" x="5862638" y="1954213"/>
          <p14:tracePt t="43663" x="5853113" y="1963738"/>
          <p14:tracePt t="43671" x="5845175" y="1971675"/>
          <p14:tracePt t="43679" x="5837238" y="1971675"/>
          <p14:tracePt t="43686" x="5837238" y="1989138"/>
          <p14:tracePt t="43694" x="5819775" y="1997075"/>
          <p14:tracePt t="43704" x="5811838" y="2005013"/>
          <p14:tracePt t="43709" x="5802313" y="2022475"/>
          <p14:tracePt t="43718" x="5786438" y="2039938"/>
          <p14:tracePt t="43725" x="5776913" y="2065338"/>
          <p14:tracePt t="43734" x="5776913" y="2073275"/>
          <p14:tracePt t="43741" x="5768975" y="2098675"/>
          <p14:tracePt t="43751" x="5751513" y="2116138"/>
          <p14:tracePt t="43756" x="5743575" y="2133600"/>
          <p14:tracePt t="43765" x="5735638" y="2133600"/>
          <p14:tracePt t="43771" x="5735638" y="2149475"/>
          <p14:tracePt t="43780" x="5735638" y="2159000"/>
          <p14:tracePt t="43795" x="5726113" y="2174875"/>
          <p14:tracePt t="43803" x="5726113" y="2184400"/>
          <p14:tracePt t="43811" x="5718175" y="2184400"/>
          <p14:tracePt t="43819" x="5718175" y="2200275"/>
          <p14:tracePt t="43827" x="5718175" y="2209800"/>
          <p14:tracePt t="43835" x="5718175" y="2227263"/>
          <p14:tracePt t="43841" x="5718175" y="2252663"/>
          <p14:tracePt t="43850" x="5718175" y="2260600"/>
          <p14:tracePt t="43859" x="5718175" y="2293938"/>
          <p14:tracePt t="43867" x="5718175" y="2319338"/>
          <p14:tracePt t="43873" x="5718175" y="2328863"/>
          <p14:tracePt t="43879" x="5718175" y="2362200"/>
          <p14:tracePt t="43888" x="5726113" y="2387600"/>
          <p14:tracePt t="43897" x="5735638" y="2405063"/>
          <p14:tracePt t="43903" x="5743575" y="2422525"/>
          <p14:tracePt t="43911" x="5761038" y="2447925"/>
          <p14:tracePt t="43921" x="5768975" y="2463800"/>
          <p14:tracePt t="43927" x="5768975" y="2481263"/>
          <p14:tracePt t="43935" x="5786438" y="2489200"/>
          <p14:tracePt t="43942" x="5802313" y="2506663"/>
          <p14:tracePt t="43951" x="5811838" y="2524125"/>
          <p14:tracePt t="43958" x="5827713" y="2541588"/>
          <p14:tracePt t="43967" x="5837238" y="2541588"/>
          <p14:tracePt t="43973" x="5853113" y="2549525"/>
          <p14:tracePt t="43983" x="5862638" y="2557463"/>
          <p14:tracePt t="43988" x="5870575" y="2566988"/>
          <p14:tracePt t="43997" x="5888038" y="2574925"/>
          <p14:tracePt t="44005" x="5905500" y="2574925"/>
          <p14:tracePt t="44020" x="5921375" y="2574925"/>
          <p14:tracePt t="44027" x="5930900" y="2574925"/>
          <p14:tracePt t="44036" x="5956300" y="2574925"/>
          <p14:tracePt t="44044" x="5972175" y="2574925"/>
          <p14:tracePt t="44050" x="5981700" y="2574925"/>
          <p14:tracePt t="44060" x="6007100" y="2574925"/>
          <p14:tracePt t="44069" x="6024563" y="2574925"/>
          <p14:tracePt t="44074" x="6040438" y="2574925"/>
          <p14:tracePt t="44083" x="6057900" y="2574925"/>
          <p14:tracePt t="44089" x="6065838" y="2574925"/>
          <p14:tracePt t="44100" x="6091238" y="2574925"/>
          <p14:tracePt t="44106" x="6100763" y="2574925"/>
          <p14:tracePt t="44113" x="6108700" y="2574925"/>
          <p14:tracePt t="44121" x="6126163" y="2574925"/>
          <p14:tracePt t="44129" x="6134100" y="2574925"/>
          <p14:tracePt t="44136" x="6142038" y="2566988"/>
          <p14:tracePt t="44145" x="6159500" y="2566988"/>
          <p14:tracePt t="44153" x="6167438" y="2557463"/>
          <p14:tracePt t="44168" x="6184900" y="2549525"/>
          <p14:tracePt t="44176" x="6202363" y="2532063"/>
          <p14:tracePt t="44185" x="6202363" y="2524125"/>
          <p14:tracePt t="44191" x="6210300" y="2516188"/>
          <p14:tracePt t="44200" x="6219825" y="2498725"/>
          <p14:tracePt t="44206" x="6235700" y="2481263"/>
          <p14:tracePt t="44216" x="6245225" y="2473325"/>
          <p14:tracePt t="44222" x="6245225" y="2463800"/>
          <p14:tracePt t="44229" x="6253163" y="2438400"/>
          <p14:tracePt t="44237" x="6261100" y="2430463"/>
          <p14:tracePt t="44245" x="6270625" y="2422525"/>
          <p14:tracePt t="44253" x="6270625" y="2413000"/>
          <p14:tracePt t="44260" x="6278563" y="2387600"/>
          <p14:tracePt t="44268" x="6286500" y="2371725"/>
          <p14:tracePt t="44277" x="6286500" y="2354263"/>
          <p14:tracePt t="44292" x="6286500" y="2328863"/>
          <p14:tracePt t="44300" x="6296025" y="2311400"/>
          <p14:tracePt t="44308" x="6296025" y="2293938"/>
          <p14:tracePt t="44317" x="6296025" y="2278063"/>
          <p14:tracePt t="44322" x="6296025" y="2268538"/>
          <p14:tracePt t="44332" x="6296025" y="2252663"/>
          <p14:tracePt t="44338" x="6296025" y="2243138"/>
          <p14:tracePt t="44347" x="6296025" y="2227263"/>
          <p14:tracePt t="44354" x="6296025" y="2209800"/>
          <p14:tracePt t="44361" x="6296025" y="2200275"/>
          <p14:tracePt t="44369" x="6296025" y="2184400"/>
          <p14:tracePt t="44377" x="6296025" y="2174875"/>
          <p14:tracePt t="44385" x="6296025" y="2159000"/>
          <p14:tracePt t="44393" x="6296025" y="2141538"/>
          <p14:tracePt t="44401" x="6286500" y="2133600"/>
          <p14:tracePt t="44408" x="6286500" y="2124075"/>
          <p14:tracePt t="44417" x="6286500" y="2116138"/>
          <p14:tracePt t="44424" x="6278563" y="2108200"/>
          <p14:tracePt t="44433" x="6270625" y="2108200"/>
          <p14:tracePt t="44439" x="6261100" y="2090738"/>
          <p14:tracePt t="44449" x="6245225" y="2082800"/>
          <p14:tracePt t="44455" x="6227763" y="2082800"/>
          <p14:tracePt t="44463" x="6219825" y="2073275"/>
          <p14:tracePt t="44470" x="6202363" y="2065338"/>
          <p14:tracePt t="44478" x="6184900" y="2065338"/>
          <p14:tracePt t="44486" x="6184900" y="2055813"/>
          <p14:tracePt t="44493" x="6167438" y="2039938"/>
          <p14:tracePt t="44501" x="6151563" y="2039938"/>
          <p14:tracePt t="44517" x="6134100" y="2030413"/>
          <p14:tracePt t="44525" x="6126163" y="2030413"/>
          <p14:tracePt t="44533" x="6116638" y="2022475"/>
          <p14:tracePt t="44539" x="6100763" y="2022475"/>
          <p14:tracePt t="44549" x="6091238" y="2014538"/>
          <p14:tracePt t="44555" x="6083300" y="2014538"/>
          <p14:tracePt t="44564" x="6065838" y="2014538"/>
          <p14:tracePt t="44579" x="6049963" y="2014538"/>
          <p14:tracePt t="44586" x="6032500" y="2005013"/>
          <p14:tracePt t="44595" x="6024563" y="2005013"/>
          <p14:tracePt t="44602" x="6007100" y="2005013"/>
          <p14:tracePt t="44610" x="5997575" y="2005013"/>
          <p14:tracePt t="44617" x="5981700" y="2005013"/>
          <p14:tracePt t="44626" x="5964238" y="2005013"/>
          <p14:tracePt t="44633" x="5946775" y="2005013"/>
          <p14:tracePt t="44641" x="5930900" y="2005013"/>
          <p14:tracePt t="44649" x="5921375" y="2005013"/>
          <p14:tracePt t="44656" x="5895975" y="2005013"/>
          <p14:tracePt t="44665" x="5880100" y="2005013"/>
          <p14:tracePt t="44672" x="5870575" y="2005013"/>
          <p14:tracePt t="44679" x="5853113" y="2014538"/>
          <p14:tracePt t="44687" x="5837238" y="2022475"/>
          <p14:tracePt t="44695" x="5819775" y="2030413"/>
          <p14:tracePt t="44703" x="5811838" y="2047875"/>
          <p14:tracePt t="44711" x="5794375" y="2055813"/>
          <p14:tracePt t="44718" x="5776913" y="2065338"/>
          <p14:tracePt t="44726" x="5761038" y="2073275"/>
          <p14:tracePt t="44734" x="5751513" y="2090738"/>
          <p14:tracePt t="44742" x="5743575" y="2098675"/>
          <p14:tracePt t="44750" x="5726113" y="2108200"/>
          <p14:tracePt t="44766" x="5718175" y="2116138"/>
          <p14:tracePt t="44773" x="5718175" y="2124075"/>
          <p14:tracePt t="44783" x="5708650" y="2124075"/>
          <p14:tracePt t="44796" x="5708650" y="2133600"/>
          <p14:tracePt t="44819" x="5700713" y="2133600"/>
          <p14:tracePt t="46364" x="5700713" y="2141538"/>
          <p14:tracePt t="46371" x="5700713" y="2149475"/>
          <p14:tracePt t="46387" x="5708650" y="2159000"/>
          <p14:tracePt t="46395" x="5718175" y="2166938"/>
          <p14:tracePt t="46403" x="5726113" y="2174875"/>
          <p14:tracePt t="46409" x="5751513" y="2184400"/>
          <p14:tracePt t="46418" x="5776913" y="2200275"/>
          <p14:tracePt t="46426" x="5811838" y="2217738"/>
          <p14:tracePt t="46433" x="5870575" y="2252663"/>
          <p14:tracePt t="46441" x="5921375" y="2268538"/>
          <p14:tracePt t="46449" x="5997575" y="2293938"/>
          <p14:tracePt t="46456" x="6075363" y="2311400"/>
          <p14:tracePt t="46464" x="6134100" y="2336800"/>
          <p14:tracePt t="46472" x="6194425" y="2354263"/>
          <p14:tracePt t="46480" x="6253163" y="2371725"/>
          <p14:tracePt t="46488" x="6303963" y="2387600"/>
          <p14:tracePt t="46496" x="6346825" y="2413000"/>
          <p14:tracePt t="46503" x="6397625" y="2430463"/>
          <p14:tracePt t="46512" x="6430963" y="2438400"/>
          <p14:tracePt t="46518" x="6491288" y="2463800"/>
          <p14:tracePt t="46526" x="6516688" y="2489200"/>
          <p14:tracePt t="46534" x="6542088" y="2498725"/>
          <p14:tracePt t="46542" x="6567488" y="2506663"/>
          <p14:tracePt t="46549" x="6584950" y="2524125"/>
          <p14:tracePt t="46557" x="6610350" y="2541588"/>
          <p14:tracePt t="46565" x="6618288" y="2549525"/>
          <p14:tracePt t="46573" x="6635750" y="2557463"/>
          <p14:tracePt t="46580" x="6643688" y="2566988"/>
          <p14:tracePt t="46588" x="6653213" y="2574925"/>
          <p14:tracePt t="46597" x="6661150" y="2582863"/>
          <p14:tracePt t="46613" x="6661150" y="2592388"/>
          <p14:tracePt t="46629" x="6669088" y="2600325"/>
          <p14:tracePt t="46634" x="6678613" y="2608263"/>
          <p14:tracePt t="46643" x="6678613" y="2617788"/>
          <p14:tracePt t="46651" x="6678613" y="2633663"/>
          <p14:tracePt t="46658" x="6686550" y="2633663"/>
          <p14:tracePt t="46666" x="6686550" y="2651125"/>
          <p14:tracePt t="46674" x="6686550" y="2668588"/>
          <p14:tracePt t="46682" x="6686550" y="2676525"/>
          <p14:tracePt t="46690" x="6686550" y="2701925"/>
          <p14:tracePt t="46697" x="6686550" y="2719388"/>
          <p14:tracePt t="46705" x="6686550" y="2727325"/>
          <p14:tracePt t="46713" x="6686550" y="2752725"/>
          <p14:tracePt t="46720" x="6686550" y="2770188"/>
          <p14:tracePt t="46729" x="6686550" y="2795588"/>
          <p14:tracePt t="46736" x="6686550" y="2820988"/>
          <p14:tracePt t="46745" x="6686550" y="2838450"/>
          <p14:tracePt t="46751" x="6686550" y="2871788"/>
          <p14:tracePt t="46760" x="6686550" y="2889250"/>
          <p14:tracePt t="46767" x="6686550" y="2906713"/>
          <p14:tracePt t="46774" x="6686550" y="2932113"/>
          <p14:tracePt t="46782" x="6686550" y="2949575"/>
          <p14:tracePt t="46790" x="6678613" y="2974975"/>
          <p14:tracePt t="46798" x="6669088" y="2982913"/>
          <p14:tracePt t="46805" x="6669088" y="3000375"/>
          <p14:tracePt t="46813" x="6661150" y="3025775"/>
          <p14:tracePt t="46821" x="6653213" y="3025775"/>
          <p14:tracePt t="46830" x="6643688" y="3041650"/>
          <p14:tracePt t="46837" x="6643688" y="3059113"/>
          <p14:tracePt t="46846" x="6635750" y="3067050"/>
          <p14:tracePt t="46852" x="6635750" y="3084513"/>
          <p14:tracePt t="46862" x="6626225" y="3101975"/>
          <p14:tracePt t="46868" x="6610350" y="3109913"/>
          <p14:tracePt t="46880" x="6600825" y="3127375"/>
          <p14:tracePt t="46883" x="6592888" y="3144838"/>
          <p14:tracePt t="46891" x="6584950" y="3160713"/>
          <p14:tracePt t="46899" x="6575425" y="3170238"/>
          <p14:tracePt t="46906" x="6567488" y="3186113"/>
          <p14:tracePt t="46915" x="6559550" y="3203575"/>
          <p14:tracePt t="46923" x="6550025" y="3203575"/>
          <p14:tracePt t="46930" x="6542088" y="3211513"/>
          <p14:tracePt t="46937" x="6534150" y="3228975"/>
          <p14:tracePt t="46946" x="6534150" y="3238500"/>
          <p14:tracePt t="46953" x="6524625" y="3238500"/>
          <p14:tracePt t="46962" x="6524625" y="3246438"/>
          <p14:tracePt t="46968" x="6516688" y="3254375"/>
          <p14:tracePt t="47007" x="6516688" y="3263900"/>
          <p14:tracePt t="47015" x="6508750" y="3263900"/>
          <p14:tracePt t="47063" x="6508750" y="3271838"/>
          <p14:tracePt t="47319" x="6508750" y="3263900"/>
          <p14:tracePt t="47334" x="6508750" y="3246438"/>
          <p14:tracePt t="47349" x="6508750" y="3228975"/>
          <p14:tracePt t="47357" x="6508750" y="3211513"/>
          <p14:tracePt t="47365" x="6516688" y="3195638"/>
          <p14:tracePt t="47372" x="6524625" y="3178175"/>
          <p14:tracePt t="47380" x="6534150" y="3152775"/>
          <p14:tracePt t="47388" x="6534150" y="3127375"/>
          <p14:tracePt t="47395" x="6550025" y="3119438"/>
          <p14:tracePt t="47403" x="6559550" y="3094038"/>
          <p14:tracePt t="47412" x="6567488" y="3076575"/>
          <p14:tracePt t="47419" x="6575425" y="3051175"/>
          <p14:tracePt t="47427" x="6584950" y="3051175"/>
          <p14:tracePt t="47434" x="6584950" y="3033713"/>
          <p14:tracePt t="47444" x="6592888" y="3016250"/>
          <p14:tracePt t="47449" x="6610350" y="3016250"/>
          <p14:tracePt t="47457" x="6618288" y="3000375"/>
          <p14:tracePt t="47465" x="6618288" y="2982913"/>
          <p14:tracePt t="47473" x="6626225" y="2982913"/>
          <p14:tracePt t="47481" x="6626225" y="2965450"/>
          <p14:tracePt t="47488" x="6635750" y="2949575"/>
          <p14:tracePt t="47505" x="6643688" y="2949575"/>
          <p14:tracePt t="47512" x="6643688" y="2940050"/>
          <p14:tracePt t="47520" x="6653213" y="2932113"/>
          <p14:tracePt t="47528" x="6653213" y="2922588"/>
          <p14:tracePt t="47551" x="6653213" y="2914650"/>
          <p14:tracePt t="47560" x="6661150" y="2906713"/>
          <p14:tracePt t="47574" x="6669088" y="2889250"/>
          <p14:tracePt t="47582" x="6678613" y="2881313"/>
          <p14:tracePt t="47597" x="6678613" y="2863850"/>
          <p14:tracePt t="47605" x="6686550" y="2855913"/>
          <p14:tracePt t="47612" x="6694488" y="2855913"/>
          <p14:tracePt t="47620" x="6694488" y="2846388"/>
          <p14:tracePt t="47629" x="6694488" y="2830513"/>
          <p14:tracePt t="47636" x="6704013" y="2830513"/>
          <p14:tracePt t="47645" x="6711950" y="2820988"/>
          <p14:tracePt t="47651" x="6719888" y="2805113"/>
          <p14:tracePt t="47666" x="6719888" y="2795588"/>
          <p14:tracePt t="47675" x="6729413" y="2778125"/>
          <p14:tracePt t="47683" x="6737350" y="2778125"/>
          <p14:tracePt t="47690" x="6745288" y="2770188"/>
          <p14:tracePt t="47699" x="6745288" y="2762250"/>
          <p14:tracePt t="47713" x="6754813" y="2744788"/>
          <p14:tracePt t="47721" x="6762750" y="2736850"/>
          <p14:tracePt t="47729" x="6770688" y="2727325"/>
          <p14:tracePt t="47737" x="6770688" y="2719388"/>
          <p14:tracePt t="47745" x="6788150" y="2701925"/>
          <p14:tracePt t="47761" x="6797675" y="2686050"/>
          <p14:tracePt t="47767" x="6805613" y="2676525"/>
          <p14:tracePt t="47777" x="6813550" y="2668588"/>
          <p14:tracePt t="47783" x="6823075" y="2660650"/>
          <p14:tracePt t="47792" x="6823075" y="2651125"/>
          <p14:tracePt t="47799" x="6831013" y="2651125"/>
          <p14:tracePt t="47806" x="6838950" y="2643188"/>
          <p14:tracePt t="47815" x="6838950" y="2633663"/>
          <p14:tracePt t="47823" x="6848475" y="2633663"/>
          <p14:tracePt t="47838" x="6848475" y="2625725"/>
          <p14:tracePt t="47854" x="6856413" y="2625725"/>
          <p14:tracePt t="47861" x="6856413" y="2617788"/>
          <p14:tracePt t="47869" x="6864350" y="2617788"/>
          <p14:tracePt t="48002" x="6864350" y="2625725"/>
          <p14:tracePt t="48017" x="6864350" y="2633663"/>
          <p14:tracePt t="48024" x="6864350" y="2643188"/>
          <p14:tracePt t="48040" x="6864350" y="2651125"/>
          <p14:tracePt t="48047" x="6864350" y="2660650"/>
          <p14:tracePt t="48064" x="6864350" y="2668588"/>
          <p14:tracePt t="48070" x="6856413" y="2668588"/>
          <p14:tracePt t="48078" x="6856413" y="2676525"/>
          <p14:tracePt t="48095" x="6856413" y="2686050"/>
          <p14:tracePt t="48110" x="6848475" y="2693988"/>
          <p14:tracePt t="48117" x="6848475" y="2701925"/>
          <p14:tracePt t="48132" x="6848475" y="2711450"/>
          <p14:tracePt t="48140" x="6838950" y="2711450"/>
          <p14:tracePt t="48156" x="6838950" y="2719388"/>
          <p14:tracePt t="48163" x="6838950" y="2727325"/>
          <p14:tracePt t="48304" x="6838950" y="2736850"/>
          <p14:tracePt t="48358" x="6838950" y="2744788"/>
          <p14:tracePt t="48381" x="6838950" y="2752725"/>
          <p14:tracePt t="48404" x="6848475" y="2762250"/>
          <p14:tracePt t="48420" x="6856413" y="2770188"/>
          <p14:tracePt t="48428" x="6864350" y="2778125"/>
          <p14:tracePt t="48444" x="6873875" y="2787650"/>
          <p14:tracePt t="48460" x="6881813" y="2795588"/>
          <p14:tracePt t="48467" x="6889750" y="2795588"/>
          <p14:tracePt t="48497" x="6889750" y="2805113"/>
          <p14:tracePt t="48520" x="6899275" y="2805113"/>
          <p14:tracePt t="48528" x="6899275" y="2813050"/>
          <p14:tracePt t="48987" x="6899275" y="2805113"/>
          <p14:tracePt t="48994" x="6889750" y="2795588"/>
          <p14:tracePt t="49002" x="6873875" y="2770188"/>
          <p14:tracePt t="49010" x="6848475" y="2744788"/>
          <p14:tracePt t="49017" x="6823075" y="2719388"/>
          <p14:tracePt t="49026" x="6788150" y="2686050"/>
          <p14:tracePt t="49033" x="6762750" y="2660650"/>
          <p14:tracePt t="49041" x="6719888" y="2617788"/>
          <p14:tracePt t="49049" x="6694488" y="2592388"/>
          <p14:tracePt t="49056" x="6669088" y="2566988"/>
          <p14:tracePt t="49064" x="6653213" y="2549525"/>
          <p14:tracePt t="49072" x="6635750" y="2524125"/>
          <p14:tracePt t="49078" x="6610350" y="2506663"/>
          <p14:tracePt t="49088" x="6592888" y="2489200"/>
          <p14:tracePt t="49094" x="6567488" y="2473325"/>
          <p14:tracePt t="49102" x="6542088" y="2455863"/>
          <p14:tracePt t="49110" x="6524625" y="2447925"/>
          <p14:tracePt t="49118" x="6499225" y="2438400"/>
          <p14:tracePt t="49126" x="6473825" y="2438400"/>
          <p14:tracePt t="49133" x="6448425" y="2430463"/>
          <p14:tracePt t="49142" x="6430963" y="2422525"/>
          <p14:tracePt t="49149" x="6405563" y="2422525"/>
          <p14:tracePt t="49159" x="6380163" y="2422525"/>
          <p14:tracePt t="49165" x="6364288" y="2422525"/>
          <p14:tracePt t="49172" x="6338888" y="2422525"/>
          <p14:tracePt t="49180" x="6311900" y="2422525"/>
          <p14:tracePt t="49188" x="6296025" y="2422525"/>
          <p14:tracePt t="49195" x="6270625" y="2422525"/>
          <p14:tracePt t="49203" x="6235700" y="2422525"/>
          <p14:tracePt t="49211" x="6219825" y="2422525"/>
          <p14:tracePt t="49219" x="6194425" y="2422525"/>
          <p14:tracePt t="49227" x="6167438" y="2422525"/>
          <p14:tracePt t="49235" x="6151563" y="2422525"/>
          <p14:tracePt t="49243" x="6126163" y="2422525"/>
          <p14:tracePt t="49250" x="6108700" y="2422525"/>
          <p14:tracePt t="49259" x="6100763" y="2430463"/>
          <p14:tracePt t="49265" x="6083300" y="2430463"/>
          <p14:tracePt t="49274" x="6065838" y="2430463"/>
          <p14:tracePt t="49281" x="6057900" y="2430463"/>
          <p14:tracePt t="49289" x="6049963" y="2438400"/>
          <p14:tracePt t="49297" x="6032500" y="2438400"/>
          <p14:tracePt t="49304" x="6024563" y="2447925"/>
          <p14:tracePt t="49312" x="6015038" y="2455863"/>
          <p14:tracePt t="49320" x="5997575" y="2455863"/>
          <p14:tracePt t="49336" x="5989638" y="2463800"/>
          <p14:tracePt t="49343" x="5981700" y="2473325"/>
          <p14:tracePt t="49351" x="5972175" y="2481263"/>
          <p14:tracePt t="49359" x="5964238" y="2481263"/>
          <p14:tracePt t="49366" x="5956300" y="2489200"/>
          <p14:tracePt t="49382" x="5946775" y="2498725"/>
          <p14:tracePt t="49389" x="5938838" y="2498725"/>
          <p14:tracePt t="49397" x="5938838" y="2506663"/>
          <p14:tracePt t="49408" x="5930900" y="2516188"/>
          <p14:tracePt t="49421" x="5921375" y="2524125"/>
          <p14:tracePt t="49437" x="5913438" y="2524125"/>
          <p14:tracePt t="49833" x="5913438" y="2541588"/>
          <p14:tracePt t="49841" x="5913438" y="2557463"/>
          <p14:tracePt t="49848" x="5921375" y="2582863"/>
          <p14:tracePt t="49855" x="5938838" y="2617788"/>
          <p14:tracePt t="49863" x="5956300" y="2651125"/>
          <p14:tracePt t="49877" x="5981700" y="2719388"/>
          <p14:tracePt t="49878" x="6015038" y="2795588"/>
          <p14:tracePt t="49887" x="6057900" y="2871788"/>
          <p14:tracePt t="49894" x="6100763" y="2949575"/>
          <p14:tracePt t="49901" x="6134100" y="3025775"/>
          <p14:tracePt t="49910" x="6176963" y="3101975"/>
          <p14:tracePt t="49917" x="6210300" y="3152775"/>
          <p14:tracePt t="49925" x="6227763" y="3195638"/>
          <p14:tracePt t="49933" x="6245225" y="3228975"/>
          <p14:tracePt t="49941" x="6261100" y="3271838"/>
          <p14:tracePt t="49948" x="6270625" y="3279775"/>
          <p14:tracePt t="49957" x="6270625" y="3297238"/>
          <p14:tracePt t="49964" x="6278563" y="3305175"/>
          <p14:tracePt t="49974" x="6278563" y="3314700"/>
          <p14:tracePt t="49979" x="6286500" y="3322638"/>
          <p14:tracePt t="50003" x="6296025" y="3330575"/>
          <p14:tracePt t="50010" x="6296025" y="3340100"/>
          <p14:tracePt t="50018" x="6303963" y="3340100"/>
          <p14:tracePt t="50027" x="6303963" y="3348038"/>
          <p14:tracePt t="50042" x="6311900" y="3348038"/>
          <p14:tracePt t="50048" x="6311900" y="3355975"/>
          <p14:tracePt t="50058" x="6311900" y="3365500"/>
          <p14:tracePt t="50065" x="6321425" y="3365500"/>
          <p14:tracePt t="50074" x="6329363" y="3373438"/>
          <p14:tracePt t="50080" x="6329363" y="3382963"/>
          <p14:tracePt t="50089" x="6338888" y="3390900"/>
          <p14:tracePt t="50095" x="6346825" y="3390900"/>
          <p14:tracePt t="50112" x="6354763" y="3390900"/>
          <p14:tracePt t="50118" x="6364288" y="3398838"/>
          <p14:tracePt t="50126" x="6372225" y="3398838"/>
          <p14:tracePt t="50143" x="6372225" y="3408363"/>
          <p14:tracePt t="50158" x="6380163" y="3408363"/>
          <p14:tracePt t="50174" x="6389688" y="3408363"/>
          <p14:tracePt t="50228" x="6397625" y="3408363"/>
          <p14:tracePt t="50384" x="6397625" y="3416300"/>
          <p14:tracePt t="50438" x="6405563" y="3416300"/>
          <p14:tracePt t="50453" x="6415088" y="3416300"/>
          <p14:tracePt t="50476" x="6423025" y="3408363"/>
          <p14:tracePt t="50484" x="6430963" y="3398838"/>
          <p14:tracePt t="50500" x="6430963" y="3390900"/>
          <p14:tracePt t="50507" x="6430963" y="3382963"/>
          <p14:tracePt t="50514" x="6440488" y="3382963"/>
          <p14:tracePt t="50524" x="6440488" y="3373438"/>
          <p14:tracePt t="50678" x="6448425" y="3373438"/>
          <p14:tracePt t="50694" x="6456363" y="3365500"/>
          <p14:tracePt t="50700" x="6456363" y="3348038"/>
          <p14:tracePt t="50709" x="6473825" y="3340100"/>
          <p14:tracePt t="50716" x="6491288" y="3314700"/>
          <p14:tracePt t="50724" x="6508750" y="3289300"/>
          <p14:tracePt t="50732" x="6534150" y="3263900"/>
          <p14:tracePt t="50742" x="6559550" y="3228975"/>
          <p14:tracePt t="50747" x="6600825" y="3178175"/>
          <p14:tracePt t="50756" x="6626225" y="3144838"/>
          <p14:tracePt t="50763" x="6669088" y="3094038"/>
          <p14:tracePt t="50770" x="6719888" y="3025775"/>
          <p14:tracePt t="50778" x="6762750" y="2974975"/>
          <p14:tracePt t="50786" x="6805613" y="2932113"/>
          <p14:tracePt t="50794" x="6823075" y="2906713"/>
          <p14:tracePt t="50802" x="6838950" y="2889250"/>
          <p14:tracePt t="50809" x="6856413" y="2871788"/>
          <p14:tracePt t="50817" x="6873875" y="2855913"/>
          <p14:tracePt t="50825" x="6881813" y="2838450"/>
          <p14:tracePt t="50841" x="6889750" y="2830513"/>
          <p14:tracePt t="50849" x="6899275" y="2820988"/>
          <p14:tracePt t="50863" x="6907213" y="2820988"/>
          <p14:tracePt t="50896" x="6907213" y="2813050"/>
          <p14:tracePt t="50926" x="6915150" y="2813050"/>
          <p14:tracePt t="50934" x="6915150" y="2805113"/>
          <p14:tracePt t="50941" x="6924675" y="2805113"/>
          <p14:tracePt t="50973" x="6932613" y="2795588"/>
          <p14:tracePt t="50989" x="6942138" y="2795588"/>
          <p14:tracePt t="50995" x="6950075" y="2795588"/>
          <p14:tracePt t="51019" x="6967538" y="2795588"/>
          <p14:tracePt t="51027" x="6975475" y="2787650"/>
          <p14:tracePt t="51034" x="6975475" y="2778125"/>
          <p14:tracePt t="51042" x="6983413" y="2778125"/>
          <p14:tracePt t="51050" x="6992938" y="2778125"/>
          <p14:tracePt t="51058" x="6992938" y="2770188"/>
          <p14:tracePt t="51065" x="7000875" y="2770188"/>
          <p14:tracePt t="51073" x="7008813" y="2770188"/>
          <p14:tracePt t="51081" x="7008813" y="2762250"/>
          <p14:tracePt t="51175" x="7008813" y="2770188"/>
          <p14:tracePt t="51190" x="7008813" y="2787650"/>
          <p14:tracePt t="51197" x="7008813" y="2805113"/>
          <p14:tracePt t="51206" x="7008813" y="2813050"/>
          <p14:tracePt t="51213" x="7008813" y="2830513"/>
          <p14:tracePt t="51222" x="7000875" y="2838450"/>
          <p14:tracePt t="51228" x="6992938" y="2838450"/>
          <p14:tracePt t="51238" x="6992938" y="2846388"/>
          <p14:tracePt t="51244" x="6992938" y="2855913"/>
          <p14:tracePt t="51369" x="6992938" y="2863850"/>
          <p14:tracePt t="51788" x="6983413" y="2846388"/>
          <p14:tracePt t="51795" x="6967538" y="2830513"/>
          <p14:tracePt t="51804" x="6958013" y="2820988"/>
          <p14:tracePt t="51810" x="6942138" y="2795588"/>
          <p14:tracePt t="51820" x="6915150" y="2770188"/>
          <p14:tracePt t="51826" x="6907213" y="2744788"/>
          <p14:tracePt t="51834" x="6889750" y="2711450"/>
          <p14:tracePt t="51841" x="6873875" y="2693988"/>
          <p14:tracePt t="51850" x="6856413" y="2676525"/>
          <p14:tracePt t="51856" x="6848475" y="2660650"/>
          <p14:tracePt t="51865" x="6838950" y="2651125"/>
          <p14:tracePt t="51873" x="6838950" y="2643188"/>
          <p14:tracePt t="51886" x="6823075" y="2633663"/>
          <p14:tracePt t="51889" x="6813550" y="2617788"/>
          <p14:tracePt t="51895" x="6797675" y="2608263"/>
          <p14:tracePt t="51911" x="6780213" y="2592388"/>
          <p14:tracePt t="51920" x="6762750" y="2566988"/>
          <p14:tracePt t="51927" x="6745288" y="2549525"/>
          <p14:tracePt t="51935" x="6737350" y="2541588"/>
          <p14:tracePt t="51943" x="6719888" y="2516188"/>
          <p14:tracePt t="51950" x="6704013" y="2489200"/>
          <p14:tracePt t="51958" x="6678613" y="2463800"/>
          <p14:tracePt t="51965" x="6643688" y="2438400"/>
          <p14:tracePt t="51974" x="6618288" y="2413000"/>
          <p14:tracePt t="51981" x="6575425" y="2371725"/>
          <p14:tracePt t="51989" x="6542088" y="2336800"/>
          <p14:tracePt t="51997" x="6491288" y="2319338"/>
          <p14:tracePt t="52006" x="6448425" y="2268538"/>
          <p14:tracePt t="52012" x="6397625" y="2235200"/>
          <p14:tracePt t="52021" x="6364288" y="2217738"/>
          <p14:tracePt t="52027" x="6329363" y="2200275"/>
          <p14:tracePt t="52037" x="6296025" y="2184400"/>
          <p14:tracePt t="52043" x="6245225" y="2166938"/>
          <p14:tracePt t="52050" x="6227763" y="2159000"/>
          <p14:tracePt t="52059" x="6194425" y="2141538"/>
          <p14:tracePt t="52067" x="6176963" y="2141538"/>
          <p14:tracePt t="52074" x="6159500" y="2133600"/>
          <p14:tracePt t="52082" x="6142038" y="2133600"/>
          <p14:tracePt t="52090" x="6134100" y="2133600"/>
          <p14:tracePt t="52098" x="6116638" y="2133600"/>
          <p14:tracePt t="52105" x="6108700" y="2133600"/>
          <p14:tracePt t="52121" x="6100763" y="2133600"/>
          <p14:tracePt t="52129" x="6091238" y="2133600"/>
          <p14:tracePt t="52137" x="6083300" y="2133600"/>
          <p14:tracePt t="52144" x="6075363" y="2133600"/>
          <p14:tracePt t="52169" x="6057900" y="2133600"/>
          <p14:tracePt t="52183" x="6040438" y="2141538"/>
          <p14:tracePt t="52190" x="6040438" y="2149475"/>
          <p14:tracePt t="52198" x="6032500" y="2159000"/>
          <p14:tracePt t="52206" x="6024563" y="2166938"/>
          <p14:tracePt t="52214" x="6015038" y="2184400"/>
          <p14:tracePt t="52222" x="6007100" y="2192338"/>
          <p14:tracePt t="52230" x="6007100" y="2200275"/>
          <p14:tracePt t="52238" x="5997575" y="2227263"/>
          <p14:tracePt t="52245" x="5989638" y="2235200"/>
          <p14:tracePt t="52254" x="5981700" y="2243138"/>
          <p14:tracePt t="52261" x="5981700" y="2260600"/>
          <p14:tracePt t="52269" x="5972175" y="2260600"/>
          <p14:tracePt t="52276" x="5964238" y="2268538"/>
          <p14:tracePt t="52285" x="5964238" y="2278063"/>
          <p14:tracePt t="52300" x="5956300" y="2286000"/>
          <p14:tracePt t="52307" x="5956300" y="2293938"/>
          <p14:tracePt t="52323" x="5946775" y="2303463"/>
          <p14:tracePt t="52338" x="5938838" y="2311400"/>
          <p14:tracePt t="52345" x="5938838" y="2328863"/>
          <p14:tracePt t="52355" x="5930900" y="2328863"/>
          <p14:tracePt t="52361" x="5921375" y="2336800"/>
          <p14:tracePt t="52370" x="5913438" y="2354263"/>
          <p14:tracePt t="52387" x="5905500" y="2362200"/>
          <p14:tracePt t="52392" x="5895975" y="2379663"/>
          <p14:tracePt t="52400" x="5888038" y="2379663"/>
          <p14:tracePt t="52408" x="5888038" y="2387600"/>
          <p14:tracePt t="52415" x="5888038" y="2405063"/>
          <p14:tracePt t="52423" x="5880100" y="2413000"/>
          <p14:tracePt t="52432" x="5880100" y="2430463"/>
          <p14:tracePt t="52439" x="5880100" y="2438400"/>
          <p14:tracePt t="52447" x="5880100" y="2455863"/>
          <p14:tracePt t="52456" x="5880100" y="2473325"/>
          <p14:tracePt t="52462" x="5880100" y="2481263"/>
          <p14:tracePt t="52471" x="5880100" y="2506663"/>
          <p14:tracePt t="52477" x="5880100" y="2516188"/>
          <p14:tracePt t="52487" x="5880100" y="2541588"/>
          <p14:tracePt t="52493" x="5880100" y="2566988"/>
          <p14:tracePt t="52503" x="5880100" y="2574925"/>
          <p14:tracePt t="52509" x="5880100" y="2582863"/>
          <p14:tracePt t="52516" x="5888038" y="2600325"/>
          <p14:tracePt t="52524" x="5895975" y="2600325"/>
          <p14:tracePt t="52532" x="5895975" y="2608263"/>
          <p14:tracePt t="52540" x="5905500" y="2608263"/>
          <p14:tracePt t="52556" x="5905500" y="2617788"/>
          <p14:tracePt t="52571" x="5913438" y="2617788"/>
          <p14:tracePt t="52588" x="5921375" y="2617788"/>
          <p14:tracePt t="52610" x="5930900" y="2617788"/>
          <p14:tracePt t="52619" x="5938838" y="2617788"/>
          <p14:tracePt t="52625" x="5946775" y="2608263"/>
          <p14:tracePt t="52633" x="5946775" y="2600325"/>
          <p14:tracePt t="52641" x="5956300" y="2566988"/>
          <p14:tracePt t="52649" x="5964238" y="2516188"/>
          <p14:tracePt t="52656" x="5989638" y="2473325"/>
          <p14:tracePt t="52664" x="5997575" y="2422525"/>
          <p14:tracePt t="52672" x="6007100" y="2362200"/>
          <p14:tracePt t="52679" x="6007100" y="2293938"/>
          <p14:tracePt t="52687" x="6007100" y="2252663"/>
          <p14:tracePt t="52695" x="6007100" y="2192338"/>
          <p14:tracePt t="52704" x="6007100" y="2149475"/>
          <p14:tracePt t="52710" x="6007100" y="2108200"/>
          <p14:tracePt t="52719" x="6007100" y="2073275"/>
          <p14:tracePt t="52725" x="6007100" y="2039938"/>
          <p14:tracePt t="52736" x="6007100" y="2014538"/>
          <p14:tracePt t="52742" x="6007100" y="2005013"/>
          <p14:tracePt t="52749" x="5997575" y="1989138"/>
          <p14:tracePt t="52758" x="5989638" y="1971675"/>
          <p14:tracePt t="52772" x="5981700" y="1963738"/>
          <p14:tracePt t="52780" x="5964238" y="1954213"/>
          <p14:tracePt t="52804" x="5946775" y="1954213"/>
          <p14:tracePt t="52811" x="5938838" y="1954213"/>
          <p14:tracePt t="52820" x="5930900" y="1954213"/>
          <p14:tracePt t="52827" x="5921375" y="1954213"/>
          <p14:tracePt t="52836" x="5913438" y="1954213"/>
          <p14:tracePt t="52843" x="5895975" y="1963738"/>
          <p14:tracePt t="52851" x="5888038" y="1989138"/>
          <p14:tracePt t="52858" x="5870575" y="1997075"/>
          <p14:tracePt t="52871" x="5853113" y="2014538"/>
          <p14:tracePt t="52873" x="5837238" y="2039938"/>
          <p14:tracePt t="52882" x="5827713" y="2073275"/>
          <p14:tracePt t="52889" x="5802313" y="2098675"/>
          <p14:tracePt t="52897" x="5786438" y="2133600"/>
          <p14:tracePt t="52905" x="5776913" y="2174875"/>
          <p14:tracePt t="52913" x="5761038" y="2200275"/>
          <p14:tracePt t="52920" x="5751513" y="2235200"/>
          <p14:tracePt t="52929" x="5751513" y="2260600"/>
          <p14:tracePt t="52936" x="5743575" y="2286000"/>
          <p14:tracePt t="52943" x="5743575" y="2319338"/>
          <p14:tracePt t="52952" x="5743575" y="2344738"/>
          <p14:tracePt t="52959" x="5743575" y="2362200"/>
          <p14:tracePt t="52969" x="5743575" y="2379663"/>
          <p14:tracePt t="52974" x="5743575" y="2405063"/>
          <p14:tracePt t="52982" x="5751513" y="2413000"/>
          <p14:tracePt t="52998" x="5768975" y="2438400"/>
          <p14:tracePt t="53006" x="5794375" y="2447925"/>
          <p14:tracePt t="53014" x="5811838" y="2455863"/>
          <p14:tracePt t="53021" x="5837238" y="2463800"/>
          <p14:tracePt t="53029" x="5862638" y="2463800"/>
          <p14:tracePt t="53038" x="5888038" y="2463800"/>
          <p14:tracePt t="53044" x="5905500" y="2463800"/>
          <p14:tracePt t="53053" x="5930900" y="2463800"/>
          <p14:tracePt t="53059" x="5956300" y="2463800"/>
          <p14:tracePt t="53068" x="5997575" y="2463800"/>
          <p14:tracePt t="53076" x="6015038" y="2463800"/>
          <p14:tracePt t="53085" x="6040438" y="2463800"/>
          <p14:tracePt t="53091" x="6065838" y="2463800"/>
          <p14:tracePt t="53098" x="6083300" y="2463800"/>
          <p14:tracePt t="53106" x="6108700" y="2455863"/>
          <p14:tracePt t="53114" x="6116638" y="2447925"/>
          <p14:tracePt t="53121" x="6126163" y="2447925"/>
          <p14:tracePt t="53129" x="6134100" y="2438400"/>
          <p14:tracePt t="53138" x="6151563" y="2438400"/>
          <p14:tracePt t="53169" x="6159500" y="2438400"/>
          <p14:tracePt t="53191" x="6167438" y="2438400"/>
          <p14:tracePt t="53208" x="6167438" y="2463800"/>
          <p14:tracePt t="53214" x="6167438" y="2498725"/>
          <p14:tracePt t="53222" x="6167438" y="2541588"/>
          <p14:tracePt t="53230" x="6167438" y="2608263"/>
          <p14:tracePt t="53238" x="6167438" y="2686050"/>
          <p14:tracePt t="53247" x="6151563" y="2770188"/>
          <p14:tracePt t="53254" x="6142038" y="2830513"/>
          <p14:tracePt t="53261" x="6134100" y="2906713"/>
          <p14:tracePt t="53270" x="6126163" y="2940050"/>
          <p14:tracePt t="53277" x="6116638" y="2957513"/>
          <p14:tracePt t="53286" x="6116638" y="2982913"/>
          <p14:tracePt t="53292" x="6116638" y="2990850"/>
          <p14:tracePt t="53301" x="6108700" y="2990850"/>
          <p14:tracePt t="53308" x="6108700" y="3000375"/>
          <p14:tracePt t="53324" x="6108700" y="3008313"/>
          <p14:tracePt t="53355" x="6100763" y="3008313"/>
          <p14:tracePt t="53378" x="6091238" y="3000375"/>
          <p14:tracePt t="53386" x="6083300" y="2982913"/>
          <p14:tracePt t="53394" x="6075363" y="2932113"/>
          <p14:tracePt t="53402" x="6065838" y="2906713"/>
          <p14:tracePt t="53409" x="6057900" y="2881313"/>
          <p14:tracePt t="53418" x="6049963" y="2846388"/>
          <p14:tracePt t="53424" x="6049963" y="2820988"/>
          <p14:tracePt t="53434" x="6049963" y="2805113"/>
          <p14:tracePt t="53441" x="6049963" y="2787650"/>
          <p14:tracePt t="53448" x="6049963" y="2770188"/>
          <p14:tracePt t="53472" x="6049963" y="2762250"/>
          <p14:tracePt t="53479" x="6049963" y="2752725"/>
          <p14:tracePt t="53495" x="6049963" y="2744788"/>
          <p14:tracePt t="53503" x="6049963" y="2736850"/>
          <p14:tracePt t="53519" x="6049963" y="2727325"/>
          <p14:tracePt t="53526" x="6049963" y="2701925"/>
          <p14:tracePt t="53542" x="6049963" y="2693988"/>
          <p14:tracePt t="53549" x="6057900" y="2676525"/>
          <p14:tracePt t="53572" x="6057900" y="2668588"/>
          <p14:tracePt t="53580" x="6065838" y="2660650"/>
          <p14:tracePt t="53595" x="6075363" y="2660650"/>
          <p14:tracePt t="53611" x="6091238" y="2651125"/>
          <p14:tracePt t="53618" x="6108700" y="2643188"/>
          <p14:tracePt t="53627" x="6126163" y="2633663"/>
          <p14:tracePt t="53635" x="6151563" y="2625725"/>
          <p14:tracePt t="53641" x="6194425" y="2625725"/>
          <p14:tracePt t="53651" x="6253163" y="2625725"/>
          <p14:tracePt t="53657" x="6311900" y="2625725"/>
          <p14:tracePt t="53665" x="6389688" y="2643188"/>
          <p14:tracePt t="53674" x="6456363" y="2651125"/>
          <p14:tracePt t="53681" x="6534150" y="2668588"/>
          <p14:tracePt t="53688" x="6592888" y="2701925"/>
          <p14:tracePt t="53695" x="6643688" y="2719388"/>
          <p14:tracePt t="53704" x="6669088" y="2727325"/>
          <p14:tracePt t="53713" x="6686550" y="2744788"/>
          <p14:tracePt t="53719" x="6704013" y="2752725"/>
          <p14:tracePt t="53728" x="6719888" y="2770188"/>
          <p14:tracePt t="53736" x="6729413" y="2770188"/>
          <p14:tracePt t="53758" x="6737350" y="2778125"/>
          <p14:tracePt t="53774" x="6745288" y="2787650"/>
          <p14:tracePt t="53789" x="6754813" y="2787650"/>
          <p14:tracePt t="53797" x="6754813" y="2795588"/>
          <p14:tracePt t="53867" x="6754813" y="2787650"/>
          <p14:tracePt t="53875" x="6745288" y="2770188"/>
          <p14:tracePt t="53883" x="6711950" y="2752725"/>
          <p14:tracePt t="53889" x="6661150" y="2727325"/>
          <p14:tracePt t="53897" x="6592888" y="2686050"/>
          <p14:tracePt t="53906" x="6491288" y="2633663"/>
          <p14:tracePt t="53913" x="6372225" y="2592388"/>
          <p14:tracePt t="53921" x="6286500" y="2557463"/>
          <p14:tracePt t="53929" x="6184900" y="2532063"/>
          <p14:tracePt t="53937" x="6100763" y="2524125"/>
          <p14:tracePt t="53945" x="6015038" y="2516188"/>
          <p14:tracePt t="53953" x="5938838" y="2516188"/>
          <p14:tracePt t="53960" x="5895975" y="2516188"/>
          <p14:tracePt t="53968" x="5853113" y="2516188"/>
          <p14:tracePt t="53975" x="5802313" y="2541588"/>
          <p14:tracePt t="53984" x="5776913" y="2557463"/>
          <p14:tracePt t="53991" x="5743575" y="2592388"/>
          <p14:tracePt t="54000" x="5708650" y="2643188"/>
          <p14:tracePt t="54006" x="5692775" y="2693988"/>
          <p14:tracePt t="54015" x="5675313" y="2752725"/>
          <p14:tracePt t="54023" x="5649913" y="2830513"/>
          <p14:tracePt t="54029" x="5641975" y="2897188"/>
          <p14:tracePt t="54038" x="5641975" y="3000375"/>
          <p14:tracePt t="54044" x="5641975" y="3084513"/>
          <p14:tracePt t="54053" x="5641975" y="3160713"/>
          <p14:tracePt t="54061" x="5649913" y="3221038"/>
          <p14:tracePt t="54068" x="5683250" y="3271838"/>
          <p14:tracePt t="54077" x="5726113" y="3330575"/>
          <p14:tracePt t="54086" x="5776913" y="3373438"/>
          <p14:tracePt t="54092" x="5827713" y="3416300"/>
          <p14:tracePt t="54100" x="5905500" y="3433763"/>
          <p14:tracePt t="54107" x="5972175" y="3459163"/>
          <p14:tracePt t="54117" x="6057900" y="3459163"/>
          <p14:tracePt t="54123" x="6159500" y="3441700"/>
          <p14:tracePt t="54131" x="6296025" y="3408363"/>
          <p14:tracePt t="54139" x="6483350" y="3322638"/>
          <p14:tracePt t="54146" x="6678613" y="3221038"/>
          <p14:tracePt t="54154" x="6907213" y="3094038"/>
          <p14:tracePt t="54162" x="7204075" y="2949575"/>
          <p14:tracePt t="54170" x="7596188" y="2770188"/>
          <p14:tracePt t="54177" x="7900988" y="2633663"/>
          <p14:tracePt t="54185" x="8275638" y="2516188"/>
          <p14:tracePt t="54193" x="8648700" y="2405063"/>
          <p14:tracePt t="54201" x="9117013" y="2260600"/>
          <p14:tracePt t="54209" x="9515475" y="2166938"/>
          <p14:tracePt t="54217" x="9906000" y="2090738"/>
          <p14:tracePt t="54224" x="10271125" y="2039938"/>
          <p14:tracePt t="54232" x="10714038" y="1979613"/>
          <p14:tracePt t="54240" x="11028363" y="1979613"/>
          <p14:tracePt t="54247" x="11350625" y="1979613"/>
          <p14:tracePt t="54256" x="11580813" y="1979613"/>
          <p14:tracePt t="54262" x="11885613" y="2022475"/>
          <p14:tracePt t="54270" x="12115800" y="2065338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F57F29-D43B-4347-9883-A0E021EA95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56" t="15139" r="28203" b="10000"/>
          <a:stretch/>
        </p:blipFill>
        <p:spPr>
          <a:xfrm>
            <a:off x="3405187" y="862012"/>
            <a:ext cx="5381625" cy="513397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9E874C0-8A6C-4068-A897-1F46FF8BA1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18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24"/>
    </mc:Choice>
    <mc:Fallback>
      <p:transition spd="slow" advTm="11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26" x="11461750" y="3289300"/>
          <p14:tracePt t="735" x="10960100" y="3228975"/>
          <p14:tracePt t="742" x="10433050" y="3186113"/>
          <p14:tracePt t="751" x="9880600" y="3152775"/>
          <p14:tracePt t="758" x="9472613" y="3127375"/>
          <p14:tracePt t="765" x="9117013" y="3109913"/>
          <p14:tracePt t="772" x="8742363" y="3109913"/>
          <p14:tracePt t="781" x="8513763" y="3109913"/>
          <p14:tracePt t="787" x="8308975" y="3109913"/>
          <p14:tracePt t="797" x="8164513" y="3127375"/>
          <p14:tracePt t="804" x="8054975" y="3152775"/>
          <p14:tracePt t="811" x="7935913" y="3160713"/>
          <p14:tracePt t="820" x="7859713" y="3186113"/>
          <p14:tracePt t="828" x="7799388" y="3195638"/>
          <p14:tracePt t="835" x="7756525" y="3211513"/>
          <p14:tracePt t="842" x="7723188" y="3221038"/>
          <p14:tracePt t="851" x="7697788" y="3228975"/>
          <p14:tracePt t="858" x="7672388" y="3238500"/>
          <p14:tracePt t="868" x="7662863" y="3246438"/>
          <p14:tracePt t="873" x="7646988" y="3246438"/>
          <p14:tracePt t="881" x="7637463" y="3246438"/>
          <p14:tracePt t="904" x="7629525" y="3246438"/>
          <p14:tracePt t="1309" x="7629525" y="3254375"/>
          <p14:tracePt t="1324" x="7621588" y="3263900"/>
          <p14:tracePt t="1331" x="7604125" y="3271838"/>
          <p14:tracePt t="1339" x="7578725" y="3279775"/>
          <p14:tracePt t="1347" x="7553325" y="3297238"/>
          <p14:tracePt t="1355" x="7510463" y="3314700"/>
          <p14:tracePt t="1362" x="7451725" y="3330575"/>
          <p14:tracePt t="1370" x="7383463" y="3348038"/>
          <p14:tracePt t="1377" x="7315200" y="3365500"/>
          <p14:tracePt t="1385" x="7246938" y="3390900"/>
          <p14:tracePt t="1393" x="7162800" y="3416300"/>
          <p14:tracePt t="1401" x="7102475" y="3424238"/>
          <p14:tracePt t="1409" x="7043738" y="3449638"/>
          <p14:tracePt t="1418" x="6967538" y="3467100"/>
          <p14:tracePt t="1423" x="6907213" y="3475038"/>
          <p14:tracePt t="1433" x="6864350" y="3484563"/>
          <p14:tracePt t="1440" x="6813550" y="3492500"/>
          <p14:tracePt t="1448" x="6780213" y="3509963"/>
          <p14:tracePt t="1457" x="6745288" y="3509963"/>
          <p14:tracePt t="1463" x="6737350" y="3527425"/>
          <p14:tracePt t="1470" x="6711950" y="3535363"/>
          <p14:tracePt t="1479" x="6694488" y="3543300"/>
          <p14:tracePt t="1487" x="6686550" y="3543300"/>
          <p14:tracePt t="1493" x="6669088" y="3552825"/>
          <p14:tracePt t="1502" x="6661150" y="3552825"/>
          <p14:tracePt t="1509" x="6653213" y="3560763"/>
          <p14:tracePt t="1526" x="6643688" y="3560763"/>
          <p14:tracePt t="1550" x="6635750" y="3560763"/>
          <p14:tracePt t="1705" x="6635750" y="3568700"/>
          <p14:tracePt t="1712" x="6626225" y="3568700"/>
          <p14:tracePt t="1727" x="6626225" y="3578225"/>
          <p14:tracePt t="1743" x="6618288" y="3578225"/>
          <p14:tracePt t="1750" x="6610350" y="3586163"/>
          <p14:tracePt t="1767" x="6610350" y="3594100"/>
          <p14:tracePt t="1773" x="6600825" y="3603625"/>
          <p14:tracePt t="1785" x="6592888" y="3603625"/>
          <p14:tracePt t="1805" x="6592888" y="3611563"/>
          <p14:tracePt t="1813" x="6584950" y="3611563"/>
          <p14:tracePt t="1828" x="6584950" y="3619500"/>
          <p14:tracePt t="2294" x="6575425" y="3603625"/>
          <p14:tracePt t="2301" x="6559550" y="3586163"/>
          <p14:tracePt t="2309" x="6550025" y="3568700"/>
          <p14:tracePt t="2318" x="6542088" y="3543300"/>
          <p14:tracePt t="2325" x="6534150" y="3517900"/>
          <p14:tracePt t="2333" x="6516688" y="3484563"/>
          <p14:tracePt t="2339" x="6499225" y="3449638"/>
          <p14:tracePt t="2349" x="6483350" y="3424238"/>
          <p14:tracePt t="2356" x="6473825" y="3390900"/>
          <p14:tracePt t="2365" x="6456363" y="3355975"/>
          <p14:tracePt t="2371" x="6440488" y="3330575"/>
          <p14:tracePt t="2379" x="6423025" y="3314700"/>
          <p14:tracePt t="2386" x="6415088" y="3279775"/>
          <p14:tracePt t="2395" x="6397625" y="3254375"/>
          <p14:tracePt t="2402" x="6389688" y="3228975"/>
          <p14:tracePt t="2409" x="6380163" y="3211513"/>
          <p14:tracePt t="2418" x="6364288" y="3186113"/>
          <p14:tracePt t="2426" x="6354763" y="3152775"/>
          <p14:tracePt t="2433" x="6338888" y="3119438"/>
          <p14:tracePt t="2441" x="6329363" y="3094038"/>
          <p14:tracePt t="2450" x="6329363" y="3059113"/>
          <p14:tracePt t="2456" x="6303963" y="3025775"/>
          <p14:tracePt t="2466" x="6286500" y="2990850"/>
          <p14:tracePt t="2472" x="6278563" y="2957513"/>
          <p14:tracePt t="2481" x="6270625" y="2932113"/>
          <p14:tracePt t="2488" x="6253163" y="2897188"/>
          <p14:tracePt t="2495" x="6235700" y="2855913"/>
          <p14:tracePt t="2503" x="6235700" y="2830513"/>
          <p14:tracePt t="2511" x="6227763" y="2795588"/>
          <p14:tracePt t="2518" x="6202363" y="2752725"/>
          <p14:tracePt t="2526" x="6194425" y="2701925"/>
          <p14:tracePt t="2534" x="6184900" y="2668588"/>
          <p14:tracePt t="2542" x="6176963" y="2625725"/>
          <p14:tracePt t="2550" x="6167438" y="2574925"/>
          <p14:tracePt t="2557" x="6167438" y="2532063"/>
          <p14:tracePt t="2565" x="6159500" y="2489200"/>
          <p14:tracePt t="2573" x="6159500" y="2455863"/>
          <p14:tracePt t="2582" x="6151563" y="2413000"/>
          <p14:tracePt t="2587" x="6142038" y="2371725"/>
          <p14:tracePt t="2598" x="6142038" y="2336800"/>
          <p14:tracePt t="2604" x="6134100" y="2293938"/>
          <p14:tracePt t="2611" x="6134100" y="2252663"/>
          <p14:tracePt t="2619" x="6134100" y="2200275"/>
          <p14:tracePt t="2626" x="6134100" y="2159000"/>
          <p14:tracePt t="2634" x="6134100" y="2116138"/>
          <p14:tracePt t="2643" x="6126163" y="2082800"/>
          <p14:tracePt t="2650" x="6126163" y="2047875"/>
          <p14:tracePt t="2657" x="6116638" y="2022475"/>
          <p14:tracePt t="2666" x="6116638" y="1997075"/>
          <p14:tracePt t="2673" x="6108700" y="1971675"/>
          <p14:tracePt t="2682" x="6108700" y="1954213"/>
          <p14:tracePt t="2689" x="6108700" y="1938338"/>
          <p14:tracePt t="2697" x="6100763" y="1920875"/>
          <p14:tracePt t="2704" x="6100763" y="1903413"/>
          <p14:tracePt t="2715" x="6100763" y="1885950"/>
          <p14:tracePt t="2719" x="6091238" y="1860550"/>
          <p14:tracePt t="2729" x="6091238" y="1852613"/>
          <p14:tracePt t="2737" x="6091238" y="1827213"/>
          <p14:tracePt t="2743" x="6091238" y="1801813"/>
          <p14:tracePt t="2751" x="6091238" y="1784350"/>
          <p14:tracePt t="2759" x="6091238" y="1758950"/>
          <p14:tracePt t="2767" x="6091238" y="1741488"/>
          <p14:tracePt t="2774" x="6091238" y="1733550"/>
          <p14:tracePt t="2782" x="6091238" y="1716088"/>
          <p14:tracePt t="2790" x="6091238" y="1708150"/>
          <p14:tracePt t="2799" x="6091238" y="1700213"/>
          <p14:tracePt t="2805" x="6091238" y="1682750"/>
          <p14:tracePt t="2821" x="6091238" y="1674813"/>
          <p14:tracePt t="2829" x="6091238" y="1657350"/>
          <p14:tracePt t="2852" x="6091238" y="1649413"/>
          <p14:tracePt t="2868" x="6091238" y="1639888"/>
          <p14:tracePt t="2923" x="6091238" y="1631950"/>
          <p14:tracePt t="2970" x="6091238" y="1622425"/>
          <p14:tracePt t="2992" x="6091238" y="1614488"/>
          <p14:tracePt t="3015" x="6091238" y="1606550"/>
          <p14:tracePt t="3022" x="6091238" y="1589088"/>
          <p14:tracePt t="3032" x="6091238" y="1581150"/>
          <p14:tracePt t="3039" x="6091238" y="1571625"/>
          <p14:tracePt t="3049" x="6091238" y="1563688"/>
          <p14:tracePt t="3054" x="6091238" y="1546225"/>
          <p14:tracePt t="3063" x="6091238" y="1530350"/>
          <p14:tracePt t="3077" x="6091238" y="1512888"/>
          <p14:tracePt t="3100" x="6091238" y="1504950"/>
          <p14:tracePt t="3108" x="6091238" y="1495425"/>
          <p14:tracePt t="3130" x="6091238" y="1487488"/>
          <p14:tracePt t="3210" x="6091238" y="1477963"/>
          <p14:tracePt t="3723" x="6091238" y="1487488"/>
          <p14:tracePt t="3737" x="6091238" y="1495425"/>
          <p14:tracePt t="3745" x="6091238" y="1504950"/>
          <p14:tracePt t="3753" x="6083300" y="1504950"/>
          <p14:tracePt t="3760" x="6083300" y="1512888"/>
          <p14:tracePt t="3767" x="6083300" y="1520825"/>
          <p14:tracePt t="3784" x="6075363" y="1530350"/>
          <p14:tracePt t="3791" x="6075363" y="1538288"/>
          <p14:tracePt t="3798" x="6075363" y="1546225"/>
          <p14:tracePt t="3807" x="6065838" y="1563688"/>
          <p14:tracePt t="3814" x="6065838" y="1581150"/>
          <p14:tracePt t="3822" x="6057900" y="1589088"/>
          <p14:tracePt t="3831" x="6057900" y="1606550"/>
          <p14:tracePt t="3837" x="6057900" y="1622425"/>
          <p14:tracePt t="3846" x="6057900" y="1639888"/>
          <p14:tracePt t="3853" x="6057900" y="1665288"/>
          <p14:tracePt t="3863" x="6049963" y="1682750"/>
          <p14:tracePt t="3877" x="6049963" y="1700213"/>
          <p14:tracePt t="3884" x="6049963" y="1708150"/>
          <p14:tracePt t="3892" x="6040438" y="1716088"/>
          <p14:tracePt t="3899" x="6040438" y="1733550"/>
          <p14:tracePt t="3916" x="6040438" y="1741488"/>
          <p14:tracePt t="3923" x="6040438" y="1758950"/>
          <p14:tracePt t="3938" x="6032500" y="1766888"/>
          <p14:tracePt t="3947" x="6032500" y="1784350"/>
          <p14:tracePt t="3963" x="6024563" y="1801813"/>
          <p14:tracePt t="3969" x="6024563" y="1809750"/>
          <p14:tracePt t="3978" x="6024563" y="1827213"/>
          <p14:tracePt t="3985" x="6024563" y="1852613"/>
          <p14:tracePt t="3993" x="6024563" y="1860550"/>
          <p14:tracePt t="4000" x="6015038" y="1885950"/>
          <p14:tracePt t="4009" x="6015038" y="1911350"/>
          <p14:tracePt t="4016" x="6015038" y="1920875"/>
          <p14:tracePt t="4024" x="6007100" y="1946275"/>
          <p14:tracePt t="4032" x="6007100" y="1963738"/>
          <p14:tracePt t="4039" x="6007100" y="1979613"/>
          <p14:tracePt t="4048" x="5997575" y="2005013"/>
          <p14:tracePt t="4055" x="5997575" y="2030413"/>
          <p14:tracePt t="4064" x="5997575" y="2055813"/>
          <p14:tracePt t="4070" x="5997575" y="2073275"/>
          <p14:tracePt t="4080" x="5989638" y="2090738"/>
          <p14:tracePt t="4085" x="5989638" y="2116138"/>
          <p14:tracePt t="4096" x="5989638" y="2133600"/>
          <p14:tracePt t="4101" x="5989638" y="2159000"/>
          <p14:tracePt t="4109" x="5989638" y="2184400"/>
          <p14:tracePt t="4132" x="5989638" y="2252663"/>
          <p14:tracePt t="4141" x="5989638" y="2268538"/>
          <p14:tracePt t="4148" x="5989638" y="2286000"/>
          <p14:tracePt t="4155" x="5989638" y="2311400"/>
          <p14:tracePt t="4164" x="5989638" y="2319338"/>
          <p14:tracePt t="4171" x="5989638" y="2344738"/>
          <p14:tracePt t="4179" x="5989638" y="2354263"/>
          <p14:tracePt t="4187" x="5989638" y="2371725"/>
          <p14:tracePt t="4195" x="5989638" y="2387600"/>
          <p14:tracePt t="4202" x="5989638" y="2397125"/>
          <p14:tracePt t="4211" x="5989638" y="2405063"/>
          <p14:tracePt t="4219" x="5989638" y="2413000"/>
          <p14:tracePt t="4226" x="5989638" y="2422525"/>
          <p14:tracePt t="4233" x="5989638" y="2430463"/>
          <p14:tracePt t="4241" x="5989638" y="2438400"/>
          <p14:tracePt t="4265" x="5989638" y="2447925"/>
          <p14:tracePt t="4280" x="5989638" y="2455863"/>
          <p14:tracePt t="4560" x="5989638" y="2447925"/>
          <p14:tracePt t="4567" x="5989638" y="2422525"/>
          <p14:tracePt t="4575" x="5989638" y="2413000"/>
          <p14:tracePt t="4583" x="5989638" y="2387600"/>
          <p14:tracePt t="4591" x="5989638" y="2344738"/>
          <p14:tracePt t="4598" x="5989638" y="2319338"/>
          <p14:tracePt t="4606" x="5989638" y="2278063"/>
          <p14:tracePt t="4614" x="5989638" y="2227263"/>
          <p14:tracePt t="4621" x="5989638" y="2174875"/>
          <p14:tracePt t="4630" x="5989638" y="2116138"/>
          <p14:tracePt t="4637" x="5989638" y="2073275"/>
          <p14:tracePt t="4646" x="5989638" y="2022475"/>
          <p14:tracePt t="4652" x="5989638" y="1971675"/>
          <p14:tracePt t="4661" x="5989638" y="1928813"/>
          <p14:tracePt t="4668" x="5989638" y="1878013"/>
          <p14:tracePt t="4675" x="5989638" y="1835150"/>
          <p14:tracePt t="4684" x="5989638" y="1801813"/>
          <p14:tracePt t="4691" x="5989638" y="1766888"/>
          <p14:tracePt t="4699" x="5989638" y="1741488"/>
          <p14:tracePt t="4707" x="5989638" y="1716088"/>
          <p14:tracePt t="4715" x="5989638" y="1682750"/>
          <p14:tracePt t="4722" x="5989638" y="1665288"/>
          <p14:tracePt t="4730" x="5989638" y="1639888"/>
          <p14:tracePt t="4738" x="5989638" y="1614488"/>
          <p14:tracePt t="4746" x="5989638" y="1589088"/>
          <p14:tracePt t="4753" x="5989638" y="1563688"/>
          <p14:tracePt t="4762" x="5989638" y="1538288"/>
          <p14:tracePt t="4769" x="5989638" y="1520825"/>
          <p14:tracePt t="4778" x="5989638" y="1504950"/>
          <p14:tracePt t="4784" x="5989638" y="1477963"/>
          <p14:tracePt t="4800" x="5989638" y="1462088"/>
          <p14:tracePt t="4809" x="5989638" y="1452563"/>
          <p14:tracePt t="4823" x="5989638" y="1444625"/>
          <p14:tracePt t="4839" x="5989638" y="1436688"/>
          <p14:tracePt t="5010" x="5997575" y="1436688"/>
          <p14:tracePt t="5018" x="5997575" y="1444625"/>
          <p14:tracePt t="5025" x="5997575" y="1452563"/>
          <p14:tracePt t="5033" x="6007100" y="1477963"/>
          <p14:tracePt t="5040" x="6007100" y="1512888"/>
          <p14:tracePt t="5048" x="6007100" y="1546225"/>
          <p14:tracePt t="5056" x="6007100" y="1589088"/>
          <p14:tracePt t="5064" x="6015038" y="1614488"/>
          <p14:tracePt t="5071" x="6015038" y="1690688"/>
          <p14:tracePt t="5079" x="6024563" y="1751013"/>
          <p14:tracePt t="5087" x="6024563" y="1809750"/>
          <p14:tracePt t="5095" x="6024563" y="1860550"/>
          <p14:tracePt t="5102" x="6024563" y="1911350"/>
          <p14:tracePt t="5112" x="6024563" y="1954213"/>
          <p14:tracePt t="5117" x="6024563" y="1997075"/>
          <p14:tracePt t="5129" x="6024563" y="2039938"/>
          <p14:tracePt t="5136" x="6024563" y="2082800"/>
          <p14:tracePt t="5141" x="6024563" y="2124075"/>
          <p14:tracePt t="5149" x="6024563" y="2166938"/>
          <p14:tracePt t="5156" x="6024563" y="2217738"/>
          <p14:tracePt t="5164" x="6024563" y="2243138"/>
          <p14:tracePt t="5172" x="6024563" y="2278063"/>
          <p14:tracePt t="5180" x="6024563" y="2311400"/>
          <p14:tracePt t="5188" x="6024563" y="2344738"/>
          <p14:tracePt t="5196" x="6032500" y="2362200"/>
          <p14:tracePt t="5204" x="6032500" y="2387600"/>
          <p14:tracePt t="5211" x="6032500" y="2413000"/>
          <p14:tracePt t="5219" x="6032500" y="2430463"/>
          <p14:tracePt t="5227" x="6032500" y="2438400"/>
          <p14:tracePt t="5234" x="6032500" y="2455863"/>
          <p14:tracePt t="5245" x="6032500" y="2473325"/>
          <p14:tracePt t="5249" x="6032500" y="2489200"/>
          <p14:tracePt t="5268" x="6032500" y="2498725"/>
          <p14:tracePt t="5281" x="6032500" y="2506663"/>
          <p14:tracePt t="5289" x="6032500" y="2516188"/>
          <p14:tracePt t="5445" x="6032500" y="2506663"/>
          <p14:tracePt t="5452" x="6032500" y="2489200"/>
          <p14:tracePt t="5460" x="6032500" y="2463800"/>
          <p14:tracePt t="5467" x="6032500" y="2430463"/>
          <p14:tracePt t="5478" x="6032500" y="2387600"/>
          <p14:tracePt t="5483" x="6032500" y="2344738"/>
          <p14:tracePt t="5490" x="6032500" y="2268538"/>
          <p14:tracePt t="5498" x="6032500" y="2217738"/>
          <p14:tracePt t="5506" x="6032500" y="2133600"/>
          <p14:tracePt t="5514" x="6032500" y="2073275"/>
          <p14:tracePt t="5522" x="6032500" y="1997075"/>
          <p14:tracePt t="5530" x="6040438" y="1938338"/>
          <p14:tracePt t="5537" x="6040438" y="1885950"/>
          <p14:tracePt t="5546" x="6040438" y="1852613"/>
          <p14:tracePt t="5553" x="6040438" y="1827213"/>
          <p14:tracePt t="5562" x="6040438" y="1793875"/>
          <p14:tracePt t="5568" x="6040438" y="1784350"/>
          <p14:tracePt t="5576" x="6040438" y="1766888"/>
          <p14:tracePt t="5583" x="6049963" y="1758950"/>
          <p14:tracePt t="5593" x="6049963" y="1751013"/>
          <p14:tracePt t="5600" x="6049963" y="1741488"/>
          <p14:tracePt t="5623" x="6049963" y="1733550"/>
          <p14:tracePt t="5764" x="6049963" y="1741488"/>
          <p14:tracePt t="5770" x="6049963" y="1758950"/>
          <p14:tracePt t="5778" x="6049963" y="1784350"/>
          <p14:tracePt t="5785" x="6057900" y="1827213"/>
          <p14:tracePt t="5794" x="6057900" y="1870075"/>
          <p14:tracePt t="5801" x="6057900" y="1946275"/>
          <p14:tracePt t="5809" x="6057900" y="2055813"/>
          <p14:tracePt t="5816" x="6057900" y="2159000"/>
          <p14:tracePt t="5827" x="6057900" y="2243138"/>
          <p14:tracePt t="5831" x="6057900" y="2328863"/>
          <p14:tracePt t="5840" x="6057900" y="2397125"/>
          <p14:tracePt t="5849" x="6057900" y="2438400"/>
          <p14:tracePt t="5856" x="6057900" y="2473325"/>
          <p14:tracePt t="5863" x="6057900" y="2506663"/>
          <p14:tracePt t="5871" x="6057900" y="2516188"/>
          <p14:tracePt t="5879" x="6057900" y="2532063"/>
          <p14:tracePt t="5886" x="6057900" y="2541588"/>
          <p14:tracePt t="5895" x="6057900" y="2549525"/>
          <p14:tracePt t="5902" x="6057900" y="2557463"/>
          <p14:tracePt t="5917" x="6057900" y="2566988"/>
          <p14:tracePt t="6399" x="6057900" y="2574925"/>
          <p14:tracePt t="6407" x="6075363" y="2574925"/>
          <p14:tracePt t="6414" x="6091238" y="2582863"/>
          <p14:tracePt t="6421" x="6108700" y="2592388"/>
          <p14:tracePt t="6430" x="6134100" y="2600325"/>
          <p14:tracePt t="6438" x="6167438" y="2608263"/>
          <p14:tracePt t="6444" x="6219825" y="2625725"/>
          <p14:tracePt t="6452" x="6261100" y="2643188"/>
          <p14:tracePt t="6462" x="6321425" y="2651125"/>
          <p14:tracePt t="6468" x="6380163" y="2676525"/>
          <p14:tracePt t="6476" x="6456363" y="2693988"/>
          <p14:tracePt t="6483" x="6516688" y="2719388"/>
          <p14:tracePt t="6492" x="6575425" y="2727325"/>
          <p14:tracePt t="6500" x="6635750" y="2736850"/>
          <p14:tracePt t="6508" x="6694488" y="2744788"/>
          <p14:tracePt t="6515" x="6745288" y="2762250"/>
          <p14:tracePt t="6522" x="6797675" y="2770188"/>
          <p14:tracePt t="6530" x="6838950" y="2787650"/>
          <p14:tracePt t="6538" x="6873875" y="2795588"/>
          <p14:tracePt t="6546" x="6889750" y="2795588"/>
          <p14:tracePt t="6553" x="6942138" y="2813050"/>
          <p14:tracePt t="6561" x="6958013" y="2813050"/>
          <p14:tracePt t="6569" x="6975475" y="2813050"/>
          <p14:tracePt t="6577" x="7000875" y="2813050"/>
          <p14:tracePt t="6584" x="7018338" y="2820988"/>
          <p14:tracePt t="6593" x="7034213" y="2820988"/>
          <p14:tracePt t="6600" x="7043738" y="2820988"/>
          <p14:tracePt t="6609" x="7051675" y="2830513"/>
          <p14:tracePt t="6616" x="7059613" y="2838450"/>
          <p14:tracePt t="6625" x="7069138" y="2838450"/>
          <p14:tracePt t="6647" x="7077075" y="2846388"/>
          <p14:tracePt t="6702" x="7085013" y="2846388"/>
          <p14:tracePt t="6857" x="7094538" y="2846388"/>
          <p14:tracePt t="6896" x="7102475" y="2846388"/>
          <p14:tracePt t="6903" x="7112000" y="2846388"/>
          <p14:tracePt t="6911" x="7119938" y="2846388"/>
          <p14:tracePt t="6918" x="7127875" y="2846388"/>
          <p14:tracePt t="6927" x="7137400" y="2846388"/>
          <p14:tracePt t="6934" x="7145338" y="2846388"/>
          <p14:tracePt t="6942" x="7153275" y="2846388"/>
          <p14:tracePt t="6949" x="7170738" y="2846388"/>
          <p14:tracePt t="6958" x="7178675" y="2846388"/>
          <p14:tracePt t="6965" x="7188200" y="2846388"/>
          <p14:tracePt t="6974" x="7196138" y="2846388"/>
          <p14:tracePt t="6980" x="7213600" y="2846388"/>
          <p14:tracePt t="6988" x="7229475" y="2838450"/>
          <p14:tracePt t="6996" x="7239000" y="2838450"/>
          <p14:tracePt t="7004" x="7246938" y="2838450"/>
          <p14:tracePt t="7012" x="7264400" y="2838450"/>
          <p14:tracePt t="7019" x="7272338" y="2838450"/>
          <p14:tracePt t="7027" x="7281863" y="2838450"/>
          <p14:tracePt t="7035" x="7289800" y="2838450"/>
          <p14:tracePt t="7051" x="7297738" y="2838450"/>
          <p14:tracePt t="7066" x="7307263" y="2838450"/>
          <p14:tracePt t="7097" x="7315200" y="2838450"/>
          <p14:tracePt t="7106" x="7323138" y="2838450"/>
          <p14:tracePt t="7112" x="7332663" y="2838450"/>
          <p14:tracePt t="7128" x="7340600" y="2838450"/>
          <p14:tracePt t="7136" x="7348538" y="2838450"/>
          <p14:tracePt t="7144" x="7358063" y="2838450"/>
          <p14:tracePt t="7151" x="7366000" y="2838450"/>
          <p14:tracePt t="7160" x="7373938" y="2838450"/>
          <p14:tracePt t="7182" x="7383463" y="2838450"/>
          <p14:tracePt t="7198" x="7391400" y="2838450"/>
          <p14:tracePt t="7245" x="7400925" y="2838450"/>
          <p14:tracePt t="7431" x="7408863" y="2838450"/>
          <p14:tracePt t="7789" x="7408863" y="2846388"/>
          <p14:tracePt t="7974" x="7416800" y="2846388"/>
          <p14:tracePt t="8044" x="7426325" y="2846388"/>
          <p14:tracePt t="8130" x="7434263" y="2846388"/>
          <p14:tracePt t="8674" x="7434263" y="2855913"/>
          <p14:tracePt t="8898" x="7434263" y="2863850"/>
          <p14:tracePt t="8936" x="7442200" y="2863850"/>
          <p14:tracePt t="9022" x="7426325" y="2846388"/>
          <p14:tracePt t="9029" x="7400925" y="2820988"/>
          <p14:tracePt t="9037" x="7332663" y="2762250"/>
          <p14:tracePt t="9045" x="7264400" y="2701925"/>
          <p14:tracePt t="9052" x="7178675" y="2633663"/>
          <p14:tracePt t="9060" x="7059613" y="2549525"/>
          <p14:tracePt t="9067" x="6967538" y="2481263"/>
          <p14:tracePt t="9076" x="6856413" y="2422525"/>
          <p14:tracePt t="9083" x="6754813" y="2354263"/>
          <p14:tracePt t="9091" x="6678613" y="2319338"/>
          <p14:tracePt t="9099" x="6600825" y="2293938"/>
          <p14:tracePt t="9107" x="6534150" y="2278063"/>
          <p14:tracePt t="9114" x="6473825" y="2278063"/>
          <p14:tracePt t="9138" x="6311900" y="2278063"/>
          <p14:tracePt t="9145" x="6253163" y="2278063"/>
          <p14:tracePt t="9154" x="6194425" y="2278063"/>
          <p14:tracePt t="9160" x="6151563" y="2286000"/>
          <p14:tracePt t="9168" x="6100763" y="2293938"/>
          <p14:tracePt t="9177" x="6075363" y="2303463"/>
          <p14:tracePt t="9184" x="6024563" y="2319338"/>
          <p14:tracePt t="9192" x="5997575" y="2328863"/>
          <p14:tracePt t="9200" x="5972175" y="2336800"/>
          <p14:tracePt t="9207" x="5956300" y="2354263"/>
          <p14:tracePt t="9215" x="5946775" y="2362200"/>
          <p14:tracePt t="9224" x="5930900" y="2371725"/>
          <p14:tracePt t="9231" x="5921375" y="2379663"/>
          <p14:tracePt t="9239" x="5905500" y="2397125"/>
          <p14:tracePt t="9246" x="5888038" y="2405063"/>
          <p14:tracePt t="9255" x="5870575" y="2413000"/>
          <p14:tracePt t="9271" x="5862638" y="2422525"/>
          <p14:tracePt t="9277" x="5853113" y="2430463"/>
          <p14:tracePt t="9293" x="5853113" y="2438400"/>
          <p14:tracePt t="9309" x="5845175" y="2438400"/>
          <p14:tracePt t="9348" x="5845175" y="2447925"/>
          <p14:tracePt t="9378" x="5888038" y="2447925"/>
          <p14:tracePt t="9386" x="5989638" y="2447925"/>
          <p14:tracePt t="9394" x="6159500" y="2447925"/>
          <p14:tracePt t="9401" x="6534150" y="2447925"/>
          <p14:tracePt t="9409" x="6967538" y="2447925"/>
          <p14:tracePt t="9418" x="7400925" y="2447925"/>
          <p14:tracePt t="9424" x="8012113" y="2489200"/>
          <p14:tracePt t="9432" x="8539163" y="2532063"/>
          <p14:tracePt t="9442" x="9074150" y="2608263"/>
          <p14:tracePt t="9448" x="9659938" y="2719388"/>
          <p14:tracePt t="9456" x="10179050" y="2838450"/>
          <p14:tracePt t="9464" x="10721975" y="2965450"/>
          <p14:tracePt t="9472" x="11122025" y="3076575"/>
          <p14:tracePt t="9479" x="11495088" y="3170238"/>
          <p14:tracePt t="9487" x="11758613" y="3254375"/>
          <p14:tracePt t="9494" x="11988800" y="3330575"/>
          <p14:tracePt t="9504" x="12123738" y="336550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31BCD-5D66-4D80-88A4-9F746229A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B8DC31-9A5C-4F2D-9A06-D73C5A916A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3250AA-0198-4277-BC43-AFD56E3B2E9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797" t="14583" r="28359" b="9931"/>
          <a:stretch/>
        </p:blipFill>
        <p:spPr>
          <a:xfrm>
            <a:off x="3362325" y="1000126"/>
            <a:ext cx="5467350" cy="517683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572D95D-68F0-4C41-A654-92E00312C5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63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86"/>
    </mc:Choice>
    <mc:Fallback>
      <p:transition spd="slow" advTm="116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148" x="11512550" y="3322638"/>
          <p14:tracePt t="2157" x="11172825" y="3271838"/>
          <p14:tracePt t="2163" x="10782300" y="3195638"/>
          <p14:tracePt t="2174" x="10475913" y="3160713"/>
          <p14:tracePt t="2179" x="10263188" y="3135313"/>
          <p14:tracePt t="2187" x="10067925" y="3101975"/>
          <p14:tracePt t="2195" x="9915525" y="3094038"/>
          <p14:tracePt t="2202" x="9771063" y="3067050"/>
          <p14:tracePt t="2210" x="9659938" y="3067050"/>
          <p14:tracePt t="2218" x="9575800" y="3059113"/>
          <p14:tracePt t="2226" x="9498013" y="3059113"/>
          <p14:tracePt t="2233" x="9447213" y="3059113"/>
          <p14:tracePt t="2242" x="9396413" y="3059113"/>
          <p14:tracePt t="2249" x="9380538" y="3051175"/>
          <p14:tracePt t="2258" x="9353550" y="3051175"/>
          <p14:tracePt t="2265" x="9328150" y="3051175"/>
          <p14:tracePt t="2273" x="9320213" y="3051175"/>
          <p14:tracePt t="2280" x="9302750" y="3051175"/>
          <p14:tracePt t="2290" x="9294813" y="3051175"/>
          <p14:tracePt t="2304" x="9286875" y="3051175"/>
          <p14:tracePt t="2311" x="9286875" y="3041650"/>
          <p14:tracePt t="2319" x="9277350" y="3041650"/>
          <p14:tracePt t="4500" x="9261475" y="3041650"/>
          <p14:tracePt t="4508" x="9236075" y="3041650"/>
          <p14:tracePt t="4515" x="9209088" y="3041650"/>
          <p14:tracePt t="4523" x="9117013" y="3041650"/>
          <p14:tracePt t="4530" x="8988425" y="3041650"/>
          <p14:tracePt t="4538" x="8853488" y="3041650"/>
          <p14:tracePt t="4545" x="8597900" y="3041650"/>
          <p14:tracePt t="4554" x="8377238" y="3016250"/>
          <p14:tracePt t="4562" x="8131175" y="2982913"/>
          <p14:tracePt t="4570" x="7885113" y="2957513"/>
          <p14:tracePt t="4577" x="7637463" y="2906713"/>
          <p14:tracePt t="4587" x="7442200" y="2881313"/>
          <p14:tracePt t="4592" x="7315200" y="2855913"/>
          <p14:tracePt t="4600" x="7170738" y="2830513"/>
          <p14:tracePt t="4607" x="7069138" y="2813050"/>
          <p14:tracePt t="4616" x="6975475" y="2795588"/>
          <p14:tracePt t="4624" x="6873875" y="2787650"/>
          <p14:tracePt t="4632" x="6797675" y="2778125"/>
          <p14:tracePt t="4639" x="6729413" y="2770188"/>
          <p14:tracePt t="4649" x="6653213" y="2770188"/>
          <p14:tracePt t="4654" x="6584950" y="2752725"/>
          <p14:tracePt t="4662" x="6524625" y="2744788"/>
          <p14:tracePt t="4671" x="6473825" y="2744788"/>
          <p14:tracePt t="4678" x="6448425" y="2736850"/>
          <p14:tracePt t="4688" x="6397625" y="2736850"/>
          <p14:tracePt t="4693" x="6380163" y="2736850"/>
          <p14:tracePt t="4702" x="6346825" y="2736850"/>
          <p14:tracePt t="4709" x="6321425" y="2736850"/>
          <p14:tracePt t="4716" x="6296025" y="2736850"/>
          <p14:tracePt t="4724" x="6278563" y="2736850"/>
          <p14:tracePt t="4732" x="6253163" y="2736850"/>
          <p14:tracePt t="4740" x="6245225" y="2736850"/>
          <p14:tracePt t="4747" x="6219825" y="2736850"/>
          <p14:tracePt t="4756" x="6210300" y="2736850"/>
          <p14:tracePt t="4763" x="6202363" y="2736850"/>
          <p14:tracePt t="4771" x="6194425" y="2736850"/>
          <p14:tracePt t="4787" x="6184900" y="2736850"/>
          <p14:tracePt t="4825" x="6176963" y="2736850"/>
          <p14:tracePt t="5346" x="6176963" y="2744788"/>
          <p14:tracePt t="5368" x="6176963" y="2752725"/>
          <p14:tracePt t="5626" x="6176963" y="2744788"/>
          <p14:tracePt t="5648" x="6176963" y="2736850"/>
          <p14:tracePt t="5656" x="6184900" y="2736850"/>
          <p14:tracePt t="5679" x="6194425" y="2736850"/>
          <p14:tracePt t="5703" x="6202363" y="2736850"/>
          <p14:tracePt t="5709" x="6210300" y="2736850"/>
          <p14:tracePt t="5725" x="6219825" y="2736850"/>
          <p14:tracePt t="5742" x="6227763" y="2736850"/>
          <p14:tracePt t="5748" x="6235700" y="2744788"/>
          <p14:tracePt t="5756" x="6235700" y="2752725"/>
          <p14:tracePt t="5763" x="6245225" y="2762250"/>
          <p14:tracePt t="5772" x="6245225" y="2778125"/>
          <p14:tracePt t="5781" x="6253163" y="2805113"/>
          <p14:tracePt t="5787" x="6261100" y="2820988"/>
          <p14:tracePt t="5795" x="6270625" y="2838450"/>
          <p14:tracePt t="5805" x="6278563" y="2855913"/>
          <p14:tracePt t="5810" x="6286500" y="2871788"/>
          <p14:tracePt t="5819" x="6286500" y="2889250"/>
          <p14:tracePt t="5826" x="6286500" y="2897188"/>
          <p14:tracePt t="5835" x="6286500" y="2906713"/>
          <p14:tracePt t="5842" x="6286500" y="2914650"/>
          <p14:tracePt t="5851" x="6286500" y="2922588"/>
          <p14:tracePt t="5872" x="6286500" y="2932113"/>
          <p14:tracePt t="5888" x="6296025" y="2940050"/>
          <p14:tracePt t="6223" x="6303963" y="2940050"/>
          <p14:tracePt t="6231" x="6311900" y="2940050"/>
          <p14:tracePt t="6237" x="6329363" y="2940050"/>
          <p14:tracePt t="6245" x="6354763" y="2940050"/>
          <p14:tracePt t="6253" x="6372225" y="2940050"/>
          <p14:tracePt t="6260" x="6405563" y="2940050"/>
          <p14:tracePt t="6269" x="6448425" y="2940050"/>
          <p14:tracePt t="6276" x="6499225" y="2932113"/>
          <p14:tracePt t="6285" x="6542088" y="2914650"/>
          <p14:tracePt t="6291" x="6600825" y="2897188"/>
          <p14:tracePt t="6301" x="6661150" y="2881313"/>
          <p14:tracePt t="6307" x="6711950" y="2855913"/>
          <p14:tracePt t="6317" x="6745288" y="2838450"/>
          <p14:tracePt t="6323" x="6788150" y="2813050"/>
          <p14:tracePt t="6331" x="6805613" y="2795588"/>
          <p14:tracePt t="6338" x="6831013" y="2778125"/>
          <p14:tracePt t="6347" x="6848475" y="2770188"/>
          <p14:tracePt t="6354" x="6873875" y="2744788"/>
          <p14:tracePt t="6361" x="6881813" y="2719388"/>
          <p14:tracePt t="6369" x="6899275" y="2701925"/>
          <p14:tracePt t="6377" x="6899275" y="2676525"/>
          <p14:tracePt t="6384" x="6907213" y="2660650"/>
          <p14:tracePt t="6392" x="6915150" y="2633663"/>
          <p14:tracePt t="6402" x="6924675" y="2617788"/>
          <p14:tracePt t="6408" x="6924675" y="2600325"/>
          <p14:tracePt t="6417" x="6924675" y="2582863"/>
          <p14:tracePt t="6424" x="6924675" y="2566988"/>
          <p14:tracePt t="6433" x="6924675" y="2549525"/>
          <p14:tracePt t="6439" x="6924675" y="2524125"/>
          <p14:tracePt t="6446" x="6924675" y="2506663"/>
          <p14:tracePt t="6455" x="6924675" y="2489200"/>
          <p14:tracePt t="6462" x="6924675" y="2463800"/>
          <p14:tracePt t="6469" x="6924675" y="2438400"/>
          <p14:tracePt t="6478" x="6924675" y="2430463"/>
          <p14:tracePt t="6486" x="6924675" y="2413000"/>
          <p14:tracePt t="6493" x="6924675" y="2397125"/>
          <p14:tracePt t="6502" x="6924675" y="2387600"/>
          <p14:tracePt t="6510" x="6924675" y="2379663"/>
          <p14:tracePt t="6517" x="6924675" y="2371725"/>
          <p14:tracePt t="6525" x="6924675" y="2362200"/>
          <p14:tracePt t="6536" x="6915150" y="2344738"/>
          <p14:tracePt t="6549" x="6915150" y="2336800"/>
          <p14:tracePt t="6556" x="6915150" y="2328863"/>
          <p14:tracePt t="6571" x="6915150" y="2319338"/>
          <p14:tracePt t="6626" x="6915150" y="2311400"/>
          <p14:tracePt t="6649" x="6915150" y="2303463"/>
          <p14:tracePt t="6680" x="6915150" y="2293938"/>
          <p14:tracePt t="6688" x="6915150" y="2286000"/>
          <p14:tracePt t="6703" x="6915150" y="2278063"/>
          <p14:tracePt t="6711" x="6924675" y="2278063"/>
          <p14:tracePt t="6719" x="6932613" y="2268538"/>
          <p14:tracePt t="6726" x="6932613" y="2260600"/>
          <p14:tracePt t="6734" x="6942138" y="2260600"/>
          <p14:tracePt t="6742" x="6958013" y="2260600"/>
          <p14:tracePt t="6750" x="6958013" y="2252663"/>
          <p14:tracePt t="6757" x="6967538" y="2252663"/>
          <p14:tracePt t="6767" x="6983413" y="2243138"/>
          <p14:tracePt t="6784" x="6992938" y="2243138"/>
          <p14:tracePt t="6788" x="7008813" y="2243138"/>
          <p14:tracePt t="6804" x="7018338" y="2243138"/>
          <p14:tracePt t="6811" x="7026275" y="2243138"/>
          <p14:tracePt t="6819" x="7034213" y="2243138"/>
          <p14:tracePt t="6828" x="7043738" y="2243138"/>
          <p14:tracePt t="6835" x="7051675" y="2243138"/>
          <p14:tracePt t="6842" x="7059613" y="2243138"/>
          <p14:tracePt t="6850" x="7069138" y="2243138"/>
          <p14:tracePt t="6858" x="7077075" y="2252663"/>
          <p14:tracePt t="6874" x="7085013" y="2260600"/>
          <p14:tracePt t="6883" x="7094538" y="2268538"/>
          <p14:tracePt t="6889" x="7102475" y="2278063"/>
          <p14:tracePt t="6896" x="7112000" y="2278063"/>
          <p14:tracePt t="6905" x="7119938" y="2286000"/>
          <p14:tracePt t="6914" x="7119938" y="2293938"/>
          <p14:tracePt t="6919" x="7127875" y="2303463"/>
          <p14:tracePt t="6928" x="7145338" y="2311400"/>
          <p14:tracePt t="6937" x="7162800" y="2328863"/>
          <p14:tracePt t="6944" x="7162800" y="2336800"/>
          <p14:tracePt t="6951" x="7178675" y="2344738"/>
          <p14:tracePt t="6959" x="7188200" y="2362200"/>
          <p14:tracePt t="6967" x="7204075" y="2379663"/>
          <p14:tracePt t="6985" x="7229475" y="2405063"/>
          <p14:tracePt t="6990" x="7239000" y="2422525"/>
          <p14:tracePt t="7000" x="7246938" y="2438400"/>
          <p14:tracePt t="7006" x="7264400" y="2447925"/>
          <p14:tracePt t="7014" x="7264400" y="2463800"/>
          <p14:tracePt t="7021" x="7272338" y="2473325"/>
          <p14:tracePt t="7029" x="7289800" y="2481263"/>
          <p14:tracePt t="7036" x="7289800" y="2489200"/>
          <p14:tracePt t="7045" x="7297738" y="2506663"/>
          <p14:tracePt t="7052" x="7307263" y="2506663"/>
          <p14:tracePt t="7060" x="7315200" y="2524125"/>
          <p14:tracePt t="7069" x="7323138" y="2541588"/>
          <p14:tracePt t="7075" x="7332663" y="2557463"/>
          <p14:tracePt t="7084" x="7340600" y="2592388"/>
          <p14:tracePt t="7092" x="7358063" y="2617788"/>
          <p14:tracePt t="7099" x="7366000" y="2660650"/>
          <p14:tracePt t="7107" x="7383463" y="2686050"/>
          <p14:tracePt t="7115" x="7391400" y="2719388"/>
          <p14:tracePt t="7122" x="7400925" y="2744788"/>
          <p14:tracePt t="7130" x="7416800" y="2762250"/>
          <p14:tracePt t="7137" x="7426325" y="2795588"/>
          <p14:tracePt t="7145" x="7434263" y="2813050"/>
          <p14:tracePt t="7153" x="7451725" y="2838450"/>
          <p14:tracePt t="7160" x="7451725" y="2846388"/>
          <p14:tracePt t="7169" x="7467600" y="2871788"/>
          <p14:tracePt t="7177" x="7477125" y="2897188"/>
          <p14:tracePt t="7184" x="7493000" y="2922588"/>
          <p14:tracePt t="7192" x="7510463" y="2949575"/>
          <p14:tracePt t="7201" x="7527925" y="2982913"/>
          <p14:tracePt t="7207" x="7545388" y="3000375"/>
          <p14:tracePt t="7216" x="7553325" y="3025775"/>
          <p14:tracePt t="7223" x="7561263" y="3051175"/>
          <p14:tracePt t="7231" x="7578725" y="3076575"/>
          <p14:tracePt t="7239" x="7578725" y="3084513"/>
          <p14:tracePt t="7246" x="7586663" y="3109913"/>
          <p14:tracePt t="7254" x="7596188" y="3127375"/>
          <p14:tracePt t="7261" x="7604125" y="3152775"/>
          <p14:tracePt t="7269" x="7612063" y="3160713"/>
          <p14:tracePt t="7277" x="7621588" y="3186113"/>
          <p14:tracePt t="7285" x="7629525" y="3211513"/>
          <p14:tracePt t="7293" x="7637463" y="3228975"/>
          <p14:tracePt t="7301" x="7637463" y="3254375"/>
          <p14:tracePt t="7308" x="7646988" y="3279775"/>
          <p14:tracePt t="7316" x="7646988" y="3297238"/>
          <p14:tracePt t="7324" x="7654925" y="3330575"/>
          <p14:tracePt t="7332" x="7662863" y="3348038"/>
          <p14:tracePt t="7339" x="7662863" y="3373438"/>
          <p14:tracePt t="7350" x="7672388" y="3390900"/>
          <p14:tracePt t="7355" x="7672388" y="3408363"/>
          <p14:tracePt t="7362" x="7680325" y="3424238"/>
          <p14:tracePt t="7370" x="7680325" y="3441700"/>
          <p14:tracePt t="7378" x="7680325" y="3459163"/>
          <p14:tracePt t="7385" x="7680325" y="3475038"/>
          <p14:tracePt t="7394" x="7680325" y="3502025"/>
          <p14:tracePt t="7402" x="7680325" y="3509963"/>
          <p14:tracePt t="7409" x="7680325" y="3527425"/>
          <p14:tracePt t="7417" x="7680325" y="3535363"/>
          <p14:tracePt t="7425" x="7680325" y="3552825"/>
          <p14:tracePt t="7433" x="7680325" y="3568700"/>
          <p14:tracePt t="7441" x="7680325" y="3586163"/>
          <p14:tracePt t="7449" x="7680325" y="3603625"/>
          <p14:tracePt t="7455" x="7680325" y="3611563"/>
          <p14:tracePt t="7465" x="7680325" y="3619500"/>
          <p14:tracePt t="7471" x="7680325" y="3636963"/>
          <p14:tracePt t="7487" x="7680325" y="3654425"/>
          <p14:tracePt t="7495" x="7680325" y="3662363"/>
          <p14:tracePt t="7509" x="7680325" y="3671888"/>
          <p14:tracePt t="7526" x="7680325" y="3679825"/>
          <p14:tracePt t="8412" x="7688263" y="3679825"/>
          <p14:tracePt t="8426" x="7688263" y="3687763"/>
          <p14:tracePt t="8441" x="7697788" y="3697288"/>
          <p14:tracePt t="8449" x="7697788" y="3705225"/>
          <p14:tracePt t="8456" x="7705725" y="3705225"/>
          <p14:tracePt t="8465" x="7715250" y="3705225"/>
          <p14:tracePt t="8481" x="7715250" y="3713163"/>
          <p14:tracePt t="8488" x="7723188" y="3722688"/>
          <p14:tracePt t="8498" x="7731125" y="3722688"/>
          <p14:tracePt t="8511" x="7740650" y="3738563"/>
          <p14:tracePt t="8518" x="7748588" y="3738563"/>
          <p14:tracePt t="8526" x="7756525" y="3748088"/>
          <p14:tracePt t="8542" x="7766050" y="3756025"/>
          <p14:tracePt t="8550" x="7773988" y="3756025"/>
          <p14:tracePt t="8558" x="7773988" y="3763963"/>
          <p14:tracePt t="8565" x="7781925" y="3773488"/>
          <p14:tracePt t="8573" x="7791450" y="3773488"/>
          <p14:tracePt t="8581" x="7799388" y="3773488"/>
          <p14:tracePt t="8589" x="7799388" y="3781425"/>
          <p14:tracePt t="8597" x="7807325" y="3781425"/>
          <p14:tracePt t="8604" x="7816850" y="3790950"/>
          <p14:tracePt t="8620" x="7824788" y="3790950"/>
          <p14:tracePt t="8630" x="7832725" y="3790950"/>
          <p14:tracePt t="8636" x="7842250" y="3790950"/>
          <p14:tracePt t="8651" x="7850188" y="3790950"/>
          <p14:tracePt t="8658" x="7859713" y="3790950"/>
          <p14:tracePt t="8682" x="7867650" y="3790950"/>
          <p14:tracePt t="8689" x="7885113" y="3790950"/>
          <p14:tracePt t="8714" x="7893050" y="3790950"/>
          <p14:tracePt t="8721" x="7900988" y="3790950"/>
          <p14:tracePt t="8799" x="7910513" y="3790950"/>
          <p14:tracePt t="8815" x="7918450" y="3790950"/>
          <p14:tracePt t="8820" x="7918450" y="3798888"/>
          <p14:tracePt t="8830" x="7926388" y="3798888"/>
          <p14:tracePt t="8845" x="7935913" y="3798888"/>
          <p14:tracePt t="8852" x="7943850" y="3798888"/>
          <p14:tracePt t="8868" x="7951788" y="3798888"/>
          <p14:tracePt t="8876" x="7961313" y="3806825"/>
          <p14:tracePt t="8884" x="7969250" y="3806825"/>
          <p14:tracePt t="8899" x="7977188" y="3806825"/>
          <p14:tracePt t="8907" x="7986713" y="3816350"/>
          <p14:tracePt t="8914" x="7994650" y="3816350"/>
          <p14:tracePt t="8922" x="8004175" y="3816350"/>
          <p14:tracePt t="8930" x="8012113" y="3816350"/>
          <p14:tracePt t="8946" x="8020050" y="3816350"/>
          <p14:tracePt t="8953" x="8029575" y="3816350"/>
          <p14:tracePt t="8968" x="8037513" y="3824288"/>
          <p14:tracePt t="8980" x="8045450" y="3824288"/>
          <p14:tracePt t="8984" x="8054975" y="3824288"/>
          <p14:tracePt t="9016" x="8062913" y="3824288"/>
          <p14:tracePt t="9031" x="8062913" y="3832225"/>
          <p14:tracePt t="9054" x="8070850" y="3832225"/>
          <p14:tracePt t="9171" x="8070850" y="3841750"/>
          <p14:tracePt t="9179" x="8062913" y="3841750"/>
          <p14:tracePt t="9186" x="8037513" y="3849688"/>
          <p14:tracePt t="9194" x="8004175" y="3849688"/>
          <p14:tracePt t="9202" x="7977188" y="3857625"/>
          <p14:tracePt t="9209" x="7943850" y="3867150"/>
          <p14:tracePt t="9217" x="7918450" y="3867150"/>
          <p14:tracePt t="9225" x="7885113" y="3867150"/>
          <p14:tracePt t="9232" x="7859713" y="3875088"/>
          <p14:tracePt t="9240" x="7842250" y="3875088"/>
          <p14:tracePt t="9248" x="7824788" y="3875088"/>
          <p14:tracePt t="9256" x="7807325" y="3883025"/>
          <p14:tracePt t="9264" x="7791450" y="3883025"/>
          <p14:tracePt t="9271" x="7781925" y="3883025"/>
          <p14:tracePt t="9280" x="7773988" y="3883025"/>
          <p14:tracePt t="9287" x="7766050" y="3883025"/>
          <p14:tracePt t="9311" x="7756525" y="3883025"/>
          <p14:tracePt t="9334" x="7748588" y="3883025"/>
          <p14:tracePt t="9482" x="7756525" y="3883025"/>
          <p14:tracePt t="9489" x="7766050" y="3883025"/>
          <p14:tracePt t="9497" x="7781925" y="3883025"/>
          <p14:tracePt t="9504" x="7791450" y="3883025"/>
          <p14:tracePt t="9513" x="7807325" y="3883025"/>
          <p14:tracePt t="9520" x="7832725" y="3883025"/>
          <p14:tracePt t="9528" x="7867650" y="3883025"/>
          <p14:tracePt t="9535" x="7875588" y="3875088"/>
          <p14:tracePt t="9544" x="7900988" y="3875088"/>
          <p14:tracePt t="9550" x="7918450" y="3875088"/>
          <p14:tracePt t="9558" x="7935913" y="3875088"/>
          <p14:tracePt t="9566" x="7951788" y="3875088"/>
          <p14:tracePt t="9574" x="7977188" y="3875088"/>
          <p14:tracePt t="9582" x="7986713" y="3875088"/>
          <p14:tracePt t="9589" x="8004175" y="3875088"/>
          <p14:tracePt t="9597" x="8012113" y="3875088"/>
          <p14:tracePt t="9606" x="8029575" y="3875088"/>
          <p14:tracePt t="9613" x="8037513" y="3875088"/>
          <p14:tracePt t="9620" x="8045450" y="3875088"/>
          <p14:tracePt t="9629" x="8054975" y="3875088"/>
          <p14:tracePt t="9645" x="8062913" y="3875088"/>
          <p14:tracePt t="9676" x="8070850" y="3875088"/>
          <p14:tracePt t="9691" x="8080375" y="3875088"/>
          <p14:tracePt t="10002" x="8062913" y="3875088"/>
          <p14:tracePt t="10009" x="8037513" y="3875088"/>
          <p14:tracePt t="10017" x="7994650" y="3875088"/>
          <p14:tracePt t="10024" x="7910513" y="3875088"/>
          <p14:tracePt t="10032" x="7781925" y="3875088"/>
          <p14:tracePt t="10040" x="7621588" y="3849688"/>
          <p14:tracePt t="10047" x="7459663" y="3824288"/>
          <p14:tracePt t="10055" x="7315200" y="3790950"/>
          <p14:tracePt t="10065" x="7170738" y="3756025"/>
          <p14:tracePt t="10070" x="7043738" y="3697288"/>
          <p14:tracePt t="10079" x="6942138" y="3662363"/>
          <p14:tracePt t="10086" x="6848475" y="3611563"/>
          <p14:tracePt t="10095" x="6780213" y="3568700"/>
          <p14:tracePt t="10102" x="6737350" y="3543300"/>
          <p14:tracePt t="10111" x="6694488" y="3517900"/>
          <p14:tracePt t="10117" x="6661150" y="3509963"/>
          <p14:tracePt t="10125" x="6653213" y="3492500"/>
          <p14:tracePt t="10133" x="6635750" y="3484563"/>
          <p14:tracePt t="10140" x="6618288" y="3475038"/>
          <p14:tracePt t="10148" x="6618288" y="3467100"/>
          <p14:tracePt t="10164" x="6610350" y="3467100"/>
          <p14:tracePt t="10180" x="6600825" y="3459163"/>
          <p14:tracePt t="10195" x="6592888" y="3459163"/>
          <p14:tracePt t="10227" x="6592888" y="3449638"/>
          <p14:tracePt t="10265" x="6618288" y="3441700"/>
          <p14:tracePt t="10273" x="6643688" y="3441700"/>
          <p14:tracePt t="10280" x="6711950" y="3433763"/>
          <p14:tracePt t="10288" x="6797675" y="3433763"/>
          <p14:tracePt t="10296" x="6967538" y="3433763"/>
          <p14:tracePt t="10304" x="7119938" y="3433763"/>
          <p14:tracePt t="10312" x="7315200" y="3433763"/>
          <p14:tracePt t="10319" x="7510463" y="3449638"/>
          <p14:tracePt t="10328" x="7748588" y="3467100"/>
          <p14:tracePt t="10334" x="7885113" y="3484563"/>
          <p14:tracePt t="10344" x="8029575" y="3509963"/>
          <p14:tracePt t="10350" x="8131175" y="3535363"/>
          <p14:tracePt t="10358" x="8250238" y="3543300"/>
          <p14:tracePt t="10366" x="8334375" y="3552825"/>
          <p14:tracePt t="10374" x="8402638" y="3552825"/>
          <p14:tracePt t="10380" x="8462963" y="3568700"/>
          <p14:tracePt t="10389" x="8513763" y="3578225"/>
          <p14:tracePt t="10397" x="8555038" y="3578225"/>
          <p14:tracePt t="10404" x="8589963" y="3578225"/>
          <p14:tracePt t="10412" x="8605838" y="3578225"/>
          <p14:tracePt t="10420" x="8623300" y="3578225"/>
          <p14:tracePt t="10428" x="8632825" y="3578225"/>
          <p14:tracePt t="10435" x="8640763" y="3578225"/>
          <p14:tracePt t="10676" x="8674100" y="3578225"/>
          <p14:tracePt t="10683" x="8716963" y="3578225"/>
          <p14:tracePt t="10693" x="8810625" y="3578225"/>
          <p14:tracePt t="10698" x="8972550" y="3578225"/>
          <p14:tracePt t="10708" x="9244013" y="3578225"/>
          <p14:tracePt t="10715" x="9652000" y="3578225"/>
          <p14:tracePt t="10722" x="10194925" y="3578225"/>
          <p14:tracePt t="10731" x="10628313" y="3578225"/>
          <p14:tracePt t="10738" x="11044238" y="3611563"/>
          <p14:tracePt t="10745" x="11418888" y="3611563"/>
          <p14:tracePt t="10754" x="11664950" y="3646488"/>
          <p14:tracePt t="10762" x="11818938" y="3646488"/>
          <p14:tracePt t="10769" x="11911013" y="3646488"/>
          <p14:tracePt t="10777" x="11996738" y="3646488"/>
          <p14:tracePt t="10793" x="12014200" y="3646488"/>
          <p14:tracePt t="10799" x="12030075" y="3646488"/>
          <p14:tracePt t="11003" x="12047538" y="3646488"/>
          <p14:tracePt t="11011" x="12065000" y="3646488"/>
          <p14:tracePt t="11018" x="12090400" y="3636963"/>
          <p14:tracePt t="11025" x="12141200" y="362902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86BC8-F3E7-430A-86FF-E4B84A639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6B3E4-C85D-4F04-BC74-0DA70259DF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B412DC-3ED5-4A42-97BD-835DF2849E7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015" t="13473" r="27735" b="10972"/>
          <a:stretch/>
        </p:blipFill>
        <p:spPr>
          <a:xfrm>
            <a:off x="3276599" y="995362"/>
            <a:ext cx="5638801" cy="518160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08CF45E-C048-4B92-AF89-222895D2F5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8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94"/>
    </mc:Choice>
    <mc:Fallback>
      <p:transition spd="slow" advTm="7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959" x="11690350" y="4402138"/>
          <p14:tracePt t="967" x="11325225" y="4572000"/>
          <p14:tracePt t="975" x="10883900" y="4775200"/>
          <p14:tracePt t="983" x="10552113" y="4919663"/>
          <p14:tracePt t="991" x="10280650" y="5038725"/>
          <p14:tracePt t="999" x="10034588" y="5157788"/>
          <p14:tracePt t="1006" x="9761538" y="5251450"/>
          <p14:tracePt t="1014" x="9634538" y="5311775"/>
          <p14:tracePt t="1022" x="9490075" y="5362575"/>
          <p14:tracePt t="1029" x="9371013" y="5413375"/>
          <p14:tracePt t="1039" x="9277350" y="5430838"/>
          <p14:tracePt t="1045" x="9193213" y="5464175"/>
          <p14:tracePt t="1054" x="9132888" y="5489575"/>
          <p14:tracePt t="1060" x="9074150" y="5497513"/>
          <p14:tracePt t="1069" x="9039225" y="5507038"/>
          <p14:tracePt t="1076" x="9005888" y="5507038"/>
          <p14:tracePt t="1084" x="8980488" y="5514975"/>
          <p14:tracePt t="1092" x="8972550" y="5514975"/>
          <p14:tracePt t="1099" x="8955088" y="5514975"/>
          <p14:tracePt t="1106" x="8937625" y="5514975"/>
          <p14:tracePt t="1122" x="8929688" y="5514975"/>
          <p14:tracePt t="1130" x="8921750" y="5514975"/>
          <p14:tracePt t="1558" x="8921750" y="5524500"/>
          <p14:tracePt t="1565" x="8921750" y="5532438"/>
          <p14:tracePt t="1580" x="8912225" y="5540375"/>
          <p14:tracePt t="1588" x="8904288" y="5540375"/>
          <p14:tracePt t="1596" x="8894763" y="5549900"/>
          <p14:tracePt t="1604" x="8886825" y="5557838"/>
          <p14:tracePt t="1611" x="8869363" y="5565775"/>
          <p14:tracePt t="1621" x="8861425" y="5575300"/>
          <p14:tracePt t="1627" x="8836025" y="5583238"/>
          <p14:tracePt t="1636" x="8810625" y="5591175"/>
          <p14:tracePt t="1642" x="8785225" y="5608638"/>
          <p14:tracePt t="1650" x="8750300" y="5616575"/>
          <p14:tracePt t="1658" x="8724900" y="5626100"/>
          <p14:tracePt t="1665" x="8674100" y="5634038"/>
          <p14:tracePt t="1674" x="8632825" y="5641975"/>
          <p14:tracePt t="1682" x="8572500" y="5668963"/>
          <p14:tracePt t="1688" x="8504238" y="5676900"/>
          <p14:tracePt t="1697" x="8445500" y="5684838"/>
          <p14:tracePt t="1705" x="8385175" y="5702300"/>
          <p14:tracePt t="1712" x="8326438" y="5710238"/>
          <p14:tracePt t="1721" x="8266113" y="5727700"/>
          <p14:tracePt t="1728" x="8199438" y="5735638"/>
          <p14:tracePt t="1738" x="8139113" y="5745163"/>
          <p14:tracePt t="1743" x="8080375" y="5753100"/>
          <p14:tracePt t="1751" x="8004175" y="5753100"/>
          <p14:tracePt t="1758" x="7943850" y="5753100"/>
          <p14:tracePt t="1767" x="7900988" y="5753100"/>
          <p14:tracePt t="1774" x="7850188" y="5753100"/>
          <p14:tracePt t="1782" x="7799388" y="5753100"/>
          <p14:tracePt t="1790" x="7756525" y="5753100"/>
          <p14:tracePt t="1798" x="7715250" y="5753100"/>
          <p14:tracePt t="1805" x="7680325" y="5753100"/>
          <p14:tracePt t="1813" x="7637463" y="5753100"/>
          <p14:tracePt t="1821" x="7596188" y="5753100"/>
          <p14:tracePt t="1829" x="7553325" y="5753100"/>
          <p14:tracePt t="1837" x="7518400" y="5753100"/>
          <p14:tracePt t="1844" x="7502525" y="5753100"/>
          <p14:tracePt t="1853" x="7459663" y="5753100"/>
          <p14:tracePt t="1859" x="7442200" y="5753100"/>
          <p14:tracePt t="1868" x="7416800" y="5753100"/>
          <p14:tracePt t="1875" x="7408863" y="5753100"/>
          <p14:tracePt t="1883" x="7391400" y="5753100"/>
          <p14:tracePt t="1904" x="7358063" y="5753100"/>
          <p14:tracePt t="1906" x="7340600" y="5745163"/>
          <p14:tracePt t="1914" x="7315200" y="5745163"/>
          <p14:tracePt t="1922" x="7297738" y="5735638"/>
          <p14:tracePt t="1930" x="7281863" y="5727700"/>
          <p14:tracePt t="1938" x="7264400" y="5710238"/>
          <p14:tracePt t="1945" x="7239000" y="5694363"/>
          <p14:tracePt t="1953" x="7221538" y="5684838"/>
          <p14:tracePt t="1961" x="7204075" y="5668963"/>
          <p14:tracePt t="1970" x="7178675" y="5659438"/>
          <p14:tracePt t="1976" x="7170738" y="5641975"/>
          <p14:tracePt t="1986" x="7153275" y="5634038"/>
          <p14:tracePt t="1991" x="7145338" y="5616575"/>
          <p14:tracePt t="1999" x="7127875" y="5600700"/>
          <p14:tracePt t="2007" x="7112000" y="5591175"/>
          <p14:tracePt t="2015" x="7094538" y="5575300"/>
          <p14:tracePt t="2023" x="7085013" y="5557838"/>
          <p14:tracePt t="2031" x="7069138" y="5540375"/>
          <p14:tracePt t="2038" x="7043738" y="5524500"/>
          <p14:tracePt t="2046" x="7026275" y="5514975"/>
          <p14:tracePt t="2055" x="7008813" y="5507038"/>
          <p14:tracePt t="2061" x="7000875" y="5497513"/>
          <p14:tracePt t="2070" x="6983413" y="5489575"/>
          <p14:tracePt t="2077" x="6967538" y="5481638"/>
          <p14:tracePt t="2086" x="6958013" y="5472113"/>
          <p14:tracePt t="2093" x="6942138" y="5472113"/>
          <p14:tracePt t="2102" x="6924675" y="5464175"/>
          <p14:tracePt t="2108" x="6915150" y="5464175"/>
          <p14:tracePt t="2116" x="6889750" y="5456238"/>
          <p14:tracePt t="2123" x="6873875" y="5446713"/>
          <p14:tracePt t="2132" x="6864350" y="5446713"/>
          <p14:tracePt t="2139" x="6848475" y="5438775"/>
          <p14:tracePt t="2147" x="6831013" y="5438775"/>
          <p14:tracePt t="2154" x="6823075" y="5430838"/>
          <p14:tracePt t="2163" x="6805613" y="5421313"/>
          <p14:tracePt t="2170" x="6797675" y="5421313"/>
          <p14:tracePt t="2178" x="6788150" y="5421313"/>
          <p14:tracePt t="2203" x="6780213" y="5421313"/>
          <p14:tracePt t="2218" x="6770688" y="5421313"/>
          <p14:tracePt t="2396" x="6780213" y="5421313"/>
          <p14:tracePt t="2412" x="6788150" y="5421313"/>
          <p14:tracePt t="2419" x="6797675" y="5421313"/>
          <p14:tracePt t="2426" x="6805613" y="5421313"/>
          <p14:tracePt t="2451" x="6813550" y="5421313"/>
          <p14:tracePt t="2481" x="6823075" y="5421313"/>
          <p14:tracePt t="2543" x="6831013" y="5430838"/>
          <p14:tracePt t="2559" x="6838950" y="5430838"/>
          <p14:tracePt t="2565" x="6848475" y="5430838"/>
          <p14:tracePt t="2588" x="6848475" y="5438775"/>
          <p14:tracePt t="2597" x="6856413" y="5438775"/>
          <p14:tracePt t="2605" x="6864350" y="5446713"/>
          <p14:tracePt t="2620" x="6873875" y="5456238"/>
          <p14:tracePt t="2628" x="6881813" y="5456238"/>
          <p14:tracePt t="2636" x="6889750" y="5456238"/>
          <p14:tracePt t="2642" x="6899275" y="5456238"/>
          <p14:tracePt t="2652" x="6915150" y="5464175"/>
          <p14:tracePt t="2668" x="6932613" y="5472113"/>
          <p14:tracePt t="2674" x="6942138" y="5481638"/>
          <p14:tracePt t="2684" x="6950075" y="5481638"/>
          <p14:tracePt t="2690" x="6958013" y="5481638"/>
          <p14:tracePt t="2697" x="6967538" y="5481638"/>
          <p14:tracePt t="2713" x="6975475" y="5489575"/>
          <p14:tracePt t="2729" x="6983413" y="5489575"/>
          <p14:tracePt t="2815" x="6992938" y="5489575"/>
          <p14:tracePt t="2861" x="6992938" y="5497513"/>
          <p14:tracePt t="2985" x="6983413" y="5497513"/>
          <p14:tracePt t="2993" x="6975475" y="5497513"/>
          <p14:tracePt t="3008" x="6967538" y="5497513"/>
          <p14:tracePt t="3017" x="6958013" y="5497513"/>
          <p14:tracePt t="3024" x="6950075" y="5497513"/>
          <p14:tracePt t="3031" x="6950075" y="5507038"/>
          <p14:tracePt t="3039" x="6942138" y="5507038"/>
          <p14:tracePt t="3048" x="6932613" y="5507038"/>
          <p14:tracePt t="3062" x="6924675" y="5507038"/>
          <p14:tracePt t="3071" x="6915150" y="5507038"/>
          <p14:tracePt t="3079" x="6907213" y="5507038"/>
          <p14:tracePt t="3109" x="6899275" y="5507038"/>
          <p14:tracePt t="3140" x="6889750" y="5507038"/>
          <p14:tracePt t="3327" x="6907213" y="5507038"/>
          <p14:tracePt t="3334" x="6915150" y="5507038"/>
          <p14:tracePt t="3342" x="6924675" y="5507038"/>
          <p14:tracePt t="3350" x="6932613" y="5507038"/>
          <p14:tracePt t="3358" x="6942138" y="5507038"/>
          <p14:tracePt t="3367" x="6958013" y="5507038"/>
          <p14:tracePt t="3380" x="6967538" y="5507038"/>
          <p14:tracePt t="3390" x="6975475" y="5507038"/>
          <p14:tracePt t="3396" x="6983413" y="5507038"/>
          <p14:tracePt t="3411" x="6992938" y="5507038"/>
          <p14:tracePt t="3419" x="7000875" y="5507038"/>
          <p14:tracePt t="3475" x="7008813" y="5507038"/>
          <p14:tracePt t="3947" x="7018338" y="5507038"/>
          <p14:tracePt t="4599" x="7026275" y="5497513"/>
          <p14:tracePt t="4607" x="7026275" y="5481638"/>
          <p14:tracePt t="4616" x="7034213" y="5456238"/>
          <p14:tracePt t="4622" x="7043738" y="5413375"/>
          <p14:tracePt t="4632" x="7051675" y="5380038"/>
          <p14:tracePt t="4637" x="7077075" y="5311775"/>
          <p14:tracePt t="4646" x="7094538" y="5235575"/>
          <p14:tracePt t="4653" x="7119938" y="5132388"/>
          <p14:tracePt t="4661" x="7145338" y="4987925"/>
          <p14:tracePt t="4669" x="7170738" y="4843463"/>
          <p14:tracePt t="4676" x="7188200" y="4708525"/>
          <p14:tracePt t="4684" x="7204075" y="4529138"/>
          <p14:tracePt t="4692" x="7213600" y="4376738"/>
          <p14:tracePt t="4700" x="7239000" y="4171950"/>
          <p14:tracePt t="4708" x="7256463" y="4019550"/>
          <p14:tracePt t="4716" x="7256463" y="3892550"/>
          <p14:tracePt t="4723" x="7264400" y="3738563"/>
          <p14:tracePt t="4733" x="7264400" y="3594100"/>
          <p14:tracePt t="4738" x="7281863" y="3467100"/>
          <p14:tracePt t="4749" x="7289800" y="3340100"/>
          <p14:tracePt t="4754" x="7289800" y="3228975"/>
          <p14:tracePt t="4762" x="7289800" y="3109913"/>
          <p14:tracePt t="4770" x="7289800" y="3016250"/>
          <p14:tracePt t="4778" x="7289800" y="2932113"/>
          <p14:tracePt t="4785" x="7289800" y="2830513"/>
          <p14:tracePt t="4793" x="7289800" y="2752725"/>
          <p14:tracePt t="4801" x="7289800" y="2686050"/>
          <p14:tracePt t="4809" x="7281863" y="2608263"/>
          <p14:tracePt t="4817" x="7281863" y="2566988"/>
          <p14:tracePt t="4824" x="7256463" y="2498725"/>
          <p14:tracePt t="4832" x="7246938" y="2463800"/>
          <p14:tracePt t="4840" x="7239000" y="2430463"/>
          <p14:tracePt t="4849" x="7221538" y="2397125"/>
          <p14:tracePt t="4855" x="7204075" y="2379663"/>
          <p14:tracePt t="4864" x="7188200" y="2354263"/>
          <p14:tracePt t="4871" x="7170738" y="2328863"/>
          <p14:tracePt t="4879" x="7153275" y="2311400"/>
          <p14:tracePt t="4900" x="7094538" y="2286000"/>
          <p14:tracePt t="4902" x="7077075" y="2268538"/>
          <p14:tracePt t="4909" x="7043738" y="2252663"/>
          <p14:tracePt t="4918" x="7018338" y="2235200"/>
          <p14:tracePt t="4924" x="7008813" y="2235200"/>
          <p14:tracePt t="4933" x="6983413" y="2227263"/>
          <p14:tracePt t="4940" x="6958013" y="2227263"/>
          <p14:tracePt t="4949" x="6942138" y="2217738"/>
          <p14:tracePt t="4956" x="6924675" y="2217738"/>
          <p14:tracePt t="4964" x="6899275" y="2217738"/>
          <p14:tracePt t="4971" x="6881813" y="2217738"/>
          <p14:tracePt t="4981" x="6848475" y="2217738"/>
          <p14:tracePt t="4987" x="6813550" y="2217738"/>
          <p14:tracePt t="4995" x="6780213" y="2217738"/>
          <p14:tracePt t="5002" x="6762750" y="2217738"/>
          <p14:tracePt t="5010" x="6729413" y="2217738"/>
          <p14:tracePt t="5018" x="6704013" y="2217738"/>
          <p14:tracePt t="5026" x="6686550" y="2217738"/>
          <p14:tracePt t="5033" x="6661150" y="2217738"/>
          <p14:tracePt t="5041" x="6635750" y="2217738"/>
          <p14:tracePt t="5049" x="6618288" y="2217738"/>
          <p14:tracePt t="5056" x="6592888" y="2217738"/>
          <p14:tracePt t="5065" x="6575425" y="2217738"/>
          <p14:tracePt t="5072" x="6567488" y="2217738"/>
          <p14:tracePt t="5081" x="6542088" y="2200275"/>
          <p14:tracePt t="5087" x="6524625" y="2192338"/>
          <p14:tracePt t="5098" x="6499225" y="2192338"/>
          <p14:tracePt t="5103" x="6491288" y="2184400"/>
          <p14:tracePt t="5111" x="6465888" y="2166938"/>
          <p14:tracePt t="5119" x="6440488" y="2159000"/>
          <p14:tracePt t="5127" x="6423025" y="2149475"/>
          <p14:tracePt t="5134" x="6405563" y="2133600"/>
          <p14:tracePt t="5142" x="6380163" y="2133600"/>
          <p14:tracePt t="5149" x="6346825" y="2116138"/>
          <p14:tracePt t="5158" x="6321425" y="2108200"/>
          <p14:tracePt t="5166" x="6303963" y="2098675"/>
          <p14:tracePt t="5173" x="6286500" y="2090738"/>
          <p14:tracePt t="5182" x="6261100" y="2090738"/>
          <p14:tracePt t="5188" x="6235700" y="2090738"/>
          <p14:tracePt t="5204" x="6219825" y="2082800"/>
          <p14:tracePt t="5214" x="6210300" y="2082800"/>
          <p14:tracePt t="5228" x="6202363" y="2082800"/>
          <p14:tracePt t="5235" x="6194425" y="2082800"/>
          <p14:tracePt t="5243" x="6184900" y="2082800"/>
          <p14:tracePt t="5274" x="6176963" y="2082800"/>
          <p14:tracePt t="5298" x="6167438" y="2082800"/>
          <p14:tracePt t="5818" x="6184900" y="2082800"/>
          <p14:tracePt t="5825" x="6202363" y="2082800"/>
          <p14:tracePt t="5833" x="6227763" y="2082800"/>
          <p14:tracePt t="5840" x="6270625" y="2090738"/>
          <p14:tracePt t="5848" x="6346825" y="2090738"/>
          <p14:tracePt t="5856" x="6473825" y="2090738"/>
          <p14:tracePt t="5864" x="6626225" y="2090738"/>
          <p14:tracePt t="5871" x="6823075" y="2098675"/>
          <p14:tracePt t="5880" x="7145338" y="2116138"/>
          <p14:tracePt t="5897" x="8080375" y="2174875"/>
          <p14:tracePt t="5902" x="8605838" y="2217738"/>
          <p14:tracePt t="5910" x="9158288" y="2235200"/>
          <p14:tracePt t="5919" x="9829800" y="2303463"/>
          <p14:tracePt t="5926" x="10407650" y="2344738"/>
          <p14:tracePt t="5934" x="10993438" y="2387600"/>
          <p14:tracePt t="5942" x="11555413" y="24638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86286-44A8-48D7-BBD9-05DA5D481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B174C9-1D6D-42A1-8A40-CB301D7735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Can you match the time to the clock on the worksheet?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you haven’t got a printer could you find a clock and change the time on it?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F0C159-70CC-4416-BB7F-DCD1F636A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6300" y="3635375"/>
            <a:ext cx="2857500" cy="28575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FA6EFF5-0BF6-4E7D-9E23-A1C4BA1C0F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5A8389-8170-40B3-8A3A-04072E2C82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8827" y="3311756"/>
            <a:ext cx="3696173" cy="350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596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2"/>
    </mc:Choice>
    <mc:Fallback>
      <p:transition spd="slow" advTm="24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03" x="11385550" y="2770188"/>
          <p14:tracePt t="611" x="10815638" y="2643188"/>
          <p14:tracePt t="618" x="10245725" y="2541588"/>
          <p14:tracePt t="626" x="9652000" y="2413000"/>
          <p14:tracePt t="635" x="9251950" y="2311400"/>
          <p14:tracePt t="642" x="8818563" y="2200275"/>
          <p14:tracePt t="651" x="8513763" y="2124075"/>
          <p14:tracePt t="660" x="8250238" y="2047875"/>
          <p14:tracePt t="665" x="8096250" y="1997075"/>
          <p14:tracePt t="674" x="7977188" y="1963738"/>
          <p14:tracePt t="680" x="7893050" y="1938338"/>
          <p14:tracePt t="691" x="7807325" y="1920875"/>
          <p14:tracePt t="696" x="7731125" y="1895475"/>
          <p14:tracePt t="704" x="7672388" y="1885950"/>
          <p14:tracePt t="713" x="7612063" y="1885950"/>
          <p14:tracePt t="719" x="7553325" y="1885950"/>
          <p14:tracePt t="727" x="7510463" y="1885950"/>
          <p14:tracePt t="736" x="7451725" y="1885950"/>
          <p14:tracePt t="743" x="7383463" y="1885950"/>
          <p14:tracePt t="752" x="7332663" y="1895475"/>
          <p14:tracePt t="759" x="7289800" y="1903413"/>
          <p14:tracePt t="766" x="7246938" y="1911350"/>
          <p14:tracePt t="775" x="7196138" y="1920875"/>
          <p14:tracePt t="781" x="7162800" y="1938338"/>
          <p14:tracePt t="791" x="7127875" y="1963738"/>
          <p14:tracePt t="797" x="7112000" y="1963738"/>
          <p14:tracePt t="805" x="7085013" y="1971675"/>
          <p14:tracePt t="813" x="7069138" y="1989138"/>
          <p14:tracePt t="820" x="7043738" y="2005013"/>
          <p14:tracePt t="828" x="7018338" y="2014538"/>
          <p14:tracePt t="836" x="7000875" y="2022475"/>
          <p14:tracePt t="844" x="6992938" y="2030413"/>
          <p14:tracePt t="851" x="6975475" y="2030413"/>
          <p14:tracePt t="859" x="6967538" y="2030413"/>
          <p14:tracePt t="875" x="6958013" y="2039938"/>
          <p14:tracePt t="891" x="6950075" y="2039938"/>
          <p14:tracePt t="961" x="6950075" y="2047875"/>
          <p14:tracePt t="968" x="6958013" y="2047875"/>
          <p14:tracePt t="976" x="6967538" y="2055813"/>
          <p14:tracePt t="983" x="7000875" y="2073275"/>
          <p14:tracePt t="992" x="7034213" y="2082800"/>
          <p14:tracePt t="999" x="7094538" y="2098675"/>
          <p14:tracePt t="1007" x="7188200" y="2133600"/>
          <p14:tracePt t="1015" x="7307263" y="2174875"/>
          <p14:tracePt t="1023" x="7434263" y="2227263"/>
          <p14:tracePt t="1029" x="7586663" y="2303463"/>
          <p14:tracePt t="1039" x="7832725" y="2397125"/>
          <p14:tracePt t="1045" x="8105775" y="2516188"/>
          <p14:tracePt t="1053" x="8410575" y="2686050"/>
          <p14:tracePt t="1061" x="8716963" y="2820988"/>
          <p14:tracePt t="1068" x="8997950" y="2982913"/>
          <p14:tracePt t="1077" x="9277350" y="3144838"/>
          <p14:tracePt t="1085" x="9532938" y="3297238"/>
          <p14:tracePt t="1093" x="9812338" y="3449638"/>
          <p14:tracePt t="1100" x="9991725" y="3568700"/>
          <p14:tracePt t="1108" x="10194925" y="3730625"/>
          <p14:tracePt t="1115" x="10288588" y="3816350"/>
          <p14:tracePt t="1124" x="10382250" y="3867150"/>
          <p14:tracePt t="1131" x="10442575" y="3908425"/>
          <p14:tracePt t="1140" x="10501313" y="3951288"/>
          <p14:tracePt t="1146" x="10518775" y="3976688"/>
          <p14:tracePt t="1157" x="10534650" y="3994150"/>
          <p14:tracePt t="1161" x="10552113" y="4002088"/>
          <p14:tracePt t="1169" x="10560050" y="4002088"/>
          <p14:tracePt t="1177" x="10569575" y="4011613"/>
          <p14:tracePt t="1185" x="10569575" y="4019550"/>
          <p14:tracePt t="1193" x="10577513" y="4027488"/>
          <p14:tracePt t="1201" x="10585450" y="4027488"/>
          <p14:tracePt t="1232" x="10594975" y="4037013"/>
          <p14:tracePt t="1248" x="10602913" y="4037013"/>
          <p14:tracePt t="1263" x="10612438" y="4037013"/>
          <p14:tracePt t="1271" x="10628313" y="4037013"/>
          <p14:tracePt t="1278" x="10645775" y="4011613"/>
          <p14:tracePt t="1285" x="10663238" y="3994150"/>
          <p14:tracePt t="1294" x="10714038" y="3951288"/>
          <p14:tracePt t="1302" x="10764838" y="3908425"/>
          <p14:tracePt t="1309" x="10858500" y="3841750"/>
          <p14:tracePt t="1317" x="10952163" y="3773488"/>
          <p14:tracePt t="1325" x="11044238" y="3687763"/>
          <p14:tracePt t="1332" x="11163300" y="3619500"/>
          <p14:tracePt t="1341" x="11266488" y="3543300"/>
          <p14:tracePt t="1348" x="11376025" y="3492500"/>
          <p14:tracePt t="1357" x="11452225" y="3433763"/>
          <p14:tracePt t="1364" x="11537950" y="3398838"/>
          <p14:tracePt t="1373" x="11606213" y="3355975"/>
          <p14:tracePt t="1378" x="11664950" y="3322638"/>
          <p14:tracePt t="1388" x="11699875" y="3314700"/>
          <p14:tracePt t="1395" x="11733213" y="3297238"/>
          <p14:tracePt t="1402" x="11750675" y="3297238"/>
          <p14:tracePt t="1410" x="11776075" y="3289300"/>
          <p14:tracePt t="1426" x="11784013" y="3279775"/>
          <p14:tracePt t="1433" x="11791950" y="3279775"/>
          <p14:tracePt t="1441" x="11801475" y="3271838"/>
          <p14:tracePt t="1448" x="11809413" y="3271838"/>
          <p14:tracePt t="1458" x="11826875" y="3271838"/>
          <p14:tracePt t="1465" x="11844338" y="3271838"/>
          <p14:tracePt t="1473" x="11869738" y="3271838"/>
          <p14:tracePt t="1480" x="11903075" y="3271838"/>
          <p14:tracePt t="1490" x="11945938" y="3271838"/>
          <p14:tracePt t="1495" x="11979275" y="3271838"/>
          <p14:tracePt t="1504" x="12004675" y="3271838"/>
          <p14:tracePt t="1513" x="12055475" y="3279775"/>
          <p14:tracePt t="1518" x="12072938" y="3279775"/>
          <p14:tracePt t="1527" x="12106275" y="3297238"/>
          <p14:tracePt t="1535" x="12133263" y="3297238"/>
          <p14:tracePt t="1542" x="12149138" y="3305175"/>
          <p14:tracePt t="1550" x="12158663" y="3314700"/>
          <p14:tracePt t="1566" x="12166600" y="3322638"/>
          <p14:tracePt t="22123" x="12141200" y="3305175"/>
          <p14:tracePt t="22131" x="12065000" y="3263900"/>
          <p14:tracePt t="22139" x="11928475" y="3160713"/>
          <p14:tracePt t="22146" x="11725275" y="3033713"/>
          <p14:tracePt t="22154" x="11436350" y="2813050"/>
          <p14:tracePt t="22162" x="11087100" y="2566988"/>
          <p14:tracePt t="22169" x="10671175" y="2235200"/>
          <p14:tracePt t="22176" x="10323513" y="1979613"/>
          <p14:tracePt t="22185" x="9974263" y="1733550"/>
          <p14:tracePt t="22192" x="9566275" y="1427163"/>
          <p14:tracePt t="22200" x="9251950" y="1198563"/>
          <p14:tracePt t="22208" x="8929688" y="993775"/>
          <p14:tracePt t="22216" x="8674100" y="823913"/>
          <p14:tracePt t="22224" x="8359775" y="620713"/>
          <p14:tracePt t="22231" x="8121650" y="450850"/>
          <p14:tracePt t="22240" x="7918450" y="306388"/>
          <p14:tracePt t="22247" x="7756525" y="161925"/>
        </p14:tracePtLst>
      </p14:laserTrace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3154</TotalTime>
  <Words>44</Words>
  <Application>Microsoft Office PowerPoint</Application>
  <PresentationFormat>Widescreen</PresentationFormat>
  <Paragraphs>9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Time</vt:lpstr>
      <vt:lpstr>Recognising O’Clock</vt:lpstr>
      <vt:lpstr>PowerPoint Presentation</vt:lpstr>
      <vt:lpstr>PowerPoint Presentation</vt:lpstr>
      <vt:lpstr>PowerPoint Presentation</vt:lpstr>
      <vt:lpstr>Your turn!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</dc:title>
  <dc:creator>Amber Thompson</dc:creator>
  <cp:lastModifiedBy>Isabelle Pitman</cp:lastModifiedBy>
  <cp:revision>10</cp:revision>
  <dcterms:created xsi:type="dcterms:W3CDTF">2021-01-22T11:08:33Z</dcterms:created>
  <dcterms:modified xsi:type="dcterms:W3CDTF">2021-01-24T16:03:27Z</dcterms:modified>
</cp:coreProperties>
</file>