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Action1.xml" ContentType="application/vnd.ms-office.inkAction+xml"/>
  <Override PartName="/ppt/notesSlides/notesSlide3.xml" ContentType="application/vnd.openxmlformats-officedocument.presentationml.notesSlide+xml"/>
  <Override PartName="/ppt/ink/inkAction2.xml" ContentType="application/vnd.ms-office.inkAction+xml"/>
  <Override PartName="/ppt/notesSlides/notesSlide4.xml" ContentType="application/vnd.openxmlformats-officedocument.presentationml.notesSlide+xml"/>
  <Override PartName="/ppt/ink/inkAction3.xml" ContentType="application/vnd.ms-office.inkAction+xml"/>
  <Override PartName="/ppt/notesSlides/notesSlide5.xml" ContentType="application/vnd.openxmlformats-officedocument.presentationml.notesSlide+xml"/>
  <Override PartName="/ppt/ink/inkAction4.xml" ContentType="application/vnd.ms-office.inkAction+xml"/>
  <Override PartName="/ppt/notesSlides/notesSlide6.xml" ContentType="application/vnd.openxmlformats-officedocument.presentationml.notesSlide+xml"/>
  <Override PartName="/ppt/ink/inkAction5.xml" ContentType="application/vnd.ms-office.inkAction+xml"/>
  <Override PartName="/ppt/tags/tag2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4" r:id="rId2"/>
    <p:sldId id="592" r:id="rId3"/>
    <p:sldId id="581" r:id="rId4"/>
    <p:sldId id="597" r:id="rId5"/>
    <p:sldId id="598" r:id="rId6"/>
    <p:sldId id="580" r:id="rId7"/>
    <p:sldId id="599" r:id="rId8"/>
    <p:sldId id="578" r:id="rId9"/>
    <p:sldId id="60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FFF"/>
    <a:srgbClr val="0066FF"/>
    <a:srgbClr val="00FF00"/>
    <a:srgbClr val="66FFFF"/>
    <a:srgbClr val="FFCDCD"/>
    <a:srgbClr val="1FEAFF"/>
    <a:srgbClr val="CC66FF"/>
    <a:srgbClr val="F6F8FA"/>
    <a:srgbClr val="8CC3EC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6404" autoAdjust="0"/>
  </p:normalViewPr>
  <p:slideViewPr>
    <p:cSldViewPr snapToGrid="0">
      <p:cViewPr varScale="1">
        <p:scale>
          <a:sx n="82" d="100"/>
          <a:sy n="82" d="100"/>
        </p:scale>
        <p:origin x="14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33:53.76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21274">
    <iact:property name="dataType"/>
    <iact:actionData xml:id="d0">
      <inkml:trace xmlns:inkml="http://www.w3.org/2003/InkML" xml:id="stk0" contextRef="#ctx0" brushRef="#br0">4768 13101 0,'0'24'23,"0"-1"-13,0 1-3,0 0 0,23 23 1,1-24-2,23 25 3,0 22 1,-23-22-5,-1-25 3,1 24 2,23-23-5,-47 0 7,24-24-9,-24 23 5,0 1 1,23-1 6,1-23 1,0 0 0,-24 24-9,23-24 145,1 0-128,-1-24-16,25 1 0,-1-72-1,71 1 1,23-48-1,72-117 7,-24 46-13,-24 24 13,0 1-11,24-1 4,-118 94 3,0 24-5,-24 24 4,0 24 0,-23-1 1,-24-23-7</inkml:trace>
    </iact:actionData>
  </iact:action>
  <iact:action type="add" startTime="25631">
    <iact:property name="dataType"/>
    <iact:actionData xml:id="d1">
      <inkml:trace xmlns:inkml="http://www.w3.org/2003/InkML" xml:id="stk1" contextRef="#ctx0" brushRef="#br0">28628 13054 0,'0'24'14,"0"-1"-5,47-23-3,-23 47 5,-1-23-4,24 23 3,1-23-3,22 23-3,-22 24 4,-25-48-1,24 25 1,1-1 0,-1 0 7,-24-23-6,1-24-2,0 0 16,-24 23-15,23-23-1,-23 24 1,24-24 30,-1 0-13,1 0-7,23 0-14,0-24 4,48-70-1,70-71 1,47 47 0,48-71-1,70 0 1,-70-24 0,-48 95 4,-23 0-9,-47 48 9,-48 22-9,-70 25 10,23-25-10,-23 48 4,-1-23 1,1 23 8</inkml:trace>
    </iact:actionData>
  </iact:action>
  <iact:action type="add" startTime="29856">
    <iact:property name="dataType"/>
    <iact:actionData xml:id="d2">
      <inkml:trace xmlns:inkml="http://www.w3.org/2003/InkML" xml:id="stk2" contextRef="#ctx0" brushRef="#br0">3281 9348 0,'23'0'25,"1"0"-5,0 0-4,-1 0-7,1 0-1,-1 0-1,1 0-1,23 0 3,-23 0-1,-1 0-1,48 0 2,-47 0-2,23 0 3,-23 0-4,46 0 0,-46 0 2,23 0 1,0 0-2,-23 0 0,23 0 0,0 23 0,-23-23 11,0 0-9,-1 0 12,1 0-6,-1 0 16</inkml:trace>
    </iact:actionData>
  </iact:action>
  <iact:action type="add" startTime="31067">
    <iact:property name="dataType"/>
    <iact:actionData xml:id="d3">
      <inkml:trace xmlns:inkml="http://www.w3.org/2003/InkML" xml:id="stk3" contextRef="#ctx0" brushRef="#br0">5358 9371 0,'23'0'44,"1"0"-20,-1 0-1,25 0-15,-1 0 7,0 0-7,-23 0 0,23 0-1,-24 0 1,25 0 1,-1 0-1,-24 0-2,25 0 4,-25 0-3,24 0 7,-23 0 1,0 0-7,-1 0 1,1 0 8,-1 0-4,25 0 2,-25 0-8,1 0 9,-1 0-5,1 0-6,0 0 11,-1 0 0,1 0 6,-1 0 4,1 0-14,0 0 65,-1 0-46,1 0 0,-1 0-8</inkml:trace>
    </iact:actionData>
  </iact:action>
  <iact:action type="add" startTime="33310">
    <iact:property name="dataType"/>
    <iact:actionData xml:id="d4">
      <inkml:trace xmlns:inkml="http://www.w3.org/2003/InkML" xml:id="stk4" contextRef="#ctx0" brushRef="#br0">28061 9206 0,'24'0'76,"23"0"-68,24 0-1,-24 0 1,0 0 0,-23 0-1,23 0 1,-23 0 2,-1 0-5,1 0 4,0 0-2,-1 0 9,1 0-1,-1 0 8,1 0-8,0 0-7,-1 0 33,1 0-28</inkml:trace>
    </iact:actionData>
  </iact:action>
  <iact:action type="add" startTime="34328">
    <iact:property name="dataType"/>
    <iact:actionData xml:id="d5">
      <inkml:trace xmlns:inkml="http://www.w3.org/2003/InkML" xml:id="stk5" contextRef="#ctx0" brushRef="#br0">30162 9135 0,'23'0'21,"1"0"11,23 0-22,0 0 3,1 0-6,22 0 1,25 0 0,-24 0 0,-24 0-1,47 0 1,-23 0 0,-47 0-1,23 0 1,-24 0 1,1 0 6,0 0-5,-1 0 11,1 0-6,-1 0 7</inkml:trace>
    </iact:actionData>
  </iact:action>
  <iact:action type="add" startTime="36980">
    <iact:property name="dataType"/>
    <iact:actionData xml:id="d6">
      <inkml:trace xmlns:inkml="http://www.w3.org/2003/InkML" xml:id="stk6" contextRef="#ctx0" brushRef="#br0">11659 12676 0,'24'0'38,"-1"0"-15,-23 24 10,0-1-19,24-23-7,-1 24 0,-23 0 3,24-1-1,0 24-3,-1-23 5,48 47-6,0 47 1,-24-24 1,24 1 1,0-1-1,-1-23 1,-22 0 0,-1-24 0,-24 0-1,25-23 3,-48-1-3,0 1 1,23 0 2,1-24-6,-24 23 3,23 1 1,-23-1 9,24 1-3,0 0-5,-24-1 5,23 1-3,1-24-6,-24 24 3,23-1 1,-23 1-1,24-1 9,0 1-5,-24 0 36</inkml:trace>
    </iact:actionData>
  </iact:action>
  <iact:action type="add" startTime="38514">
    <iact:property name="dataType"/>
    <iact:actionData xml:id="d7">
      <inkml:trace xmlns:inkml="http://www.w3.org/2003/InkML" xml:id="stk7" contextRef="#ctx0" brushRef="#br0">12674 12794 0,'-24'24'30,"24"-1"-22,-23-23 1,23 24-3,-24 23 2,0 0 0,1-23-1,-24 47 2,23 0-2,-23 0 1,0 23-1,-1-47 1,1 48 0,0 46-1,-24-46 1,-23 23 2,94-24-3,-95 24 2,48-47-2,24-24 1,-1 0 1,-23-23-3,23 23 4,1-23-4,-1-1-1,24 1 12,-24 0-3,1-24 18,23 23-18</inkml:trace>
    </iact:actionData>
  </iact:action>
  <iact:action type="add" startTime="40311">
    <iact:property name="dataType"/>
    <iact:actionData xml:id="d8">
      <inkml:trace xmlns:inkml="http://www.w3.org/2003/InkML" xml:id="stk8" contextRef="#ctx0" brushRef="#br0">20155 12912 0,'24'0'13,"-1"0"-4,1 0 7,23 0-8,0 0 7,24 24-8,24 23 2,-25 24 1,96 23-6,-72-23 8,24 0-9,-24 23 5,-23-23 0,0-24-1,-47-23 1,23 23 3,-24-23-4,1-1 1,0-23 5,-24 24-3,23-24-3,-23 24-1,24-24 10,-1 0 101</inkml:trace>
    </iact:actionData>
  </iact:action>
  <iact:action type="add" startTime="41413">
    <iact:property name="dataType"/>
    <iact:actionData xml:id="d9">
      <inkml:trace xmlns:inkml="http://www.w3.org/2003/InkML" xml:id="stk9" contextRef="#ctx0" brushRef="#br0">21076 12275 0,'0'24'29,"0"-1"3,-24 1-25,0-24 1,1 47 4,23-23-8,-24 23 3,1 0 1,-25 24 0,25 0 0,-48 47 0,47-24-2,-23 0 3,0-23-1,0 24-1,23-48 5,1 24-9,-25 0 5,25-1 0,-1-46 0,-23 47-1,47 0 1,-47-1 0,23 1 0,1-24 1,-1 1 0,0-1-2,1 0-2,-1 0 3,24-23 4,0 0-7,0-1 9,0 1 3</inkml:trace>
    </iact:actionData>
  </iact:action>
  <iact:action type="add" startTime="46749">
    <iact:property name="dataType"/>
    <iact:actionData xml:id="d10">
      <inkml:trace xmlns:inkml="http://www.w3.org/2003/InkML" xml:id="stk10" contextRef="#ctx0" brushRef="#br0">10078 7766 0,'0'0'1,"47"0"90,-23 0-84,23 0 0,24 24 3,-48-1-4,24 1 2,1 0-1,-1-1 5,0 1-8,0-24 3,24 47 1,-47-23-1,23-1 1,0 1 0,47 23 0,-23-23 0,-24 23 5,48 24-11,-24-48 8,23 25-2,-23-25 0,0 1 0,-1 23-1,-46-23 1,47-1 0,-24 1-3,-23-1 3,23 1-1,-24-24 3,1 0-3,23 24 0,0-1 0,1 1 1,-25-1-1,24 1 2,1-24-2,-1 24 1,24-24-1,-1 23 6,25-23-10,-48 24 10,24-24-11,0 23 5,-24-23 2,24 24-2,-1-24 1,-46 0 1,47 0-2,-24 24 1,0-24-1,0 0 2,1 0 0,-25 0-3,48 0 4,-24 23-6,-23-23 4,-1 0 2,1 0-3,0 0 8,-1 0-7,1 0 7,-1 0-8,1 0 3,0 0 12,-1 0-16,1 0 40,-1 0 8</inkml:trace>
    </iact:actionData>
  </iact:action>
  <iact:action type="add" startTime="48862">
    <iact:property name="dataType"/>
    <iact:actionData xml:id="d11">
      <inkml:trace xmlns:inkml="http://www.w3.org/2003/InkML" xml:id="stk11" contextRef="#ctx0" brushRef="#br0">13523 6798 0,'48'0'83,"-25"0"-75,1 0-1,23 0 1,-23 0 0,23 0 0,24 0-1,-24 0 2,24 0-1,-1 24 1,-22 0-4,-1-1 3,0-23 0,-23 0 4,-1 24-9,1-24 4,-1 0 10,1 0 13,0 0-13</inkml:trace>
    </iact:actionData>
  </iact:action>
  <iact:action type="add" startTime="52123">
    <iact:property name="dataType"/>
    <iact:actionData xml:id="d12">
      <inkml:trace xmlns:inkml="http://www.w3.org/2003/InkML" xml:id="stk12" contextRef="#ctx0" brushRef="#br0">17937 7672 0,'0'-24'124,"23"24"-118,1 0 9,0 0 39,-1 0-36,1 0-12,-1 0 10,1 0-9,23 0 9,-23 0-10,-1 0 3,25 0 1,-25 0-5,1 0 3,23 0 0,-23 0 0,-1 0-2,1 0 1,-1 0 3,1 0 5,0 0 24,-1 0-24,1 0 1,-1 0 15,1 0-25,0 0 48</inkml:trace>
    </iact:actionData>
  </iact:action>
  <iact:action type="add" startTime="53788">
    <iact:property name="dataType"/>
    <iact:actionData xml:id="d13">
      <inkml:trace xmlns:inkml="http://www.w3.org/2003/InkML" xml:id="stk13" contextRef="#ctx0" brushRef="#br0">20391 7459 0,'47'0'69,"-23"0"-62,0 0 0,23 0 2,24 0 3,-1 0-7,25 0 2,-1 0-1,48 0 3,-48 0-3,24 0 2,-47 0 3,94 0-4,-47 0-1,-23 0 1,23 0 0,0 0 1,70 24 0,-46-24 0,-24 24 0,94 23 0,-94-24-1,24 1 1,-71 0 0,23-24-1,1 23 1,-48-23 0,-24 0 1,25 24 0,-1-24-4,-24 0 11,1 0-4,0 0 15,-1 0-4,1 0-8,23 0 3,0 0-14,24 0 9,23 0-10,-23 23 4,0-23 2,23 24-2,-23-24 1,-47 0-1,47 24 1,-48-24 0,1 0 2,-1 0 3,1 0 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33:53.760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13037">
    <iact:property name="dataType"/>
    <iact:actionData xml:id="d0">
      <inkml:trace xmlns:inkml="http://www.w3.org/2003/InkML" xml:id="stk0" contextRef="#ctx0" brushRef="#br0">4343 13408 0,'23'24'93,"1"-24"-87,0 23 2,-1 1 1,1-1-2,-1-23 2,1 24-2,-24 0 2,24-1-3,-1-23 7,1 0-4,-24 24-1,0-1-2,23-23 2,1 0-1,0 48 2,-24-25 8,47 1-9,-24-1 5,-23 1-5,24-24 15,-24 24-15,24-24-1,-24 23 11,0 1 3,23-24 36,1 0 86,-1-24-124,-23 1-14,24-25 16,23 25-19,-23-1 6,-1-23 0,25 0 0,-1 23-1,0-23 3,-23 0 0,46 0-7,-46-1 10,23-22-11,0 22 6,1 25-1,-48-24 6,47 23-10,0-47 5,0 24-1,0 23 1,-23-23 0,23 0 2,-23 23-3,-1 1 1,25-25 1,-1 25-5,-24-1 8,-23 1-8,48-1 3,-25 0 3,1 24-5,-1-23 6,25-24-6,-1 23 12,-24 0-8,-23 1-4,24 23 5,0-24 13,-1 24-9,-23-23-7</inkml:trace>
    </iact:actionData>
  </iact:action>
  <iact:action type="add" startTime="19088">
    <iact:property name="dataType"/>
    <iact:actionData xml:id="d1">
      <inkml:trace xmlns:inkml="http://www.w3.org/2003/InkML" xml:id="stk1" contextRef="#ctx0" brushRef="#br0">11517 13337 0,'24'0'123,"0"24"-115,-1 23 2,1-23-1,23 23-2,24 24-2,-24-1 6,24 1-5,-24-24 4,-23 1-4,23-1 4,0 0-7,-23 0 9,-24-23 0,47 0-5,-24-24 16,-23 23-7,0 1 0,24-24 6,-24 23-6,24-23 87,-1 0-83,1 0-4,23-23-9,-47-24 4,71-1-6,0 1 6,-24-24-7,47-47 4,24 47 3,-23-23-7,23-24 4,-71 47-1,71 0 3,-47 24-2,-24-24-2,0 48 3,24-48-3,-24 24 4,0-1 0,-23 1-4,-1 47 2,1-47-1,0 23-1,-1 1 10,-23-1 14,24 24-22</inkml:trace>
    </iact:actionData>
  </iact:action>
  <iact:action type="add" startTime="22444">
    <iact:property name="dataType"/>
    <iact:actionData xml:id="d2">
      <inkml:trace xmlns:inkml="http://www.w3.org/2003/InkML" xml:id="stk2" contextRef="#ctx0" brushRef="#br0">20273 12959 0,'47'71'45,"24"-47"-36,0 94-2,47 24 2,47-1-4,0 48 5,-23-47-3,-24-1 2,-24 1-4,1-48 6,-48-23-2,0-24-4,-23 1 1,-1-25 5,25 1-4,-48-1 6,23 1-4,1-24 6,-1 24 8,-23-1 1</inkml:trace>
    </iact:actionData>
  </iact:action>
  <iact:action type="add" startTime="23570">
    <iact:property name="dataType"/>
    <iact:actionData xml:id="d3">
      <inkml:trace xmlns:inkml="http://www.w3.org/2003/InkML" xml:id="stk3" contextRef="#ctx0" brushRef="#br0">21618 13054 0,'0'0'0,"-23"0"5,-1 0 6,1 24-4,-1 23 2,-47-24-4,24 25 7,-24 22-6,24 1 4,-47 24-8,46-25 9,-22 25-4,22-48-1,1 47 1,24-46 3,-1-25 0,-23 25-6,47-25 4,-24 1 1,1-1 6,23 1-4,-48 0 1,48-1-5,0 1 17,-23-24-8,23 23 5,0 1 12,0 0 98,-24-24-118,24 23 5,-23 24-12,-1-23 11,0 0-9,24-1 5,-23 1-5,23-1 23</inkml:trace>
    </iact:actionData>
  </iact:action>
  <iact:action type="add" startTime="25691">
    <iact:property name="dataType"/>
    <iact:actionData xml:id="d4">
      <inkml:trace xmlns:inkml="http://www.w3.org/2003/InkML" xml:id="stk4" contextRef="#ctx0" brushRef="#br0">28887 12771 0,'0'0'1,"24"23"6,0-23 0,23 24 3,-24 23-5,25 0 1,-1 24 4,24-47-4,23 94 4,-23-24-2,47-23-1,0 71 1,-24-24 0,-23-24-1,47 24 3,-47-47-4,0-24-1,-24 24 3,24 0 4,-48-24-6,24-23 4,-23-1-7,0 1 13,-24-1 0,47-23-8,-47 24 38,23-24-1</inkml:trace>
    </iact:actionData>
  </iact:action>
  <iact:action type="add" startTime="26747">
    <iact:property name="dataType"/>
    <iact:actionData xml:id="d5">
      <inkml:trace xmlns:inkml="http://www.w3.org/2003/InkML" xml:id="stk5" contextRef="#ctx0" brushRef="#br0">30185 12771 0,'0'0'1,"-23"47"3,-24 0 5,-1 0 1,1 0-5,-24 24 3,24 0 0,-24 24 0,1-1-1,-1 24 1,0-24-1,-23 1 3,-1 23-2,1 24 0,47-72-1,-24 25 3,24-24-4,-1-1-1,1-22 5,0 22 0,0-22-4,0-25 2,47 24-2,-48-23 3,1 23-2,24-23-1,-1-1 2,24 1 1,-24-24 0,24 24-4,-23-24 3,23 23 7</inkml:trace>
    </iact:actionData>
  </iact:action>
  <iact:action type="add" startTime="31381">
    <iact:property name="dataType"/>
    <iact:actionData xml:id="d6">
      <inkml:trace xmlns:inkml="http://www.w3.org/2003/InkML" xml:id="stk6" contextRef="#ctx0" brushRef="#br0">22846 6964 0</inkml:trace>
    </iact:actionData>
  </iact:action>
  <iact:action type="add" startTime="34226">
    <iact:property name="dataType"/>
    <iact:actionData xml:id="d7">
      <inkml:trace xmlns:inkml="http://www.w3.org/2003/InkML" xml:id="stk7" contextRef="#ctx0" brushRef="#br0">22822 6964 0,'47'0'53,"0"0"-46,1 0 9,-25 0-8,1 0 0,-1 0-1,1 0 9,0 0-6,-1 0 4,1 0 23,-1 0-11,1 0 2,0 0-20,-1 0 2,24 0 4,-23 0-7,0 0 10,-1 0-3,1 0 1,-1 0-4,-23 23 5,24-23-13,0 0 8,-1 0 3,1 0 0,-1 0-4,1 0 4,0 0 4,-1 0-12,1 0 16,-1 0-7,1 0 8,0 0-7,-1 0-8,1 0 47</inkml:trace>
    </iact:actionData>
  </iact:action>
  <iact:action type="add" startTime="37619">
    <iact:property name="dataType"/>
    <iact:actionData xml:id="d8">
      <inkml:trace xmlns:inkml="http://www.w3.org/2003/InkML" xml:id="stk8" contextRef="#ctx0" brushRef="#br0">22444 8262 0,'0'24'14,"48"-24"33,-25 0-40,72 0 1,-25 23 2,1-23-5,24 0 3,-25 24 4,1-24-9,-24 23 5,1-23 0,-25 24 1,1-24 6,-1 0-7,1 0 14,0 0 4,-1 0 18</inkml:trace>
    </iact:actionData>
  </iact:action>
  <iact:action type="add" startTime="40079">
    <iact:property name="dataType"/>
    <iact:actionData xml:id="d9">
      <inkml:trace xmlns:inkml="http://www.w3.org/2003/InkML" xml:id="stk9" contextRef="#ctx0" brushRef="#br0">28510 6114 0,'23'0'98,"1"0"-88,23 0-4,0 0 1,-23 0 2,47-24-2,-24 24 4,-23 0-5,46 0 0,-22 0 2,-25 0 0,1 0-1,-1 0 1,25-23 2,-25 23-5,1 0 3,-1 0 0,25-24 0,-25 24-1,24 0 1,1-24-1,-25 24 4,24 0-6,1 0 3,22 0-1,-22 0 3,-25 0-4,24 0 1,1 0 1,-1 0 8,-24 0 9,1 0-11,0 0 2,-1 0 21,1 0-13,-1 0 14,1 0-23,0 0 10,-1 0 35,1 0-35</inkml:trace>
    </iact:actionData>
  </iact:action>
  <iact:action type="add" startTime="43054">
    <iact:property name="dataType"/>
    <iact:actionData xml:id="d10">
      <inkml:trace xmlns:inkml="http://www.w3.org/2003/InkML" xml:id="stk10" contextRef="#ctx0" brushRef="#br0">29194 9584 0,'24'-24'6,"-1"24"5,25 0 10,-25 0-14,24 0 9,-23 0-6,0 0 4,-1 0-7,1 0 24,-1 0-4,1 0-8,0 0 27,-1 0-29,1 0 37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33:53.760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8877">
    <iact:property name="dataType"/>
    <iact:actionData xml:id="d0">
      <inkml:trace xmlns:inkml="http://www.w3.org/2003/InkML" xml:id="stk0" contextRef="#ctx0" brushRef="#br0">4296 13314 0,'0'23'84,"0"1"-76,23-1-1,1 1 0,-24 0 2,23-1 1,1 1-4,0-1 1,-1 1 9,1 23-9,-1-23 8,-23-1-7,24 1 1,0 0-1,-24-1-2,23 1 5,1-1 2,-24 1-5,23-24 0,1 0 153,0 0-145,-1-47-10,1 0 2,23-48 0,24-23-1,47-94 4,23-48-6,1 48 6,23-48-7,-47 48 9,-23 70-8,-25 0 5,-46 71-7,0 48 5,-1-24 0,-23 23-1,0 0 1,24 24 2,-24-23-4,23-1 1,-23 1 24</inkml:trace>
    </iact:actionData>
  </iact:action>
  <iact:action type="add" startTime="11222">
    <iact:property name="dataType"/>
    <iact:actionData xml:id="d1">
      <inkml:trace xmlns:inkml="http://www.w3.org/2003/InkML" xml:id="stk1" contextRef="#ctx0" brushRef="#br0">21217 13691 0,'0'0'0,"24"0"5,-1 0 5,25 0-3,-1 0 0,-47 24 1,23-1 0,25 1 0,-1-24 6,-24 24-3,1 23-5,0-47 0,-1 24 5,1 23-4,-1-24-1,25 1 1,-48 23 4,23-23-4,1-1 7,-1-23-6,-23 24 0,24 0 6,0-24 171,-1 0-170,1 0-7,-1 0 0,25-48-1,-25 1 1,48 0 0,0 0 4,-24-24-9,24 24 10,23-48-11,-23 48 6,0-24 2,0 0 0,-24 1-4,24 22-1,-1-22 3,1 22 2,-24 1-2,1 0-1,-25 23 0,1 1 2,23 23-1,-47-24-4,24 24 8,-24-23-8,23 23 12,-23-24-7,0 0 82,0 1-42</inkml:trace>
    </iact:actionData>
  </iact:action>
  <iact:action type="add" startTime="21129">
    <iact:property name="dataType"/>
    <iact:actionData xml:id="d2">
      <inkml:trace xmlns:inkml="http://www.w3.org/2003/InkML" xml:id="stk2" contextRef="#ctx0" brushRef="#br0">20580 9183 0,'47'0'21,"0"0"-13,24 0-1,24 23 1,-25 1 0,25-1 0,-72-23-1,25 0 4,-25 0-6,1 0 5,-1 0-5,1 24 3,23-24-1,24 0 1,-47 0 0,94 24-1,-24-24 1,0 0 0,1 23 0,-24-23-1,-1 0 1,-22 0 1,-25 0-1,24 0-1,-23 0 3,0 0 6,-1 0-11,1 0 4,23 0-2,-23 0 1,23 0-1,24 0 1,-48 0-1,1 0 1,-1 0-1,1 0 9,0 0-9,-1 0 16</inkml:trace>
    </iact:actionData>
  </iact:action>
  <iact:action type="add" startTime="22886">
    <iact:property name="dataType"/>
    <iact:actionData xml:id="d3">
      <inkml:trace xmlns:inkml="http://www.w3.org/2003/InkML" xml:id="stk3" contextRef="#ctx0" brushRef="#br0">22185 5500 0,'47'0'30,"-23"0"-21,23 0-3,-24 0 2,48 0-1,0 0 3,-24 0-4,48 0 2,-25 0-1,25 0 1,46 24 0,-23-24 2,48 23-3,70-23 1,-71 0-1,-71 24 3,24-24-7,-23 0 6,-72 0-2,24 0 1,-23 0 1,0 0-3</inkml:trace>
    </iact:actionData>
  </iact:action>
  <iact:action type="add" startTime="26926">
    <iact:property name="dataType"/>
    <iact:actionData xml:id="d4">
      <inkml:trace xmlns:inkml="http://www.w3.org/2003/InkML" xml:id="stk4" contextRef="#ctx0" brushRef="#br0">12910 12464 0,'0'23'29,"23"-23"-21,-23 48 0,48-25-1,-1 1 1,-24 23 5,25 24-11,22-24 6,-22 0 0,22 48-1,1-25 2,0-46-2,-24 47 1,24-24 2,0 24-2,-24 0 0,24-24-1,-24-23-2,-23 23 6,46 0-4,-22 0 3,-1 0-4,-24-23-1,-23 23 4,24-23 2,0-1-7,-1-23 4,-23 24 6,24-24-6,-1 24 8,-23-1 37</inkml:trace>
    </iact:actionData>
  </iact:action>
  <iact:action type="add" startTime="27974">
    <iact:property name="dataType"/>
    <iact:actionData xml:id="d5">
      <inkml:trace xmlns:inkml="http://www.w3.org/2003/InkML" xml:id="stk5" contextRef="#ctx0" brushRef="#br0">14184 12582 0,'-23'0'7,"-25"0"3,1 0 3,0 47-5,23 0 0,1-23 1,-48 23-1,24 0-2,0 0 3,-1 24 1,1 0-4,-24 0 4,1 0-5,-1-24 6,0 24-6,0-24 2,0 47 0,-23 24-1,0-23 2,23-24 2,47-1-2,-70 25 0,23-1 0,0-23-3,24 0 7,23 0-6,1-24 4,-24-23-5,23 23 5,24-24-7,-24-23 6,24 24-1,-23-24 37</inkml:trace>
    </iact:actionData>
  </iact:action>
  <iact:action type="add" startTime="29377">
    <iact:property name="dataType"/>
    <iact:actionData xml:id="d6">
      <inkml:trace xmlns:inkml="http://www.w3.org/2003/InkML" xml:id="stk6" contextRef="#ctx0" brushRef="#br0">28911 12511 0,'24'0'9,"-24"24"4,23-24-4,1 23-3,-24 1 6,47-1-5,-23 25-2,46 22 5,1 1 1,24 24-9,46-1 6,-70 1 2,71 23-2,-24-24 0,-48 24-3,1-47 2,-24-48 4,1 25-2,-48-1-6,23-24 10,24-23-9,-47 24 10,0 0 3,24-24-11,0 0 18</inkml:trace>
    </iact:actionData>
  </iact:action>
  <iact:action type="add" startTime="30565">
    <iact:property name="dataType"/>
    <iact:actionData xml:id="d7">
      <inkml:trace xmlns:inkml="http://www.w3.org/2003/InkML" xml:id="stk7" contextRef="#ctx0" brushRef="#br0">30067 12157 0,'0'0'1,"-23"47"20,-1-23-14,-23 23 1,23 0 4,-46 24-8,46 0 4,-47 23 1,-23 1-1,70-48 0,-47 24 0,24 23 0,0-23 0,0-24-1,23 24-1,-47 0 2,48 0-2,-24-1 2,47 1 0,-48-24 2,48 1-5,-23-25 5,-1 1-3,24-1 0,0 1 8,-23 23-6,-1-47-1,0 47 0,24 1 2,-23-25-4,23 24-1,0-23 4,-24-24-2,24 24 0,-23-1 1,23 1 15,0 0 8,-24-24-15</inkml:trace>
    </iact:actionData>
  </iact:action>
  <iact:action type="add" startTime="37411">
    <iact:property name="dataType"/>
    <iact:actionData xml:id="d8">
      <inkml:trace xmlns:inkml="http://www.w3.org/2003/InkML" xml:id="stk8" contextRef="#ctx0" brushRef="#br0">10408 7695 0,'47'24'53,"48"-24"-46,23 24 1,165-24 0,-23 47 0,23 0-1,-24 0 4,25 0-4,-119-23 2,0 47-2,-47-48 2,-47 1-3,23 0 4,-70-24-8,47 23 9,-24-23-4,24 24 1,-24-24-2,47 0 1,1 0 3,46 0-3,-23 0 2,95 0-2,-25 0-1,1 0 3,-24 0-3,1 0 2,-72 0 0,-47 0-1,0 0 1,1 0 0,-25 0 8,1 0-7</inkml:trace>
    </iact:actionData>
  </iact:action>
  <iact:action type="add" startTime="38969">
    <iact:property name="dataType"/>
    <iact:actionData xml:id="d9">
      <inkml:trace xmlns:inkml="http://www.w3.org/2003/InkML" xml:id="stk9" contextRef="#ctx0" brushRef="#br0">15105 6586 0,'47'0'14,"24"0"2,-24 0-9,0 0 2,24 0-2,-48 0 1,1 0 0,0 0-2,-1 0 3,1 0-1,-1 0 8,1 0 13,0 0-14,-1 0 24,1 0-5</inkml:trace>
    </iact:actionData>
  </iact:action>
  <iact:action type="add" startTime="40858">
    <iact:property name="dataType"/>
    <iact:actionData xml:id="d10">
      <inkml:trace xmlns:inkml="http://www.w3.org/2003/InkML" xml:id="stk10" contextRef="#ctx0" brushRef="#br0">28463 7058 0,'47'0'29,"0"0"-21,-23 47 3,46-23-6,25 23 6,-1-23-7,1 23 5,46 0-1,-23 24-2,24-24 5,-1 0-7,-46 1 8,-1-1-9,-23-24 6,0 25 2,-48-25-8,25-23 5,-25 24 0,1-24 8,-1 0-7,-23 23-2,48-23 1,-25 24-2,1-24 4,23 24-5,0-1 5,-23-23-4,23 24 7,0-1-11,-47 1 6,47 0 0,-23-24 9,-24 23 5,24-23-13</inkml:trace>
    </iact:actionData>
  </iact:action>
  <iact:action type="add" startTime="42315">
    <iact:property name="dataType"/>
    <iact:actionData xml:id="d11">
      <inkml:trace xmlns:inkml="http://www.w3.org/2003/InkML" xml:id="stk11" contextRef="#ctx0" brushRef="#br0">30539 6090 0,'24'0'52,"23"0"-36,-23 0-8,-1 0 1,1 0-1,0 0-3,-1 0 20,-23 24-19,24-24 10,-1 23 14,1-23-6,0 0-1,-24 24 163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33:53.76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5041">
    <iact:property name="dataType"/>
    <iact:actionData xml:id="d0">
      <inkml:trace xmlns:inkml="http://www.w3.org/2003/InkML" xml:id="stk0" contextRef="#ctx0" brushRef="#br0">8567 8545 0,'0'24'109,"0"23"-95,0-23-8,24-1 2,0 24 0,-1-23 8,1 0-9,-24-1 1,23-23-1,-23 24 1,0-1 10,24-23 11,-24 24-13,24-24 76,-1 0-59,1 0-28,-1 0 3,1 0 3,0-24-7,23 24 4,-24-47-1,25 0 3,22 0-2,25-48 0,-24 25-3,23-1 3,48-47 4,23-24-8,-24 24 8,-46 24-6,-1-1 4,-23 24-5,-24 24 0,24 0 3,-47 0-1,23 23 1,-47 1 8,23 23-9,1 0 2,-24-24-1,0 0 69</inkml:trace>
    </iact:actionData>
  </iact:action>
  <iact:action type="add" startTime="37632">
    <iact:property name="dataType"/>
    <iact:actionData xml:id="d1">
      <inkml:trace xmlns:inkml="http://www.w3.org/2003/InkML" xml:id="stk1" contextRef="#ctx0" brushRef="#br0">5098 2785 0,'0'24'70,"0"0"-64,0 46 1,0-22 3,0-1-5,-24 0 3,24 24-1,0-24 11,0-23-10,0-1 6,0 1 1,0-1 26,0 1-27,0 0 0,48-24 17,-25 23-22,1-23-2,23 0 2,-23 24-2,23-24 2,0 0-4,-23 0 6,23 0-7,-24 0 9,25 0-8,22 0 1,-46 0 2,47 0-1,0 0 1,-48 0-1,48 0 1,-24 0 0,-23 0 0,23 0 11,-23 0-4</inkml:trace>
    </iact:actionData>
  </iact:action>
  <iact:action type="add" startTime="38966">
    <iact:property name="dataType"/>
    <iact:actionData xml:id="d2">
      <inkml:trace xmlns:inkml="http://www.w3.org/2003/InkML" xml:id="stk2" contextRef="#ctx0" brushRef="#br0">5523 2833 0,'0'0'1,"-24"47"3,24-24 4,0 1 1,-23 23-3,23-23 2,0-1 9,0 1-8,-24-24 4,24 24-5,0-1-1,0 24 9,0 1-9,0-25 4,0 24-5,0 1 1,0-25 3,0 48 0,0-47 1,0 23-3,0-24 24,0 1-10,0 0 217,0-1-178,0 1-28,0 0-8,0-1-13,-24-23-5,24 24 2,0-1-1</inkml:trace>
    </iact:actionData>
  </iact:action>
  <iact:action type="add" startTime="40608">
    <iact:property name="dataType"/>
    <iact:actionData xml:id="d3">
      <inkml:trace xmlns:inkml="http://www.w3.org/2003/InkML" xml:id="stk3" contextRef="#ctx0" brushRef="#br0">10833 3045 0,'0'47'60,"0"-23"-52,24 23 3,-24 24-7,0-48 4,0 1-1,0 0 1,0-1 0,0 1 0,0-1 30,0 1 1,23 0 10,24-24-44,1 0 11,-25 0-8,48 0-2,-24 0 2,-23 0 0,47 0-1,-48 0 1,24 0 7,-23 0-7,0 0 9,-1 0-9,1 0 9,-1 0-11,1 0 8,0 0 14,-1 0-17</inkml:trace>
    </iact:actionData>
  </iact:action>
  <iact:action type="add" startTime="41757">
    <iact:property name="dataType"/>
    <iact:actionData xml:id="d4">
      <inkml:trace xmlns:inkml="http://www.w3.org/2003/InkML" xml:id="stk4" contextRef="#ctx0" brushRef="#br0">11234 2809 0,'0'0'1,"-23"47"20,23-23-14,0 23 2,0 24-3,0-48 2,-24 48 1,24-24-1,0-23 1,0 23-4,0 0 2,0 1 9,0-25 1,0 1-9,0-1-3,0 1 27,0 0-24,-24-24-1,24 47 16,0-24-13,0 1-5,0 23 3,0-23 0,0 47 2,0-24-4,0-23 1,0-1 2,0 1-1,0-1 6,0 1 11,0 0 106,0-1-1,0 1-97,0-1 34</inkml:trace>
    </iact:actionData>
  </iact:action>
  <iact:action type="add" startTime="49251">
    <iact:property name="dataType"/>
    <iact:actionData xml:id="d5">
      <inkml:trace xmlns:inkml="http://www.w3.org/2003/InkML" xml:id="stk5" contextRef="#ctx0" brushRef="#br0">27306 16477 0,'24'0'13,"-24"23"-5,47-23 0,0 24 3,-23-24-7,-1 0 4,25 24 0,-25 23-1,48-24 2,-24 25 2,0-1-7,-23-47 5,0 47-3,23-23 3,-24 23 0,1-24 5,0 1-8,-1-24 10,-23 24 11,0-1-15,24-23-4,-1 0 54,25 0-30,-25 0-26,1-23 1,23-48 1,47 0 3,-23 0-2,71-47-6,47-71 5,-71 48-1,47 23 1,-47 23 0,23-23-1,-70 47 1,-47 24 6,23 0-13,-23 47 7,-1-24 4,-23 1-8,24 23 11,-1-24 1</inkml:trace>
    </iact:actionData>
  </iact:action>
  <iact:action type="add" startTime="52519">
    <iact:property name="dataType"/>
    <iact:actionData xml:id="d6">
      <inkml:trace xmlns:inkml="http://www.w3.org/2003/InkML" xml:id="stk6" contextRef="#ctx0" brushRef="#br0">32380 11921 0,'-23'0'29,"-1"0"-21,0 0 1,1 0-2,-1 0 0,1 0 4,-25 0-6,25 0 3,-1 0-1,1 0 1,-1 0 0,-23 0 0,23 0 7,1 0-7,-1 0 0,0 0 38,24 23 63,0 1-103,0 23 9,0-23-6,0-1 0,0 1 0,0 0-4,0-1 2,0 1 1,0-1 15,0 1 0,48-24 103,-25 0-120,1 0 1,-1 0 4,1 0-7,0 0 13,-1 0-11,1 0 10,-1 0-7,1 0-2,0 0 16,-1 24-14,1-1 12,-24 1-13,23-24 0,1 24 0,-24-1-1,0 1 10,24-1-10,-24 1 3,0 0 6,0 23-11,0-24 10,0 1-8,0 23 9,0-23-9,0-1 9,0 1-8,0 0 15,0-1-8,0 1 1,-24-24-9,0 0 1,1 0 0,-1 23-1,-23-23 2,23 0-2,1 0 2,-24 0-1,23 0-1,-23 0 0,23 0 17,1 0-9,-1 0 7,0 0 40,1 0-44,-1 0-5,-23 0-5,23 0 17,1 0-19</inkml:trace>
    </iact:actionData>
  </iact:action>
  <iact:action type="add" startTime="55179">
    <iact:property name="dataType"/>
    <iact:actionData xml:id="d7">
      <inkml:trace xmlns:inkml="http://www.w3.org/2003/InkML" xml:id="stk7" contextRef="#ctx0" brushRef="#br0">31861 5476 0,'-47'0'37,"0"0"-29,-1 0 8,25 0-9,-1 0 1,1 0 0,-1 0 217,24 48-219,0-25 2,0 48 0,0 23-1,0-23 1,0-24 0,0 24-1,0-47 1,0 23 0,0 0-1,0-23 3,0 0 3,0-1-2,0 1 10,0-1 2,0 1 146,24-24-138,-1 0-24,1 0 1,-1 0 0,1 0 0,23 0 8,-23 0-8,-1 0 9,1 24-12,0-24 10,-1 23-7,1-23 10,-1 0 3,-23 24-12,24-24-1,-24 23 15,0 1-2,24-24-13,-24 47 8,0-23-7,23-24-2,-23 47 1,0-23 8,0-1-9,0 1 1,0-1 17,0 1-12,0 0 3,0 23-9,0 0 9,0-23-7,0-1-4,0 25 2,0-25 10,0 1-1,0-1-10,0 1 17,0 0-15,-23-24 8,23 23-8,0 1 7,-24-1 3,0-23-12,24 24 10,-23-24-6,-24 24-6,23-24 12,-23 0-8,47 23-2,-47-23 4,23 0-4,0 0 2,1 0 0,-1 0-1,1 0 10,-1 0-3,0 0 17,1 0-24,-1 0 2,1 0 7,-1-23-7,0-1 4,1 24 3,-1-24-1,24 1 7,0-1 25</inkml:trace>
    </iact:actionData>
  </iact:action>
  <iact:action type="add" startTime="63182">
    <iact:property name="dataType"/>
    <iact:actionData xml:id="d8">
      <inkml:trace xmlns:inkml="http://www.w3.org/2003/InkML" xml:id="stk8" contextRef="#ctx0" brushRef="#br0">7387 15698 0,'0'23'60,"0"1"-43,0 0-3,0-1-5,0 1-3,24 23 6,0 0-7,23 0 7,0 1-7,0-1 3,-23 24-1,23-24 1,24 24 0,-48-24-1,25 24 1,22-24-3,-22 24 6,-48-24-6,47-23 7,-24 23-7,25 0 0,-25 24 6,1-48-6,-1 25 3,1-1 2,0-24-4,-24 1 1,47 0 4,-47-1-5,0 1 2,23-1-1,1 1 0,0 0 3,-24-1 3,0 1 3,23-24-7,-23 24 20,24-24-3</inkml:trace>
    </iact:actionData>
  </iact:action>
  <iact:action type="add" startTime="64263">
    <iact:property name="dataType"/>
    <iact:actionData xml:id="d9">
      <inkml:trace xmlns:inkml="http://www.w3.org/2003/InkML" xml:id="stk9" contextRef="#ctx0" brushRef="#br0">8379 15485 0,'0'0'0,"-24"48"5,0-25 12,24 24-10,-47-47 1,24 48-2,23-1 4,-48 0-2,25-23 0,-24 23-3,-1 24 7,1-24-6,0 24-1,0-24 6,0 24-6,-1-24 3,-22 24 2,22 0-2,25-48-1,-24 48 1,-1-24-3,25 0 4,-24 1-2,23-1 8,0-24-2,1-23-11,23 24 6,-24 23-1,1-47 1,-1 24 0,24-1 0,-24-23 0,24 24 0,-23 0-1,-1-1 11,24 1-2,-23-24-10,23 23 0,-24-23 3,24 24 30,0 0 13,-24-24-36,1 0 15,23 23-21,0 1 10</inkml:trace>
    </iact:actionData>
  </iact:action>
  <iact:action type="add" startTime="67886">
    <iact:property name="dataType"/>
    <iact:actionData xml:id="d10">
      <inkml:trace xmlns:inkml="http://www.w3.org/2003/InkML" xml:id="stk10" contextRef="#ctx0" brushRef="#br0">6066 10528 0,'0'0'0,"-24"0"7,0 0 9,1 24-9,-1-1-1,1 1 10,-1-24-8,-23 23 7,23 1-8,24 0 9,-47-24-6,23 23-3,24 1 0,-23 0 8,-1-1-7,1 1 3,23 23-7,-24-23 9,0-1-10,24 24 4,-23-23 3,23 0-5,0-1 4,0 1-1,0-1 7,0 1 0,0 0 0,0-1-8,0 1 4,0-1 4,0 1-10,0 0 3,0-1 0,0 1 0,0-1 10,0 1-13,23 0 2,1-24 1,-24 23 0,0 1 1,47-24-2,-23 23 2,-1 1 5,1 0-7,0-1 8,23-23-4,-47 24 2,23-24-4,1 0-3,0 0 17,-1 0-15,1 0 2,-1 0-4,1 0 2,0 0 0,-1 0 7,1 0-8,-1 0 16,1 0 0,-24-24 56,24 24-73,-24-23 11,0-1-9,0 0 0,0 1 13,23-1-13,-23 1 30,0-1-12,0 0-6,0 1 6,0-1-11,0 1 2,0-1-5,-23 0-5,23 1 9,-24-1-7,0 1 5,24-1 3,-23 24-8,-1-24-4,24 1 12,-23-1-11,-1 24 1,0 0 3,24-23 4,-23 23-6,-1 0 1,1 0 5,-1 0-6,0 0-1,1 0 8,-1 0-7,1 0 23,-1 0 0,0 0-5,1 0 63,23 23-80,-24-23 9,24 24-13,-23-24 204,23 23-179,-24-23 0,24 24 81</inkml:trace>
    </iact:actionData>
  </iact:action>
  <iact:action type="add" startTime="70537">
    <iact:property name="dataType"/>
    <iact:actionData xml:id="d11">
      <inkml:trace xmlns:inkml="http://www.w3.org/2003/InkML" xml:id="stk11" contextRef="#ctx0" brushRef="#br0">9677 10434 0,'-24'0'60,"0"0"-50,-23 0-4,24 0 2,-25 0 2,25 0-4,-24 0 1,-1 0 1,25 0-1,-24 0 1,23 0 0,0 0-1,1 0 1,-1 0 0,1 0 0,-1 0-1,0 0 9,1 0-8,-1 0 7,1 0 8,-1 0 0,24 23 85,0 1-100,0-1 9,0 25-11,0-25 1,0 1 2,0-1-2,0 1 9,0 0-1,0-1 33,47-23 105,-23 0-137,-1 0-10,25 0 2,-25 0 0,1 0-1,23 0 3,-23 0-2,23 0 6,-24 0-6,1 0 8,0 0-10,-1 0 9,1 0-7,-1 0 2,1 0 4,0 0 18,-1 0 15,-23 24-42,0 0 13,24-24-12,-24 23 17,23-23-13,-23 24-5,0-1 18,0 1-15,0 0 1,0-1-1,0 1 0,0-1-2,0 1 11,0 0-11,0-1 10,0 1-9,0-1 9,0 1-7,0 0-2,0-1 0,0 1 1,0-1 0,0 1 0,0 0-2,0-1 17,-23-23-15,23 24 0,0-1-1,-24-23 9,24 24-1,0 0-7,0-1 25,0 1-27,-23-24 4,-1 0-4,24 23 1,-24-23 16,-23 24-6,24-24-1,-1 24-8,0-24-2,1 0 1,-1 0 1,1 0-1,-1 0 10,0 0-11,1 0 10,-1 0-7,1 0-2,-1 0 9,0 0-8,1 0 7,23-24-8,-24 24 24,24-24-17,-23 24-4,23-23-4,0-24 11,-24 23-11,0 24 4,24-24-3,0 1 3,0-1 11,0 1 24,0-1-28,0 0 122</inkml:trace>
    </iact:actionData>
  </iact:action>
  <iact:action type="add" startTime="75942">
    <iact:property name="dataType"/>
    <iact:actionData xml:id="d12">
      <inkml:trace xmlns:inkml="http://www.w3.org/2003/InkML" xml:id="stk12" contextRef="#ctx0" brushRef="#br0">17866 15887 0,'47'47'61,"0"-24"-54,-23 25 1,23 22 0,24-22 2,-47-25-5,23 24 3,-24 1-1,1-25 1,0 1 0,-1-24 0,-23 24-1,24-1 2,-1-23-2,1 24 6,-24-1-11,0 1 6,24-24-1,-1 24 9,-23-1-8,24-23 25,-24 24-20,0-1 19</inkml:trace>
    </iact:actionData>
  </iact:action>
  <iact:action type="add" startTime="77091">
    <iact:property name="dataType"/>
    <iact:actionData xml:id="d13">
      <inkml:trace xmlns:inkml="http://www.w3.org/2003/InkML" xml:id="stk13" contextRef="#ctx0" brushRef="#br0">18550 15769 0,'-23'0'21,"23"23"-5,-24 1-8,-23-1 0,47 1 0,-24 23-1,1-23 2,-24 23-3,23 24 4,-23-24-5,23 0 6,1 24 0,-25-24-9,1 1 5,24-1 1,-25 0 0,25 0 0,-24 0-1,23 1 2,0-25-2,-23 24 5,24-23-9,-1 23 5,-23-23 0,23-1-1,1 25 2,-1-25-2,0 1 1,1-1 2,23 1-4,-24-24 2,1 24 6,23-1 1</inkml:trace>
    </iact:actionData>
  </iact:action>
  <iact:action type="add" startTime="79796">
    <iact:property name="dataType"/>
    <iact:actionData xml:id="d14">
      <inkml:trace xmlns:inkml="http://www.w3.org/2003/InkML" xml:id="stk14" contextRef="#ctx0" brushRef="#br0">21288 13219 0,'24'0'46,"-1"-23"-30,-23-1-9,24 0 2,-1 24-1,1-47 2,0 24-6,-1 23 7,24-24-5,-47 0 1,24 1 2,0 23-2,-1 0 6,-23-24-4,24 24-1,-1 0 7,1 0 11,0 0-14,-1 0 13,1 0-9,-1 0-11,-23 24 34,0-1-31,24 1-1,-24 0 1,0 23 0,0 0-1,0-23 1,0 23 1,0 0-2,0 0 3,0 0 4,0-23-7,0 0 3,-24 23-5,-23-24 2,24 25 1,-1-1 0,-23 24 0,23-1 0,1-70 0,-25 48-1,25-1 1,23-23 1,-24-1 0,-23 24-3,23 1 8,1-25 4,-1 1-5,24-1-5,0 1 0,-23-24 7,-1 0 1,24 24 125,24-24-128,23 0-6,-24 0 1,25 0 1,-1 0-3,-24 0 2,25 0 0,-25 0-1,1 0 1,-1 0 0,1 0 0,0 0 10,-1 0 3,1 0 57</inkml:trace>
    </iact:actionData>
  </iact:action>
  <iact:action type="add" startTime="81825">
    <iact:property name="dataType"/>
    <iact:actionData xml:id="d15">
      <inkml:trace xmlns:inkml="http://www.w3.org/2003/InkML" xml:id="stk15" contextRef="#ctx0" brushRef="#br0">21194 8616 0,'23'-24'99,"1"1"-90,23-1-1,0 24-1,-23 0 7,-1 0-5,1-23-2,0 23 24,-1 0-8,1 0 0,-1 0-7,1 0-9,-24 70 3,24-46-5,-24 23 3,47 24 0,-47 0-1,23-24 1,1 24 0,-24 0 0,0-24-1,0 0 1,0 0 0,0-23 8,0 0-7,0-1-3,0 1 4,0-1-3,0 1 8,0 0-5,-24-1-7,1 24 14,-1-47-9,24 24 0,-23 0-2,-25-1 9,25-23-5,23 24-3,-24-24 2,1 0-4,-1 0 3,0 0 8,1 0-9,-1 0 40,48 0 102,23 0-144,-23 0 3,-1 0-1,1 0 1,-1 0 2,1 0-4,0 0 9,-1 0-5,1 0-5,-1 0 26,1 0-7,-24 23-17,24-23 9,-1 24-8,1 0 7,-1-24 7,-23 23-6,24 1-7,-24-1 22,24 1-25,-24 0 2,23 23 10,-23-24-13,24 1 3,-24 0 1,0-1-3,0 1 2,0-1 9,0 1 6,0 0-9,0-1-5,0 1 8,0 0-11,0-1 8,0 1-6,0-1 0,0 1 8,-24-24-9,24 24 3,0-1 6,-23-23-12,-1 24 7,0-1-6,1-23 11,-1 24-9,1 0 0,-1-24 1,0 0 1,1 0 6,-24 0-8,47 23 3,-48-23-2,25 0-2,-1 0 3,-23 0 0,0 0 3,23 0-4,1 0-1,-25 0 3,25 0 5,-1 0-7,1 0-2,-1 0 11,0 0 5,1 0 17,23-23-32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3T12:33:53.76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4130">
    <iact:property name="dataType"/>
    <iact:actionData xml:id="d0">
      <inkml:trace xmlns:inkml="http://www.w3.org/2003/InkML" xml:id="stk0" contextRef="#ctx0" brushRef="#br0">10054 6893 0,'-23'0'121,"-1"23"-110,0-23-6,1 24 7,-24 0-9,-1-1 9,1 1-6,0-1-1,0-23 4,23 0-1,-23 24 0,23-24-2,1 0 12,-1 0-13,1 0 35,23 24 21,0-1-54,0 1 17,0-1-17,0 1 0,0 0 10,0-1-9,0 1 0,0-1 0,0 1-1,0 0 9,0-1-2,0 1 17,23-24 54,1 0-78,-1 0 11,1 0-12,0 0 2,-1 0-2,1 0 4,-1 0-4,1 0 3,0 0-3,-1 0 10,1 0-9,-1 0 1,1 0 8,0 0-8,-1 0 16,1 23-16,-1 1 9,1-24-13,-24 24 4,24-1 1,-1 1 17,1 0-22,-24-1 8,0 1-9,0-1 5,0 1 1,0 0-3,23 23 3,-23 0 6,0-23-8,0 23 4,0 0-6,0-23 2,0 23 4,0-24-6,0 1 3,0 23-1,0 0 8,0-23-5,0 0-3,0-1 0,0 1 1,0-1 1,0 1-2,0 0-1,0-1 2,-23 1 7,-1 0 3,24-1-5,-23-23-4,-1 0-2,0 24 9,-23-24-9,0 0 9,23 0-9,1 0 1,-24 0-1,23 0 1,-23 0 2,23 0-3,24-24-1,-23 24 1,23-23 2,-24-1 0,0 24-1,24-24 6,-23 24-7,23-23 2,-24 23 6</inkml:trace>
    </iact:actionData>
  </iact:action>
  <iact:action type="add" startTime="26474">
    <iact:property name="dataType"/>
    <iact:actionData xml:id="d1">
      <inkml:trace xmlns:inkml="http://www.w3.org/2003/InkML" xml:id="stk1" contextRef="#ctx0" brushRef="#br0">2266 6421 0,'-24'0'7,"1"0"0,-1 0 1,1 0 2,-1 0-4,-23 0 1,23 0 0,1 0 0,-1 0 2,0 0-1,1 0-2,-1 0 4,1 0-2,-1 0 0,0 0 7,1 0-9,-1 0 1,1 0 17,-1 0-8,24 23 131,0 1-137,0 23-6,0 0 4,0 0-1,0 24 1,0-23 0,0-25 0,0 24 1,0-23 6,0 0-9,0-1 4,0 1 35,24-24 85,-1 0-119,1 0-3,47 0-3,-48 0 4,48 0-1,-47 0 0,-1 0 1,1 0-3,-1 0 0,-23 23 18,24-23-9,0 0 2,-24 24 6,0 0-14,23-1-3,-23 1 9,0-1-4,24 1-7,-24 23 3,23-23 0,-23-1 1,0 25 0,0-1 9,0 24-8,0-48-4,0 1 3,0-1 3,0 25-7,0-1 4,0 0 7,0-23-7,0-1 9,0 1-9,-23 0 21,23-1-3,-24 1-13,1-24-6,-1 0 2,0 0-1,1 0-1,-1 0 1,1 0-2,-1 0 3,0 0 1,1 0-2,-1 0-3,1 0 10,-1 0-7,0-24 0,24 1 1,-23 23-4,-1-24 3,24-23 0,-23 23 8,-1 1-9,0-1 9,24 0-9,0 1 1,-23 23 18,23-24 5</inkml:trace>
    </iact:actionData>
  </iact:action>
  <iact:action type="add" startTime="29542">
    <iact:property name="dataType"/>
    <iact:actionData xml:id="d2">
      <inkml:trace xmlns:inkml="http://www.w3.org/2003/InkML" xml:id="stk2" contextRef="#ctx0" brushRef="#br0">5192 10292 0,'0'24'86,"48"-1"-80,-25 24 2,1-23 2,-24 0-5,23-1 2,1 1 1,0-1 4,-24 1-8,0 0 2,23-1 11,1 1 6,-1-24-8,-23 23 20,0 1 0,24-24 72,0 0-99,-24-24-1,47-23 4,24-47-5,23-48 0,24-47 4,0 48 1,0-25-9,0-22 6,0 22 3,-47 48-4,-24 24 1,24 23 1,-24 24-5,24-24 4,-47 24 0,-1 0-1,24-1 1,1 25-1,-25-1 1,-23 1-1,0-1 1,24 24 0,-1 0 8,-23-24-9,0 1 41</inkml:trace>
    </iact:actionData>
  </iact:action>
  <iact:action type="add" startTime="35101">
    <iact:property name="dataType"/>
    <iact:actionData xml:id="d3">
      <inkml:trace xmlns:inkml="http://www.w3.org/2003/InkML" xml:id="stk3" contextRef="#ctx0" brushRef="#br0">13925 3777 0,'0'-24'123,"23"1"-117,24-1 6,-23-47-8,0 48 8,23-25-7,0 1 0,0 23 6,-23 1-3,23-24 0,0 47-2,-23-24 1,-1 24 8,1-24-7,0 24 15,-1 0-7,1 0-2,-1 0 33,-23 24-36,24 23-7,0 0 12,-24 1-9,0-1 9,0-23-7,0 23-2,0 24 1,0-48-1,0 48 2,0 23-4,-24-70 3,24 47 1,0 0 2,-24-1-8,1-22 6,-1-1 1,24 0-5,-23-23 5,-1 23-3,0 0-1,24-23 11,0 23-9,-23-47-3,23 24 5,-24-1 0,24 1-5,-23-24 9,23 23 1,0 1 33,70-24 62,-46 0-105,47-24 3,23 24-1,-70 0 1,23-23-1,24 23 1,-24 0 8,-23 0-9,-1 0 20,1 0-7</inkml:trace>
    </iact:actionData>
  </iact:action>
  <iact:action type="add" startTime="37352">
    <iact:property name="dataType"/>
    <iact:actionData xml:id="d4">
      <inkml:trace xmlns:inkml="http://www.w3.org/2003/InkML" xml:id="stk4" contextRef="#ctx0" brushRef="#br0">17418 3848 0,'0'-24'7,"23"24"1,1-24 8,-24 1-1,23 23-7,1-24-1,0 24 0,-1-23 8,1-1-6,-1 0 7,1 24-9,23-23 0,-47-1 2,47 1 0,-23 23-3,23 0 2,0 0-1,-47-24 2,48 24-2,-25 0 2,1 0 12,-1 0-5,1 0 16,0 0-17,-1 0-8,1 0 19,-1 0-20,-23 24 30,24-1-27,-24 1 8,0-1-9,0 1-3,0 0 3,0 23-1,0-24 3,0 1-4,0 0 1,0 23 1,0 0 0,0 0 8,0-23-7,0-1-3,0 25 1,0-25 4,0 1-5,0 23 5,-24-23 0,24-1-2,-23 1-1,23-1-1,0 1 9,-24-24-9,24 24 1,-23-1 0,-1 1-1,0 0 16,1-24-12,23 23-7,-24-23 11,1 0-7,23 24 1,-24-24-2,24 23 8,-24-23 1,24 24-8,-23-24 6,-1 0 42,24 24 67,24-24-91,23 0-27,0 23 6,24-23-6,0 24 2,47-1 1,23 25 5,-70-25-11,71 1 6,-71 23 2,-24-23-1,0-24-4,-23 0 5,-1 23-4,1-23 9,-24 24-8,23-24 0,1 0 57</inkml:trace>
    </iact:actionData>
  </iact:action>
  <iact:action type="add" startTime="41546">
    <iact:property name="dataType"/>
    <iact:actionData xml:id="d5">
      <inkml:trace xmlns:inkml="http://www.w3.org/2003/InkML" xml:id="stk5" contextRef="#ctx0" brushRef="#br0">15695 10410 0,'0'24'30,"0"-1"-15,47 1 2,0 23-9,-47-23-2,47-1 5,0 24-7,1 1 9,-48-25-11,23 1 6,24 0 0,-47-1 1,24-23-3,-24 24 2,24-1 18,-24 1-4,23-24-8,1 0 40,-1 0-46,1-47-1,47 0 1,47-72 4,23-22-9,72-48 6,23-47 3,-47 23-9,70-46 3,-46 70 5,-1 0-3,-23 47-3,-47 1 6,-48 46-6,-23 72 5,-24-48-2,0 24-3,-23 23 6,-1 24 2,1-23-5,-24-1 8,24 24 7,-1 0 17</inkml:trace>
    </iact:actionData>
  </iact:action>
  <iact:action type="add" startTime="48300">
    <iact:property name="dataType"/>
    <iact:actionData xml:id="d6">
      <inkml:trace xmlns:inkml="http://www.w3.org/2003/InkML" xml:id="stk6" contextRef="#ctx0" brushRef="#br0">25654 2030 0,'-24'0'37,"1"0"-12,-1 0-11,1 0-7,-1 0 0,-23 0 9,23 0-1,1 0-6,-1 0 0,0 24-3,1-24 4,-1 0-5,24 23 6,-23 1-6,-1-24 6,-23 23 1,23 1-5,1 0 3,23-1-4,-24 1 4,24-1-5,-24 1 4,1 0 0,23-1-2,-24 1 3,24-1 2,0 1-5,-23 0 10,23-1-9,-24 1 1,24-1-3,0 1 0,0 23 12,0-23-11,-24-24 2,24 47-3,-23-23 8,23-1 2,0 1-8,0-1 8,0 25-8,0-25 8,0 25-10,0-25 10,0 24-10,0-23 11,0 0-1,0-1-1,0 1-1,0-1-4,0 1 13,0 0-17,23-24 9,-23 23-6,24 1 13,0-24-12,-24 23 4,23-23 2,1 0-1,-1 0-8,-23 24 4,24-24 9,0 0-4,-1 0-1,1 0-6,-1 0 6,1 0-1,0 0-3,-1 0 10,1 0-14,-1 0 34,1 0-9,0 0-4,-1 0 20,1 0-9,-24-24 112,0 1-141,0-1 4,0 1 1,0-1-1,0 0 35,0 1 4,0-1-31,0 1 10,0-1-7,0 0 29,0 1-33,0-1 9,-24 24-2,1-23-1,-1 23-10,0 0-10,1 0 8,-1-24-9,-23 24 11,23 0-11,1 0 14,-1 0-9,1 0 23,-1 0-13,0 0-14,1 0 27,-1 0-11,1 0 92</inkml:trace>
    </iact:actionData>
  </iact:action>
  <iact:action type="add" startTime="52417">
    <iact:property name="dataType"/>
    <iact:actionData xml:id="d7">
      <inkml:trace xmlns:inkml="http://www.w3.org/2003/InkML" xml:id="stk7" contextRef="#ctx0" brushRef="#br0">29053 1558 0,'23'0'124,"1"0"-116,-1 0-3,1 0 2,0 0 1,-1 0 4,1 0-8,-1 0 5,1 0-2,0 0 1,23 0-2,24 0 3,-1 0 5,-46 0-3,0 0-6,23-24 3,-24 24 11,1 0-14,0 0 25,-1 0-15,-23 24 370,0-1-375,0 1-3,0 0-1,0 23 3,0-24 0,-23 25-1,-1-1-3,24-24 4,0 25-2,-24-25 0,24 1 1,-23 0 0,-1-1-1,1 24 2,23 1-2,-24-1 1,0 0 7,1 0-7,-1-23 2,1 23-1,23-23-5,0-1 13,-24 1-11,24-1 2,-24-23 9,24 24-10,0 0 7,0-1 165</inkml:trace>
    </iact:actionData>
  </iact:action>
  <iact:action type="add" startTime="56927">
    <iact:property name="dataType"/>
    <iact:actionData xml:id="d8">
      <inkml:trace xmlns:inkml="http://www.w3.org/2003/InkML" xml:id="stk8" contextRef="#ctx0" brushRef="#br0">26952 15887 0,'0'0'1,"0"23"13,0 1-6,0-1 7,24 25-6,-1-25-4,25 48 3,-1-24 2,24 48-5,-1-1 2,1 24 4,24-23-6,-25-1 6,1 24-4,-24-24 1,1-23-2,-1-47 3,0 47-4,-47-48 5,24 1-4,-24 0 1,23-1 1,1 1 7,-24-1 126</inkml:trace>
    </iact:actionData>
  </iact:action>
  <iact:action type="add" startTime="58522">
    <iact:property name="dataType"/>
    <iact:actionData xml:id="d9">
      <inkml:trace xmlns:inkml="http://www.w3.org/2003/InkML" xml:id="stk9" contextRef="#ctx0" brushRef="#br0">27731 16099 0,'0'0'1,"-47"94"4,0 1 6,23-48-3,-23 24 1,0 23-6,-1-70 10,25 47-7,-1-24 4,-23 24-8,0-24 8,0 0-4,-1 48 1,1-48 1,0 24 0,23 0 0,-23-48-1,0 48 2,23 0-3,1 0 7,-25-24-10,48-24 4,-23 48 4,-1-47-5,1 23 1,-1-23 0,24-1 1,-24 1 8,24-1 3</inkml:trace>
    </iact:actionData>
  </iact:action>
  <iact:action type="add" startTime="66888">
    <iact:property name="dataType"/>
    <iact:actionData xml:id="d10">
      <inkml:trace xmlns:inkml="http://www.w3.org/2003/InkML" xml:id="stk10" contextRef="#ctx0" brushRef="#br0">2384 14352 0,'24'0'192</inkml:trace>
    </iact:actionData>
  </iact:action>
  <iact:action type="add" startTime="67851">
    <iact:property name="dataType"/>
    <iact:actionData xml:id="d11">
      <inkml:trace xmlns:inkml="http://www.w3.org/2003/InkML" xml:id="stk11" contextRef="#ctx0" brushRef="#br0">3375 13573 0</inkml:trace>
    </iact:actionData>
  </iact:action>
  <iact:action type="add" startTime="68800">
    <iact:property name="dataType"/>
    <iact:actionData xml:id="d12">
      <inkml:trace xmlns:inkml="http://www.w3.org/2003/InkML" xml:id="stk12" contextRef="#ctx0" brushRef="#br0">4272 14706 0</inkml:trace>
    </iact:actionData>
  </iact:action>
  <iact:action type="add" startTime="72493">
    <iact:property name="dataType"/>
    <iact:actionData xml:id="d13">
      <inkml:trace xmlns:inkml="http://www.w3.org/2003/InkML" xml:id="stk13" contextRef="#ctx0" brushRef="#br0">1747 11118 0,'0'0'1,"0"-23"21,0-1 0,0 0-15,0 1 8,0-24-8,23 23 11,1 0-11,0 1-1,23 23 1,-24-24 11,1 24-12,23 0 18,-23 0-17,-1 0 17,1 0-17,0 0 3,-1 0 13,1 24-14,-24-1-5,0 1 13,0 0-11,23-1 2,-23 1 7,0-1-7,0 1 8,0 23-6,0 0 5,0 1-9,0-1 11,0-24-12,-23-23 3,-1 24 1,24 0-1,-23-24 8,23 23-11,0 1 12,-24-24-3,24 23-6,-24-23-1,24 24 1,-23 0 16,46-24 133,1 0-148,0 0-6,-1 0 14,1 0-11,-1 0 18,1 0-15,0 0 7,-1 0 6,1 0-6,-1 23 23,-23 1-32,0 0 9,24-1-8,-24 1-1,0-1 1,0 1-3,0 0 7,24-1-6,-24 24 0,0-23 11,0 0-12,0-1 12,0 1-10,0-1 1,0 1 9,0 0-11,0-1 9,0 1-7,0-1 1,-24 1 5,0 0 3,24-1-2,0 1 1,0-1-8,-23-23 5,-1 24 5,1 0 3,-1-24 2,0 0-15,1 23 8,-1-23-8,1 0 1,-1 0 16,0 0-6,1 0 12,-1 0-24,1 0 10,-1 0-10,0 0 0,1 0 9,-1 0 0,1 0 40</inkml:trace>
    </iact:actionData>
  </iact:action>
  <iact:action type="add" startTime="74635">
    <iact:property name="dataType"/>
    <iact:actionData xml:id="d14">
      <inkml:trace xmlns:inkml="http://www.w3.org/2003/InkML" xml:id="stk14" contextRef="#ctx0" brushRef="#br0">3139 10504 0,'0'24'31,"0"23"-25,0-23 4,0-1-5,0 1 4,0 0-2,0-1 1,0 1 7,0 0-8,0-1 10,0 1 22,0-1-14,0 1 13,0 0-15,0-1 29</inkml:trace>
    </iact:actionData>
  </iact:action>
  <iact:action type="add" startTime="75515">
    <iact:property name="dataType"/>
    <iact:actionData xml:id="d15">
      <inkml:trace xmlns:inkml="http://www.w3.org/2003/InkML" xml:id="stk15" contextRef="#ctx0" brushRef="#br0">2691 11213 0,'23'0'21,"1"0"-12,23 0-2,-23 0 1,23 0-1,0-24 0,-23 24 1,-1 0 0,1 0 1,23 0-3,-23 0 3,-1 0 5,1 0-7,0 0 9,-1 0 15,1 0-5,-1 0 5,1 0-1,0 0 102,-1 0-94,1 0-25,-1 0 26,1 0-1,0 0-5,-1 0-12,1 0-10,-1 0 9,1 0-4,0 0 14</inkml:trace>
    </iact:actionData>
  </iact:action>
  <iact:action type="add" startTime="77041">
    <iact:property name="dataType"/>
    <iact:actionData xml:id="d16">
      <inkml:trace xmlns:inkml="http://www.w3.org/2003/InkML" xml:id="stk16" contextRef="#ctx0" brushRef="#br0">2998 11685 0,'23'0'237,"-23"-24"-230,24 24 3,-1-23 3,1 23 26,0 0-8,-24-24-15,23 24 7,1 0-13,-1 0 3,1 0 10,0 0-6,-1 0 13,1 0-15,-1 0 10,1 0 5,0 0-15,-1 0 46,1 0-23,-24 24-30,0-1 1,23-23 6,-23 24-7,0-1 0,0 1-1,0 0 9,0-1-10,0 1 17,0-1-15,0 25 18,0-25-13,0 1 10,0-1-12,0 1-7,-23 0 12,23-1-9,-24-23 0,24 24 3,0-1-3,-23 1 0,-1-24 1,24 24-1,0-1 9,-24 1 17,1-1-19,-1 1 0,24 0 4,-23-24-12,23 23 2,-24-23-1,24 24 9,-24 0-5,1-24-5,-1 0 9,1 0-1,-1 23 2,0-23 15,1 0-7,46 0 152,1 0-160,0 0-8,23 0 6,-24 0-2,25 0 0,-25 0-5,1 0 2,-1 0-3,1 0 2,0 0 0,-1 0 2,1 0 4,-1 0-5,1 0 5,0 0 8,-1 0-11,1 0 2,-1 0-6,1 0 1,0 0 0,-1 0 7,1 0 8,-1 0 9</inkml:trace>
    </iact:actionData>
  </iact:action>
  <iact:action type="add" startTime="81766">
    <iact:property name="dataType"/>
    <iact:actionData xml:id="d17">
      <inkml:trace xmlns:inkml="http://www.w3.org/2003/InkML" xml:id="stk17" contextRef="#ctx0" brushRef="#br0">9157 14541 0</inkml:trace>
    </iact:actionData>
  </iact:action>
  <iact:action type="add" startTime="82753">
    <iact:property name="dataType"/>
    <iact:actionData xml:id="d18">
      <inkml:trace xmlns:inkml="http://www.w3.org/2003/InkML" xml:id="stk18" contextRef="#ctx0" brushRef="#br0">8355 13550 0,'-24'-24'24</inkml:trace>
    </iact:actionData>
  </iact:action>
  <iact:action type="add" startTime="83639">
    <iact:property name="dataType"/>
    <iact:actionData xml:id="d19">
      <inkml:trace xmlns:inkml="http://www.w3.org/2003/InkML" xml:id="stk19" contextRef="#ctx0" brushRef="#br0">7081 14541 0</inkml:trace>
    </iact:actionData>
  </iact:action>
  <iact:action type="add" startTime="85652">
    <iact:property name="dataType"/>
    <iact:actionData xml:id="d20">
      <inkml:trace xmlns:inkml="http://www.w3.org/2003/InkML" xml:id="stk20" contextRef="#ctx0" brushRef="#br0">7954 10835 0,'23'0'52,"1"0"-44,23 0 0,0 0 2,1 0-5,-1 0 6,0 0-7,0 0 4,-23 0 2,23 0 6,-23 0-9,-1 0 7,-23 24-5,24-24-3,-1 0 2,-23 23-1,24 1 20,-24-1-22,24-23 1,-24 24 2,0 0 1,0-1-1,0 1 8,0-1-9,0 1-1,0 0 2,0-1 2,0 1-3,0-1 2,0 1-2,0 0 3,0 23-6,0-24 12,0 1-9,-24 0 8,24-1-7,-24-23 1,1 24 0,-1-24-4,24 23 3,-47 1 1,23-24 1,24 24-6,-47-1 5,24 1-3,-25-24 11,48 24-2,-23-24 0,23 23 100,23-23-84,1 0-24,23 0 3,-23 24-4,23-24 13,-23 0-15,-24 23 4,0 1 0,23-24-1,1 0 12,-1 24-7,-23-1-1,0 1-6,24-24 10,-24 23-7,0 1-1,24-24 3,-24 24-3,0-1 1,0 1 0,0-1 0,0 25 6,0-25 0,0 1-4,0-1-4,0 1 2,0 0 0,0-1 25,0 1-20,0-1 25,0 1-27,0 0 1,-24-24 5,24 23-11,-47 1 5,0-1-6,23-23 6,0 0-6,-23 24 2,24-24 1,-25 24-1,25-24 1,-24 0 0,23 0 2,-23 0 4,23 0-5,1 0 4,-25 0-2,25 0 3,-1 0-5,1-24-4,-1 24 10,0-24-7,1 24 2,23-23-5,-24 23 12,1-24 5</inkml:trace>
    </iact:actionData>
  </iact:action>
  <iact:action type="add" startTime="87787">
    <iact:property name="dataType"/>
    <iact:actionData xml:id="d21">
      <inkml:trace xmlns:inkml="http://www.w3.org/2003/InkML" xml:id="stk21" contextRef="#ctx0" brushRef="#br0">9393 10764 0,'0'24'31,"0"23"-23,0-23-2,0-1 2,0 1 0,0-1 2,0 25-6,0-25 13,0 1-10,0-1 0,0 1 11,0 0-11,0-1 6,0 1-3,0-1-4,0 1 10,0 0-5,0-1 34</inkml:trace>
    </iact:actionData>
  </iact:action>
  <iact:action type="add" startTime="88705">
    <iact:property name="dataType"/>
    <iact:actionData xml:id="d22">
      <inkml:trace xmlns:inkml="http://www.w3.org/2003/InkML" xml:id="stk22" contextRef="#ctx0" brushRef="#br0">8921 11401 0,'0'0'0,"48"0"6,-25 24 3,24-24-2,1 0 1,-25 0-2,24 0 2,1 0 0,-1 0-1,24 0 4,-48 0-6,48 0 3,-24 24 0,-23-24-1,23 0 1,-23 0-1,-1 0 4,1 0-6,-24 23 2,23-23 2,1 0 0,0 0-4,-1 0 4,24 0-2,1 0 8,-25 0 1,1 0 17,-1 0 45</inkml:trace>
    </iact:actionData>
  </iact:action>
  <iact:action type="add" startTime="89837">
    <iact:property name="dataType"/>
    <iact:actionData xml:id="d23">
      <inkml:trace xmlns:inkml="http://www.w3.org/2003/InkML" xml:id="stk23" contextRef="#ctx0" brushRef="#br0">9299 11921 0,'24'0'54,"-1"0"-47,1 0 2,-1 0 7,1 0-11,-24-24 5,24 24 23,-1 0-14,1 0 5,-1 0 7,1 0-17,0 0 12,-1 0-12,1 0 17,-24 24 1,0-1-19,0 1-6,23-24 1,-23 47 0,0-23-1,0-1 10,0 25-8,0-25 4,0 24-1,0-23-7,0 0 6,0-1-6,0 25 6,0-25-7,-23 1 4,23-1 0,0 1 0,-24-24-1,1 47-1,23-23 4,-24-24-4,0 23 9,24 1-3,-23-24-7,23 24 6,-24-1 0,1-23-4,-1 24 11,0-24 14,1 0-11,46 0 141,1 0-155,47 0 2,-24 0-1,-23 0 0,23 23-1,-24-23 3,1 0 5,0 0-9,-1 0 16,1 0 1,-1 0-17,1 0 59</inkml:trace>
    </iact:actionData>
  </iact:action>
  <iact:action type="add" startTime="93329">
    <iact:property name="dataType"/>
    <iact:actionData xml:id="d24">
      <inkml:trace xmlns:inkml="http://www.w3.org/2003/InkML" xml:id="stk24" contextRef="#ctx0" brushRef="#br0">5145 16831 0,'0'23'63,"24"-23"-50,-1 0-5,-23 24 1,24 0-3,0-24 2,-1 23 6,1 1-11,-1-1 3,1-23 3,0 24-3,-1 0 4,1-1-1,-1 1 0,1 23-3,0-47 3,-1 24-3,1-1 8,-1 1-7,1 0 25,-24-1-7,24-23-19,-24 24 31,23-24 79,1 0-93,-1-24-15,25-23 0,22-47 3,25-48-7,70 0 3,-23-47 1,117-23 0,-117 23 0,47 47 0,-48-46-1,-23 117 1,-47 0 0,-24 0-1,1 24 1,-25 0 3,24 47-5,-23-47 0,0 23 3,-1-23 2,24 23-8,1 0 10,-25-23-8,1 24 6,23-1-6,-47 0 1,24-23 0,-1 47 2,1 0 10,-24-23 6</inkml:trace>
    </iact:actionData>
  </iact:action>
  <iact:action type="add" startTime="103784">
    <iact:property name="dataType"/>
    <iact:actionData xml:id="d25">
      <inkml:trace xmlns:inkml="http://www.w3.org/2003/InkML" xml:id="stk25" contextRef="#ctx0" brushRef="#br0">12886 14565 0,'24'0'16,"23"0"82,0 0-91,0-24 1,48 24-1,-1 0 1,24-24 1</inkml:trace>
    </iact:actionData>
  </iact:action>
  <iact:action type="add" startTime="104423">
    <iact:property name="dataType"/>
    <iact:actionData xml:id="d26">
      <inkml:trace xmlns:inkml="http://www.w3.org/2003/InkML" xml:id="stk26" contextRef="#ctx0" brushRef="#br0">14609 14399 0,'24'0'52,"-1"0"-44,1 0 1,23 0-1,24 24 0,-24 0-2,47-1 4,48 1-4,-24-1 1,-24 1 1,-23 0-1,0-1 3</inkml:trace>
    </iact:actionData>
  </iact:action>
  <iact:action type="add" startTime="105055">
    <iact:property name="dataType"/>
    <iact:actionData xml:id="d27">
      <inkml:trace xmlns:inkml="http://www.w3.org/2003/InkML" xml:id="stk27" contextRef="#ctx0" brushRef="#br0">16332 14636 0,'23'0'161</inkml:trace>
    </iact:actionData>
  </iact:action>
  <iact:action type="add" startTime="106019">
    <iact:property name="dataType"/>
    <iact:actionData xml:id="d28">
      <inkml:trace xmlns:inkml="http://www.w3.org/2003/InkML" xml:id="stk28" contextRef="#ctx0" brushRef="#br0">17937 14612 0,'23'0'21,"1"0"10,0 0-22,23 0 6,-24 24-9,1-24 3,23 23-2,-23-23 1,-1 24 2,1-24-4,0 0 3,-1 0 5,1 0 19</inkml:trace>
    </iact:actionData>
  </iact:action>
  <iact:action type="add" startTime="112425">
    <iact:property name="dataType"/>
    <iact:actionData xml:id="d29">
      <inkml:trace xmlns:inkml="http://www.w3.org/2003/InkML" xml:id="stk29" contextRef="#ctx0" brushRef="#br0">12485 15769 0,'0'23'85,"0"1"-79,-24 23 1,24 0 5,-47 0-6,24 24 2,23 0-1,0-47-1,-24 70 3,24-47-3,-24 24 2,24-47 1,0 23-1,0-23 0,0-1 1,0 1-3,0-1 4,0 1 2,0 0-5,24-1 17,23 1-15,0-24-2,24 23 0,24 1 2,-1 0 1,-47-24-5,48 0 5,-25 23-4,25-23 4,-48 0-5,0 0 3,0 0-2,-23 0 4,23 0-3,-23 0 8,-1 0-9,1 0 3,0 0-1,-1 0-1,1 0 2,-1 0 7,1 0-8,0 0-3,-1 0 12,1 0 5</inkml:trace>
    </iact:actionData>
  </iact:action>
  <iact:action type="add" startTime="113390">
    <iact:property name="dataType"/>
    <iact:actionData xml:id="d30">
      <inkml:trace xmlns:inkml="http://www.w3.org/2003/InkML" xml:id="stk30" contextRef="#ctx0" brushRef="#br0">13075 15792 0,'0'0'1,"-24"47"3,24 1 5,-23 22-1,-1 1-1,1 0 1,-1-24-2,24 24 3,-24 0 1,1 23-4,-1-46 0,1 46 4,-25-23 0,48 0-6,-47 23 8,24-47-9,-1 24 6,0 0-1,24-48-2,-23 25 1,23-1 3,0-23 4,0-1-7,0 1 9,0-1 25</inkml:trace>
    </iact:actionData>
  </iact:action>
  <iact:action type="add" startTime="114430">
    <iact:property name="dataType"/>
    <iact:actionData xml:id="d31">
      <inkml:trace xmlns:inkml="http://www.w3.org/2003/InkML" xml:id="stk31" contextRef="#ctx0" brushRef="#br0">12957 13361 0,'0'-24'77,"24"24"-72,-1-23 4,1 23-2,-1-24 1,48 24 0,0-24 2,0 24-4,23-23 2,71-1-1,-70 24 0,-1 0 2,-47-23-2</inkml:trace>
    </iact:actionData>
  </iact:action>
  <iact:action type="add" startTime="115046">
    <iact:property name="dataType"/>
    <iact:actionData xml:id="d32">
      <inkml:trace xmlns:inkml="http://www.w3.org/2003/InkML" xml:id="stk32" contextRef="#ctx0" brushRef="#br0">14562 13337 0,'23'0'93,"1"24"-87,23-24 17,-23 23-13,-1-23-5,25 0 4,-25 0-1,1 0 0,-1 0-2,1 0 20</inkml:trace>
    </iact:actionData>
  </iact:action>
  <iact:action type="add" startTime="115786">
    <iact:property name="dataType"/>
    <iact:actionData xml:id="d33">
      <inkml:trace xmlns:inkml="http://www.w3.org/2003/InkML" xml:id="stk33" contextRef="#ctx0" brushRef="#br0">15836 13384 0,'24'0'47,"-1"0"-41,1 0 10,0 0-9,-1 0 0,1 0 1,-1 0 0,1 0 3,0 0-7,23 0 4,0 0 1,0 0-2,-23 0 2,23 0-2,-23 0 0,-1 0 2,1 0 5</inkml:trace>
    </iact:actionData>
  </iact:action>
  <iact:action type="add" startTime="116534">
    <iact:property name="dataType"/>
    <iact:actionData xml:id="d34">
      <inkml:trace xmlns:inkml="http://www.w3.org/2003/InkML" xml:id="stk34" contextRef="#ctx0" brushRef="#br0">17630 13078 0,'24'0'40,"-1"0"-27,1 0-6,-1 0 2,25 0 0,22 0-4,-46 0 6,47 0-6,-48 0 2,25 23 1,-1-23 0,-47 24-1,23-24 2,1 0 6,0 0-6</inkml:trace>
    </iact:actionData>
  </iact:action>
  <iact:action type="add" startTime="117297">
    <iact:property name="dataType"/>
    <iact:actionData xml:id="d35">
      <inkml:trace xmlns:inkml="http://www.w3.org/2003/InkML" xml:id="stk35" contextRef="#ctx0" brushRef="#br0">19353 13148 0,'23'0'22,"1"0"-14,0 0 17,-1 0-20,1 24 3,-1-24 8,1 24-9,0-24 19,-1 0-18,1 0-3</inkml:trace>
    </iact:actionData>
  </iact:action>
  <iact:action type="add" startTime="118130">
    <iact:property name="dataType"/>
    <iact:actionData xml:id="d36">
      <inkml:trace xmlns:inkml="http://www.w3.org/2003/InkML" xml:id="stk36" contextRef="#ctx0" brushRef="#br0">19235 14258 0,'0'0'0,"23"0"6,1 0 2,0 23 8,-1-23-8,1 0 14,-1 0-14,1 0 25,0 0 26,-1 0-36,1 0 64,-1 0-71,1 0-3</inkml:trace>
    </iact:actionData>
  </iact:action>
  <iact:action type="add" startTime="120142">
    <iact:property name="dataType"/>
    <iact:actionData xml:id="d37">
      <inkml:trace xmlns:inkml="http://www.w3.org/2003/InkML" xml:id="stk37" contextRef="#ctx0" brushRef="#br0">21925 13432 0,'0'0'0,"-23"0"6,-1 0 2,0 0 0,-23 0 0,24 0-2,23 23 2,-48-23 1,25 24 2,-1-1-8,1 1 4,-25-24 3,48 47-1,-47 0-4,0 1 3,23-48 1,1 70 0,-24-22-2,23-25-1,-23 48 2,0 0 2,-1-24-5,48-23 4,-47 47 2,24-48-6,23 1 2,-24 23 3,0-23-4,24-1 1,0 1 1,0-1 0,0 25-2,0-25 4,0 1-3,0 23-1,0 0 3,0 0 7,0-23-8,0 0-2,0 23 3,0-23 6,0-1-7,0 1 7,0-1 3,24 1-14,23 23 12,-47-23-9,24-24 3,-24 23-4,47 1 1,-47 0 1,24-24 2,-1 0-5,1 23 4,23 1-2,0-1 0,-23 1 2,-1-24 2,25 24-5,-25-24-1,1 23 6,-1-23-4,1 24 1,23-24-3,-23 0 3,-1 0 0,1 0 0,0 0-1,-1 0 1,24 0-1,1 0 10,-25 0-10,24 0 9,-23 0-8,0 0 0,-1 0 0,1 0-1,-1 0 0,1-24 0,0 24 9,23-23-5,-47-1-6,23 24 6,1 0-7,0-24 3,-24-23 1,23 24-1,1-1 2,-24-47-1,23 48-1,1-25 0,-24-22 4,0 46-6,0-23 6,0 23-7,0 0 13,0 1-10,0-1 15,0 1-14,0-1 3,0 0 4,0 1-9,-24 23 4,1-24 3,-1 1-5,1-1 3,23 0-6,-24 24 1,0-23 2,1-1-1,-1 24 1,1 0 0,-1-23 8,0 23 0,1 0-10,23-24 2,-24 24 0,1 0 2,-1 0 4,0 0-7,1 0 2,-1 0-2,-23 0 1,23 0 0,-23 0 0,24 0-2,-1 0 1,-23 0 3,23 0 4,1 0-5,-1 24 5,0-24-7,1 0 1,23 23 10,-24-23-10,1 24-2,23-1 1,-24-23 0,0 0 5,1 48-7,23-25 7,-24-23-9,1 24 5,-1 23-1,0-23 9,1-1-7,23 1 5,-24-24-4,1 0-5,23 23 3,0 1 1,-24-24-3,24 24 25,0-1 103,0 1-74,-24-24-46,24 24 20,0-1-11</inkml:trace>
    </iact:actionData>
  </iact:action>
  <iact:action type="add" startTime="123102">
    <iact:property name="dataType"/>
    <iact:actionData xml:id="d38">
      <inkml:trace xmlns:inkml="http://www.w3.org/2003/InkML" xml:id="stk38" contextRef="#ctx0" brushRef="#br0">16049 15957 0,'0'24'21,"0"0"-5,0-1-9,47 1 2,0 47 0,0-24-4,24 24 6,-24-24-6,-23 0 2,23 24 4,-23-24-6,23 0 8,0-23-10,-23 47 5,-1-24 1,1-23 3,-1-1-8,1 1 3,-24-1 0,0 1 9,24-24-2,-24 24-7,23-1 20,-23 1-7,24-1-12,-24 1 0,47 0-1,-23 23 0,-1-47 1,1 47 0,23-23 0,-23-1 0,-24 1-1,23 0 1,1-1 18,0-23-13,-24 24 11</inkml:trace>
    </iact:actionData>
  </iact:action>
  <iact:action type="add" startTime="124437">
    <iact:property name="dataType"/>
    <iact:actionData xml:id="d39">
      <inkml:trace xmlns:inkml="http://www.w3.org/2003/InkML" xml:id="stk39" contextRef="#ctx0" brushRef="#br0">16922 15627 0,'0'0'0,"-47"71"4,0-24 6,23 24-1,-23 23-1,0-47-1,-24 71-1,23-70 4,1 46-1,0-23-3,0 0 3,-24 23-2,24-23 4,23 0-7,-23-24 1,0 24 3,23-24 2,-23 0-2,23-23-1,1-1 2,23 25-5,-24-48 8,24 23-7,-23 1 6,-1-24 0,24 23-3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804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93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874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69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849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7410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4321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4.xml"/><Relationship Id="rId5" Type="http://schemas.openxmlformats.org/officeDocument/2006/relationships/image" Target="../media/image11.JP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microsoft.com/office/2011/relationships/inkAction" Target="../ink/inkAction5.xml"/><Relationship Id="rId5" Type="http://schemas.openxmlformats.org/officeDocument/2006/relationships/image" Target="../media/image13.JP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8.m4a"/><Relationship Id="rId7" Type="http://schemas.openxmlformats.org/officeDocument/2006/relationships/image" Target="../media/image23.png"/><Relationship Id="rId2" Type="http://schemas.microsoft.com/office/2007/relationships/media" Target="../media/media8.m4a"/><Relationship Id="rId1" Type="http://schemas.openxmlformats.org/officeDocument/2006/relationships/tags" Target="../tags/tag2.xml"/><Relationship Id="rId6" Type="http://schemas.openxmlformats.org/officeDocument/2006/relationships/image" Target="../media/image15.JP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13568E-2973-4F2E-A2AC-4FD754165400}"/>
              </a:ext>
            </a:extLst>
          </p:cNvPr>
          <p:cNvSpPr txBox="1"/>
          <p:nvPr/>
        </p:nvSpPr>
        <p:spPr>
          <a:xfrm>
            <a:off x="-82773" y="1628182"/>
            <a:ext cx="117495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recognise a half</a:t>
            </a:r>
            <a:endParaRPr lang="en-GB" sz="9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88CBD2-05CF-4BF4-A886-20D58097B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5874" y="3711704"/>
            <a:ext cx="4724400" cy="17335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60E30C-6D99-4DB2-9847-53AA365C70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4382" y="3499098"/>
            <a:ext cx="1762125" cy="22764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5FBD92-388B-4AEE-B101-B818DE5AC0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9828" y="3647573"/>
            <a:ext cx="1905000" cy="2228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7AD1F8-E311-4D89-ADBA-2C15221A1B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751" y="1323975"/>
            <a:ext cx="1123950" cy="2105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3981F9-8F48-4666-81FD-99135A7E82E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9906" y="932230"/>
            <a:ext cx="1131076" cy="2426672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83460B3-09C0-4508-BC57-807AB284FD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879"/>
    </mc:Choice>
    <mc:Fallback>
      <p:transition spd="slow" advTm="39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a fraction?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204770-E9DC-45BA-AAD9-4CFCC9DEEA34}"/>
              </a:ext>
            </a:extLst>
          </p:cNvPr>
          <p:cNvSpPr txBox="1"/>
          <p:nvPr/>
        </p:nvSpPr>
        <p:spPr>
          <a:xfrm>
            <a:off x="1329195" y="1415445"/>
            <a:ext cx="116892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38F663-6B62-4747-8BBB-9B9437BDCE46}"/>
              </a:ext>
            </a:extLst>
          </p:cNvPr>
          <p:cNvSpPr txBox="1"/>
          <p:nvPr/>
        </p:nvSpPr>
        <p:spPr>
          <a:xfrm>
            <a:off x="1229657" y="3310848"/>
            <a:ext cx="116892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10E1A7-4F98-48C7-84F8-A80FA2D97C36}"/>
              </a:ext>
            </a:extLst>
          </p:cNvPr>
          <p:cNvSpPr/>
          <p:nvPr/>
        </p:nvSpPr>
        <p:spPr>
          <a:xfrm>
            <a:off x="1229657" y="3607657"/>
            <a:ext cx="1368000" cy="18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D66A23D-99AC-4D19-A9DE-9D73DB9974D9}"/>
              </a:ext>
            </a:extLst>
          </p:cNvPr>
          <p:cNvCxnSpPr>
            <a:cxnSpLocks/>
            <a:endCxn id="2" idx="3"/>
          </p:cNvCxnSpPr>
          <p:nvPr/>
        </p:nvCxnSpPr>
        <p:spPr>
          <a:xfrm flipH="1">
            <a:off x="2498119" y="2587557"/>
            <a:ext cx="2346255" cy="15132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8C8128E-7E92-4D53-89BB-C075620170ED}"/>
              </a:ext>
            </a:extLst>
          </p:cNvPr>
          <p:cNvCxnSpPr>
            <a:cxnSpLocks/>
            <a:endCxn id="7" idx="3"/>
          </p:cNvCxnSpPr>
          <p:nvPr/>
        </p:nvCxnSpPr>
        <p:spPr>
          <a:xfrm flipH="1" flipV="1">
            <a:off x="2398581" y="4634287"/>
            <a:ext cx="2416610" cy="1322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5889D03-E3E5-4B3E-A5C3-9F586E2C37CF}"/>
              </a:ext>
            </a:extLst>
          </p:cNvPr>
          <p:cNvSpPr txBox="1"/>
          <p:nvPr/>
        </p:nvSpPr>
        <p:spPr>
          <a:xfrm>
            <a:off x="5077196" y="2008171"/>
            <a:ext cx="57503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top number</a:t>
            </a:r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shows how many parts there are.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AEB989-AC19-4083-9175-26B0A4F9C15C}"/>
              </a:ext>
            </a:extLst>
          </p:cNvPr>
          <p:cNvSpPr txBox="1"/>
          <p:nvPr/>
        </p:nvSpPr>
        <p:spPr>
          <a:xfrm>
            <a:off x="5077196" y="4258721"/>
            <a:ext cx="69066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bottom number shows how many parts make the whole. 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4AD317A-9D96-4A42-AC6A-C1FAB175482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893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46"/>
    </mc:Choice>
    <mc:Fallback>
      <p:transition spd="slow" advTm="14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8004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 smtClean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 smtClean="0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800412"/>
              </a:xfrm>
              <a:prstGeom prst="rect">
                <a:avLst/>
              </a:prstGeom>
              <a:blipFill>
                <a:blip r:embed="rId6"/>
                <a:stretch>
                  <a:fillRect l="-1514" b="-12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E6D89F-E4D0-4C59-A241-629AD5095B23}"/>
              </a:ext>
            </a:extLst>
          </p:cNvPr>
          <p:cNvSpPr/>
          <p:nvPr/>
        </p:nvSpPr>
        <p:spPr>
          <a:xfrm>
            <a:off x="903574" y="1722788"/>
            <a:ext cx="1800000" cy="18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98DF056-0138-423C-8FFA-45A17FA1CD24}"/>
              </a:ext>
            </a:extLst>
          </p:cNvPr>
          <p:cNvSpPr/>
          <p:nvPr/>
        </p:nvSpPr>
        <p:spPr>
          <a:xfrm>
            <a:off x="3487390" y="1719248"/>
            <a:ext cx="1800000" cy="180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575084-A480-463F-AA71-AD23B16D7060}"/>
              </a:ext>
            </a:extLst>
          </p:cNvPr>
          <p:cNvSpPr/>
          <p:nvPr/>
        </p:nvSpPr>
        <p:spPr>
          <a:xfrm>
            <a:off x="6071206" y="2169248"/>
            <a:ext cx="288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63E18680-C395-4754-A7D9-2CF1EF2EB279}"/>
              </a:ext>
            </a:extLst>
          </p:cNvPr>
          <p:cNvSpPr/>
          <p:nvPr/>
        </p:nvSpPr>
        <p:spPr>
          <a:xfrm>
            <a:off x="9709773" y="1719248"/>
            <a:ext cx="1800000" cy="1800000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2F07F6E-6878-4481-AEA6-C4705E4A537E}"/>
              </a:ext>
            </a:extLst>
          </p:cNvPr>
          <p:cNvSpPr/>
          <p:nvPr/>
        </p:nvSpPr>
        <p:spPr>
          <a:xfrm>
            <a:off x="1389574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9C720AA-4677-48C1-BE2D-BF4369D7D9E3}"/>
              </a:ext>
            </a:extLst>
          </p:cNvPr>
          <p:cNvSpPr/>
          <p:nvPr/>
        </p:nvSpPr>
        <p:spPr>
          <a:xfrm>
            <a:off x="3973390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FA65EE5-0B77-4333-9F8B-F6050D0049A4}"/>
              </a:ext>
            </a:extLst>
          </p:cNvPr>
          <p:cNvSpPr/>
          <p:nvPr/>
        </p:nvSpPr>
        <p:spPr>
          <a:xfrm>
            <a:off x="7097206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650438C-3D65-4C77-B35B-B372ABF9AE6F}"/>
              </a:ext>
            </a:extLst>
          </p:cNvPr>
          <p:cNvSpPr/>
          <p:nvPr/>
        </p:nvSpPr>
        <p:spPr>
          <a:xfrm>
            <a:off x="10195773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C886CA-ECDD-4732-AEDD-2E0C7F25AFC0}"/>
              </a:ext>
            </a:extLst>
          </p:cNvPr>
          <p:cNvCxnSpPr>
            <a:stCxn id="2" idx="0"/>
          </p:cNvCxnSpPr>
          <p:nvPr/>
        </p:nvCxnSpPr>
        <p:spPr>
          <a:xfrm>
            <a:off x="1803574" y="1722788"/>
            <a:ext cx="0" cy="17964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75C38CB-C7FF-40B5-B301-480828C8E539}"/>
              </a:ext>
            </a:extLst>
          </p:cNvPr>
          <p:cNvCxnSpPr>
            <a:cxnSpLocks/>
            <a:stCxn id="3" idx="0"/>
            <a:endCxn id="3" idx="5"/>
          </p:cNvCxnSpPr>
          <p:nvPr/>
        </p:nvCxnSpPr>
        <p:spPr>
          <a:xfrm>
            <a:off x="4387390" y="1719248"/>
            <a:ext cx="636396" cy="153639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2B56B0F-CB0A-4B8E-B219-41D0A1D1F68B}"/>
              </a:ext>
            </a:extLst>
          </p:cNvPr>
          <p:cNvCxnSpPr>
            <a:cxnSpLocks/>
          </p:cNvCxnSpPr>
          <p:nvPr/>
        </p:nvCxnSpPr>
        <p:spPr>
          <a:xfrm>
            <a:off x="7149256" y="2169248"/>
            <a:ext cx="0" cy="90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AFC4F37-799B-4392-B5AD-399BB7CCB4AA}"/>
              </a:ext>
            </a:extLst>
          </p:cNvPr>
          <p:cNvCxnSpPr>
            <a:cxnSpLocks/>
            <a:stCxn id="5" idx="0"/>
            <a:endCxn id="5" idx="3"/>
          </p:cNvCxnSpPr>
          <p:nvPr/>
        </p:nvCxnSpPr>
        <p:spPr>
          <a:xfrm>
            <a:off x="10609773" y="1719248"/>
            <a:ext cx="0" cy="1800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B24FCCBC-05CB-4B2E-8D0D-6020C05CA33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181160" y="2447280"/>
              <a:ext cx="10144800" cy="271980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B24FCCBC-05CB-4B2E-8D0D-6020C05CA3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65320" y="2383920"/>
                <a:ext cx="10176120" cy="284652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68EF11EE-9DE0-403B-8562-F03CC83E99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1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083"/>
    </mc:Choice>
    <mc:Fallback>
      <p:transition spd="slow" advTm="59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94" y="0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E6D89F-E4D0-4C59-A241-629AD5095B23}"/>
              </a:ext>
            </a:extLst>
          </p:cNvPr>
          <p:cNvSpPr/>
          <p:nvPr/>
        </p:nvSpPr>
        <p:spPr>
          <a:xfrm>
            <a:off x="903574" y="1722788"/>
            <a:ext cx="1800000" cy="18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98DF056-0138-423C-8FFA-45A17FA1CD24}"/>
              </a:ext>
            </a:extLst>
          </p:cNvPr>
          <p:cNvSpPr/>
          <p:nvPr/>
        </p:nvSpPr>
        <p:spPr>
          <a:xfrm>
            <a:off x="9735022" y="1724051"/>
            <a:ext cx="1800000" cy="180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575084-A480-463F-AA71-AD23B16D7060}"/>
              </a:ext>
            </a:extLst>
          </p:cNvPr>
          <p:cNvSpPr/>
          <p:nvPr/>
        </p:nvSpPr>
        <p:spPr>
          <a:xfrm>
            <a:off x="6071206" y="2169248"/>
            <a:ext cx="288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2F07F6E-6878-4481-AEA6-C4705E4A537E}"/>
              </a:ext>
            </a:extLst>
          </p:cNvPr>
          <p:cNvSpPr/>
          <p:nvPr/>
        </p:nvSpPr>
        <p:spPr>
          <a:xfrm>
            <a:off x="1389574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9C720AA-4677-48C1-BE2D-BF4369D7D9E3}"/>
              </a:ext>
            </a:extLst>
          </p:cNvPr>
          <p:cNvSpPr/>
          <p:nvPr/>
        </p:nvSpPr>
        <p:spPr>
          <a:xfrm>
            <a:off x="3973390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FA65EE5-0B77-4333-9F8B-F6050D0049A4}"/>
              </a:ext>
            </a:extLst>
          </p:cNvPr>
          <p:cNvSpPr/>
          <p:nvPr/>
        </p:nvSpPr>
        <p:spPr>
          <a:xfrm>
            <a:off x="7097206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650438C-3D65-4C77-B35B-B372ABF9AE6F}"/>
              </a:ext>
            </a:extLst>
          </p:cNvPr>
          <p:cNvSpPr/>
          <p:nvPr/>
        </p:nvSpPr>
        <p:spPr>
          <a:xfrm>
            <a:off x="10195773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C886CA-ECDD-4732-AEDD-2E0C7F25AFC0}"/>
              </a:ext>
            </a:extLst>
          </p:cNvPr>
          <p:cNvCxnSpPr>
            <a:cxnSpLocks/>
            <a:stCxn id="2" idx="3"/>
            <a:endCxn id="2" idx="1"/>
          </p:cNvCxnSpPr>
          <p:nvPr/>
        </p:nvCxnSpPr>
        <p:spPr>
          <a:xfrm flipH="1">
            <a:off x="903574" y="2622788"/>
            <a:ext cx="180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75C38CB-C7FF-40B5-B301-480828C8E539}"/>
              </a:ext>
            </a:extLst>
          </p:cNvPr>
          <p:cNvCxnSpPr>
            <a:cxnSpLocks/>
            <a:stCxn id="3" idx="3"/>
            <a:endCxn id="3" idx="5"/>
          </p:cNvCxnSpPr>
          <p:nvPr/>
        </p:nvCxnSpPr>
        <p:spPr>
          <a:xfrm>
            <a:off x="9998626" y="3260447"/>
            <a:ext cx="12727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2B56B0F-CB0A-4B8E-B219-41D0A1D1F68B}"/>
              </a:ext>
            </a:extLst>
          </p:cNvPr>
          <p:cNvCxnSpPr>
            <a:cxnSpLocks/>
          </p:cNvCxnSpPr>
          <p:nvPr/>
        </p:nvCxnSpPr>
        <p:spPr>
          <a:xfrm flipH="1">
            <a:off x="6071206" y="2835148"/>
            <a:ext cx="288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DDA09B2-1C22-464F-B55A-72B48BBF9D60}"/>
              </a:ext>
            </a:extLst>
          </p:cNvPr>
          <p:cNvGrpSpPr/>
          <p:nvPr/>
        </p:nvGrpSpPr>
        <p:grpSpPr>
          <a:xfrm rot="5400000">
            <a:off x="3487390" y="1719248"/>
            <a:ext cx="1800000" cy="1800000"/>
            <a:chOff x="9709773" y="1719248"/>
            <a:chExt cx="1800000" cy="1800000"/>
          </a:xfrm>
        </p:grpSpPr>
        <p:sp>
          <p:nvSpPr>
            <p:cNvPr id="5" name="Isosceles Triangle 4">
              <a:extLst>
                <a:ext uri="{FF2B5EF4-FFF2-40B4-BE49-F238E27FC236}">
                  <a16:creationId xmlns:a16="http://schemas.microsoft.com/office/drawing/2014/main" id="{63E18680-C395-4754-A7D9-2CF1EF2EB279}"/>
                </a:ext>
              </a:extLst>
            </p:cNvPr>
            <p:cNvSpPr/>
            <p:nvPr/>
          </p:nvSpPr>
          <p:spPr>
            <a:xfrm>
              <a:off x="9709773" y="1719248"/>
              <a:ext cx="1800000" cy="180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6AFC4F37-799B-4392-B5AD-399BB7CCB4AA}"/>
                </a:ext>
              </a:extLst>
            </p:cNvPr>
            <p:cNvCxnSpPr>
              <a:cxnSpLocks/>
              <a:stCxn id="5" idx="0"/>
              <a:endCxn id="5" idx="3"/>
            </p:cNvCxnSpPr>
            <p:nvPr/>
          </p:nvCxnSpPr>
          <p:spPr>
            <a:xfrm>
              <a:off x="10609773" y="1719248"/>
              <a:ext cx="0" cy="180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BF8CEAB-B187-4C94-AFA3-39D20849E818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8004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 smtClean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 smtClean="0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BF8CEAB-B187-4C94-AFA3-39D20849E8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800412"/>
              </a:xfrm>
              <a:prstGeom prst="rect">
                <a:avLst/>
              </a:prstGeom>
              <a:blipFill>
                <a:blip r:embed="rId6"/>
                <a:stretch>
                  <a:fillRect l="-1514" b="-12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4FC15D7-8F69-48EF-94F2-F07B99456E9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63480" y="2166840"/>
              <a:ext cx="9345960" cy="30852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4FC15D7-8F69-48EF-94F2-F07B99456E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47640" y="2103480"/>
                <a:ext cx="9377280" cy="321192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FA4E6C2-B1AF-4D9E-B85D-D4037E547E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83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300"/>
    </mc:Choice>
    <mc:Fallback>
      <p:transition spd="slow" advTm="46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E98DF056-0138-423C-8FFA-45A17FA1CD24}"/>
              </a:ext>
            </a:extLst>
          </p:cNvPr>
          <p:cNvSpPr/>
          <p:nvPr/>
        </p:nvSpPr>
        <p:spPr>
          <a:xfrm>
            <a:off x="903574" y="1722382"/>
            <a:ext cx="1800000" cy="180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2F07F6E-6878-4481-AEA6-C4705E4A537E}"/>
              </a:ext>
            </a:extLst>
          </p:cNvPr>
          <p:cNvSpPr/>
          <p:nvPr/>
        </p:nvSpPr>
        <p:spPr>
          <a:xfrm>
            <a:off x="1389574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9C720AA-4677-48C1-BE2D-BF4369D7D9E3}"/>
              </a:ext>
            </a:extLst>
          </p:cNvPr>
          <p:cNvSpPr/>
          <p:nvPr/>
        </p:nvSpPr>
        <p:spPr>
          <a:xfrm>
            <a:off x="4476098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FA65EE5-0B77-4333-9F8B-F6050D0049A4}"/>
              </a:ext>
            </a:extLst>
          </p:cNvPr>
          <p:cNvSpPr/>
          <p:nvPr/>
        </p:nvSpPr>
        <p:spPr>
          <a:xfrm>
            <a:off x="7562622" y="4430635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650438C-3D65-4C77-B35B-B372ABF9AE6F}"/>
              </a:ext>
            </a:extLst>
          </p:cNvPr>
          <p:cNvSpPr/>
          <p:nvPr/>
        </p:nvSpPr>
        <p:spPr>
          <a:xfrm>
            <a:off x="10195773" y="4432608"/>
            <a:ext cx="828000" cy="82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0383797-C311-4E5A-B9C0-5B0393F8748E}"/>
              </a:ext>
            </a:extLst>
          </p:cNvPr>
          <p:cNvGrpSpPr/>
          <p:nvPr/>
        </p:nvGrpSpPr>
        <p:grpSpPr>
          <a:xfrm>
            <a:off x="7076622" y="1722382"/>
            <a:ext cx="1800000" cy="1803540"/>
            <a:chOff x="5171206" y="-2381376"/>
            <a:chExt cx="1800000" cy="180354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1E6D89F-E4D0-4C59-A241-629AD5095B23}"/>
                </a:ext>
              </a:extLst>
            </p:cNvPr>
            <p:cNvSpPr/>
            <p:nvPr/>
          </p:nvSpPr>
          <p:spPr>
            <a:xfrm>
              <a:off x="5171206" y="-2377836"/>
              <a:ext cx="1800000" cy="180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2C886CA-ECDD-4732-AEDD-2E0C7F25AFC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171206" y="-2381376"/>
              <a:ext cx="1800000" cy="180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F75C38CB-C7FF-40B5-B301-480828C8E539}"/>
              </a:ext>
            </a:extLst>
          </p:cNvPr>
          <p:cNvCxnSpPr>
            <a:cxnSpLocks/>
            <a:stCxn id="3" idx="7"/>
            <a:endCxn id="3" idx="3"/>
          </p:cNvCxnSpPr>
          <p:nvPr/>
        </p:nvCxnSpPr>
        <p:spPr>
          <a:xfrm flipH="1">
            <a:off x="1167178" y="1985986"/>
            <a:ext cx="1272792" cy="127279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E8AB962-CDFE-4666-B04C-3EA24FB26BC8}"/>
              </a:ext>
            </a:extLst>
          </p:cNvPr>
          <p:cNvGrpSpPr/>
          <p:nvPr/>
        </p:nvGrpSpPr>
        <p:grpSpPr>
          <a:xfrm>
            <a:off x="3450098" y="2172382"/>
            <a:ext cx="2880000" cy="900000"/>
            <a:chOff x="6071206" y="2169248"/>
            <a:chExt cx="2880000" cy="90000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6575084-A480-463F-AA71-AD23B16D7060}"/>
                </a:ext>
              </a:extLst>
            </p:cNvPr>
            <p:cNvSpPr/>
            <p:nvPr/>
          </p:nvSpPr>
          <p:spPr>
            <a:xfrm>
              <a:off x="6071206" y="2169248"/>
              <a:ext cx="2880000" cy="900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2B56B0F-CB0A-4B8E-B219-41D0A1D1F68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337300" y="2169248"/>
              <a:ext cx="2613906" cy="6659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DDA09B2-1C22-464F-B55A-72B48BBF9D60}"/>
              </a:ext>
            </a:extLst>
          </p:cNvPr>
          <p:cNvGrpSpPr/>
          <p:nvPr/>
        </p:nvGrpSpPr>
        <p:grpSpPr>
          <a:xfrm rot="2948619">
            <a:off x="9927547" y="1505402"/>
            <a:ext cx="1800000" cy="1800000"/>
            <a:chOff x="9709773" y="1719248"/>
            <a:chExt cx="1800000" cy="1800000"/>
          </a:xfrm>
        </p:grpSpPr>
        <p:sp>
          <p:nvSpPr>
            <p:cNvPr id="5" name="Isosceles Triangle 4">
              <a:extLst>
                <a:ext uri="{FF2B5EF4-FFF2-40B4-BE49-F238E27FC236}">
                  <a16:creationId xmlns:a16="http://schemas.microsoft.com/office/drawing/2014/main" id="{63E18680-C395-4754-A7D9-2CF1EF2EB279}"/>
                </a:ext>
              </a:extLst>
            </p:cNvPr>
            <p:cNvSpPr/>
            <p:nvPr/>
          </p:nvSpPr>
          <p:spPr>
            <a:xfrm>
              <a:off x="9709773" y="1719248"/>
              <a:ext cx="1800000" cy="180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6AFC4F37-799B-4392-B5AD-399BB7CCB4AA}"/>
                </a:ext>
              </a:extLst>
            </p:cNvPr>
            <p:cNvCxnSpPr>
              <a:cxnSpLocks/>
              <a:stCxn id="5" idx="5"/>
              <a:endCxn id="5" idx="1"/>
            </p:cNvCxnSpPr>
            <p:nvPr/>
          </p:nvCxnSpPr>
          <p:spPr>
            <a:xfrm rot="16200000" flipV="1">
              <a:off x="10609773" y="2169248"/>
              <a:ext cx="0" cy="90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3F4ED0-6DC4-45AB-8494-33F853C44B20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8004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pictures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 smtClean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 smtClean="0"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 i="0" smtClean="0"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13F4ED0-6DC4-45AB-8494-33F853C44B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800412"/>
              </a:xfrm>
              <a:prstGeom prst="rect">
                <a:avLst/>
              </a:prstGeom>
              <a:blipFill>
                <a:blip r:embed="rId6"/>
                <a:stretch>
                  <a:fillRect l="-1514" b="-122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3EA4239A-7FD7-4EFE-A1A1-D48C83600E1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546560" y="1980000"/>
              <a:ext cx="9550080" cy="31701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3EA4239A-7FD7-4EFE-A1A1-D48C83600E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30720" y="1916640"/>
                <a:ext cx="9581400" cy="32968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6374E40-9D3E-4AC9-9C69-6F120D196E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699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62"/>
    </mc:Choice>
    <mc:Fallback>
      <p:transition spd="slow" advTm="45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BB72AF-D478-4E84-844E-160DF1036D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pictures represent a half?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DE7533-9C0F-4FDB-8A34-E1CC4A93BAD1}"/>
              </a:ext>
            </a:extLst>
          </p:cNvPr>
          <p:cNvSpPr/>
          <p:nvPr/>
        </p:nvSpPr>
        <p:spPr>
          <a:xfrm>
            <a:off x="2742997" y="2818425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471C36-046E-4936-8F91-963071DC5F9C}"/>
              </a:ext>
            </a:extLst>
          </p:cNvPr>
          <p:cNvSpPr/>
          <p:nvPr/>
        </p:nvSpPr>
        <p:spPr>
          <a:xfrm>
            <a:off x="767555" y="1503193"/>
            <a:ext cx="2207763" cy="11165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37D1E8-692A-4DD7-BCA4-136A6CC4CE7C}"/>
              </a:ext>
            </a:extLst>
          </p:cNvPr>
          <p:cNvSpPr/>
          <p:nvPr/>
        </p:nvSpPr>
        <p:spPr>
          <a:xfrm>
            <a:off x="9814476" y="5546230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3FA1303-CA7B-4B36-A0F9-437C972DE934}"/>
              </a:ext>
            </a:extLst>
          </p:cNvPr>
          <p:cNvSpPr/>
          <p:nvPr/>
        </p:nvSpPr>
        <p:spPr>
          <a:xfrm>
            <a:off x="1536405" y="4189108"/>
            <a:ext cx="1206592" cy="12103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3FEAC79-CE8D-4FE8-BF7E-E598A3C905DF}"/>
              </a:ext>
            </a:extLst>
          </p:cNvPr>
          <p:cNvSpPr/>
          <p:nvPr/>
        </p:nvSpPr>
        <p:spPr>
          <a:xfrm>
            <a:off x="2377323" y="5544701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07B7149-37BA-49C8-8C08-730C1ED4BD36}"/>
              </a:ext>
            </a:extLst>
          </p:cNvPr>
          <p:cNvSpPr/>
          <p:nvPr/>
        </p:nvSpPr>
        <p:spPr>
          <a:xfrm>
            <a:off x="6095820" y="5546233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679D8C2-1756-4273-9C1C-4215D39FC181}"/>
              </a:ext>
            </a:extLst>
          </p:cNvPr>
          <p:cNvSpPr/>
          <p:nvPr/>
        </p:nvSpPr>
        <p:spPr>
          <a:xfrm>
            <a:off x="5518936" y="4405289"/>
            <a:ext cx="2031465" cy="10195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Freeform 70">
            <a:extLst>
              <a:ext uri="{FF2B5EF4-FFF2-40B4-BE49-F238E27FC236}">
                <a16:creationId xmlns:a16="http://schemas.microsoft.com/office/drawing/2014/main" id="{E679D8C2-1756-4273-9C1C-4215D39FC181}"/>
              </a:ext>
            </a:extLst>
          </p:cNvPr>
          <p:cNvSpPr/>
          <p:nvPr/>
        </p:nvSpPr>
        <p:spPr>
          <a:xfrm>
            <a:off x="9135699" y="3085452"/>
            <a:ext cx="2031465" cy="2207312"/>
          </a:xfrm>
          <a:custGeom>
            <a:avLst/>
            <a:gdLst>
              <a:gd name="connsiteX0" fmla="*/ 0 w 2031465"/>
              <a:gd name="connsiteY0" fmla="*/ 0 h 2207312"/>
              <a:gd name="connsiteX1" fmla="*/ 1038160 w 2031465"/>
              <a:gd name="connsiteY1" fmla="*/ 0 h 2207312"/>
              <a:gd name="connsiteX2" fmla="*/ 1038160 w 2031465"/>
              <a:gd name="connsiteY2" fmla="*/ 304939 h 2207312"/>
              <a:gd name="connsiteX3" fmla="*/ 2031465 w 2031465"/>
              <a:gd name="connsiteY3" fmla="*/ 304939 h 2207312"/>
              <a:gd name="connsiteX4" fmla="*/ 2031465 w 2031465"/>
              <a:gd name="connsiteY4" fmla="*/ 2207312 h 2207312"/>
              <a:gd name="connsiteX5" fmla="*/ 0 w 2031465"/>
              <a:gd name="connsiteY5" fmla="*/ 2207312 h 220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1465" h="2207312">
                <a:moveTo>
                  <a:pt x="0" y="0"/>
                </a:moveTo>
                <a:lnTo>
                  <a:pt x="1038160" y="0"/>
                </a:lnTo>
                <a:lnTo>
                  <a:pt x="1038160" y="304939"/>
                </a:lnTo>
                <a:lnTo>
                  <a:pt x="2031465" y="304939"/>
                </a:lnTo>
                <a:lnTo>
                  <a:pt x="2031465" y="2207312"/>
                </a:lnTo>
                <a:lnTo>
                  <a:pt x="0" y="2207312"/>
                </a:lnTo>
                <a:close/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9407A33-A35B-41D5-9091-5F236F4D026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26640" y="1002600"/>
              <a:ext cx="9830520" cy="5150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9407A33-A35B-41D5-9091-5F236F4D026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10800" y="939240"/>
                <a:ext cx="9861840" cy="52772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E9F5996-C435-49C3-9A93-2C1B2E0D5B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9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120"/>
    </mc:Choice>
    <mc:Fallback>
      <p:transition spd="slow" advTm="86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40DE0A9-52C9-41BC-BE5A-06F78555AD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pictures represent a half?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DE7533-9C0F-4FDB-8A34-E1CC4A93BAD1}"/>
              </a:ext>
            </a:extLst>
          </p:cNvPr>
          <p:cNvSpPr/>
          <p:nvPr/>
        </p:nvSpPr>
        <p:spPr>
          <a:xfrm>
            <a:off x="1632379" y="3293600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37D1E8-692A-4DD7-BCA4-136A6CC4CE7C}"/>
              </a:ext>
            </a:extLst>
          </p:cNvPr>
          <p:cNvSpPr/>
          <p:nvPr/>
        </p:nvSpPr>
        <p:spPr>
          <a:xfrm>
            <a:off x="9499014" y="5622634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3FEAC79-CE8D-4FE8-BF7E-E598A3C905DF}"/>
              </a:ext>
            </a:extLst>
          </p:cNvPr>
          <p:cNvSpPr/>
          <p:nvPr/>
        </p:nvSpPr>
        <p:spPr>
          <a:xfrm>
            <a:off x="1632379" y="5622635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07B7149-37BA-49C8-8C08-730C1ED4BD36}"/>
              </a:ext>
            </a:extLst>
          </p:cNvPr>
          <p:cNvSpPr/>
          <p:nvPr/>
        </p:nvSpPr>
        <p:spPr>
          <a:xfrm>
            <a:off x="5425049" y="5622635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60A5649-1E8F-4778-96BF-7CD069DF5E96}"/>
              </a:ext>
            </a:extLst>
          </p:cNvPr>
          <p:cNvSpPr/>
          <p:nvPr/>
        </p:nvSpPr>
        <p:spPr>
          <a:xfrm>
            <a:off x="395690" y="4539133"/>
            <a:ext cx="1660265" cy="9755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47EB4ED-AA7E-4791-9D3A-15775C27B6FE}"/>
              </a:ext>
            </a:extLst>
          </p:cNvPr>
          <p:cNvSpPr/>
          <p:nvPr/>
        </p:nvSpPr>
        <p:spPr>
          <a:xfrm>
            <a:off x="5425049" y="3293600"/>
            <a:ext cx="833348" cy="73660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59C2DFBF-88C1-4138-85E4-86EA050266CB}"/>
              </a:ext>
            </a:extLst>
          </p:cNvPr>
          <p:cNvSpPr/>
          <p:nvPr/>
        </p:nvSpPr>
        <p:spPr>
          <a:xfrm>
            <a:off x="4700334" y="1804802"/>
            <a:ext cx="1205099" cy="12613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9C2DFBF-88C1-4138-85E4-86EA050266CB}"/>
              </a:ext>
            </a:extLst>
          </p:cNvPr>
          <p:cNvSpPr/>
          <p:nvPr/>
        </p:nvSpPr>
        <p:spPr>
          <a:xfrm>
            <a:off x="2055943" y="1121326"/>
            <a:ext cx="1205099" cy="206431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9C2DFBF-88C1-4138-85E4-86EA050266CB}"/>
              </a:ext>
            </a:extLst>
          </p:cNvPr>
          <p:cNvSpPr/>
          <p:nvPr/>
        </p:nvSpPr>
        <p:spPr>
          <a:xfrm>
            <a:off x="9926839" y="1030520"/>
            <a:ext cx="1829798" cy="40558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F93E386-7907-405B-8AF3-B0DCAFC784D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28920" y="552240"/>
              <a:ext cx="10051200" cy="5796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F93E386-7907-405B-8AF3-B0DCAFC784D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13080" y="488880"/>
                <a:ext cx="10082520" cy="59227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650FF7A-AA96-4480-A84D-6D3B533252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8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589"/>
    </mc:Choice>
    <mc:Fallback>
      <p:transition spd="slow" advTm="1315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8040A4-B0D0-465F-88D1-05445D20AE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C297E4-23A4-440B-BBF0-9F9CF6658F2E}"/>
              </a:ext>
            </a:extLst>
          </p:cNvPr>
          <p:cNvSpPr txBox="1"/>
          <p:nvPr/>
        </p:nvSpPr>
        <p:spPr>
          <a:xfrm>
            <a:off x="343155" y="229306"/>
            <a:ext cx="11199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says,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4237B680-78A1-4A18-A61F-4A2B52D2D4E7}"/>
                  </a:ext>
                </a:extLst>
              </p:cNvPr>
              <p:cNvSpPr/>
              <p:nvPr/>
            </p:nvSpPr>
            <p:spPr>
              <a:xfrm>
                <a:off x="3091992" y="1043387"/>
                <a:ext cx="4700884" cy="1355795"/>
              </a:xfrm>
              <a:prstGeom prst="wedgeRoundRectCallout">
                <a:avLst>
                  <a:gd name="adj1" fmla="val -64519"/>
                  <a:gd name="adj2" fmla="val 23311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Two of the pictures below represent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b="1" i="1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boxPr>
                      <m:e>
                        <m:f>
                          <m:fPr>
                            <m:ctrlPr>
                              <a:rPr lang="en-GB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Yu Gothic UI" panose="020B0500000000000000" pitchFamily="34" charset="-128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1">
                                <a:solidFill>
                                  <a:schemeClr val="tx1"/>
                                </a:solidFill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1">
                                <a:solidFill>
                                  <a:schemeClr val="tx1"/>
                                </a:solidFill>
                                <a:latin typeface="Yu Gothic UI" panose="020B0500000000000000" pitchFamily="34" charset="-128"/>
                                <a:ea typeface="Yu Gothic UI" panose="020B0500000000000000" pitchFamily="34" charset="-128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.</a:t>
                </a:r>
              </a:p>
            </p:txBody>
          </p:sp>
        </mc:Choice>
        <mc:Fallback xmlns="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4237B680-78A1-4A18-A61F-4A2B52D2D4E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1992" y="1043387"/>
                <a:ext cx="4700884" cy="1355795"/>
              </a:xfrm>
              <a:prstGeom prst="wedgeRoundRectCallout">
                <a:avLst>
                  <a:gd name="adj1" fmla="val -64519"/>
                  <a:gd name="adj2" fmla="val 23311"/>
                  <a:gd name="adj3" fmla="val 16667"/>
                </a:avLst>
              </a:prstGeom>
              <a:blipFill>
                <a:blip r:embed="rId7"/>
                <a:stretch>
                  <a:fillRect t="-2193" b="-3070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405803EB-FA2D-4B6D-B39E-E83877CE5B40}"/>
              </a:ext>
            </a:extLst>
          </p:cNvPr>
          <p:cNvSpPr/>
          <p:nvPr/>
        </p:nvSpPr>
        <p:spPr>
          <a:xfrm>
            <a:off x="343154" y="509024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Matt correct?</a:t>
            </a: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81A03919-3A66-4E20-A993-46AAD1F3505B}"/>
              </a:ext>
            </a:extLst>
          </p:cNvPr>
          <p:cNvSpPr/>
          <p:nvPr/>
        </p:nvSpPr>
        <p:spPr>
          <a:xfrm>
            <a:off x="1387504" y="3301799"/>
            <a:ext cx="1093510" cy="106486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F6CE1CE-6D15-4CF7-B649-BB6115046ABA}"/>
              </a:ext>
            </a:extLst>
          </p:cNvPr>
          <p:cNvSpPr/>
          <p:nvPr/>
        </p:nvSpPr>
        <p:spPr>
          <a:xfrm>
            <a:off x="10099249" y="3381123"/>
            <a:ext cx="1093510" cy="1064860"/>
          </a:xfrm>
          <a:prstGeom prst="ellips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ED6B5DA-BBC1-4AD2-A1D3-4C2E0FF84D55}"/>
              </a:ext>
            </a:extLst>
          </p:cNvPr>
          <p:cNvCxnSpPr>
            <a:cxnSpLocks/>
          </p:cNvCxnSpPr>
          <p:nvPr/>
        </p:nvCxnSpPr>
        <p:spPr>
          <a:xfrm>
            <a:off x="1839991" y="3188675"/>
            <a:ext cx="0" cy="1296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D94D1B30-58BD-4C9A-8165-8C5569745614}"/>
              </a:ext>
            </a:extLst>
          </p:cNvPr>
          <p:cNvSpPr/>
          <p:nvPr/>
        </p:nvSpPr>
        <p:spPr>
          <a:xfrm>
            <a:off x="343154" y="5859253"/>
            <a:ext cx="108496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only one of the pictures represents a half (the bear).</a:t>
            </a:r>
            <a:endParaRPr lang="en-GB" sz="3200" dirty="0">
              <a:solidFill>
                <a:srgbClr val="FF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18F7C00-61E6-4D83-9940-286B348A787A}"/>
              </a:ext>
            </a:extLst>
          </p:cNvPr>
          <p:cNvCxnSpPr>
            <a:cxnSpLocks/>
          </p:cNvCxnSpPr>
          <p:nvPr/>
        </p:nvCxnSpPr>
        <p:spPr>
          <a:xfrm>
            <a:off x="8204974" y="2926117"/>
            <a:ext cx="0" cy="177448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8348D01-7EEC-41C9-8E3A-D31316A26997}"/>
              </a:ext>
            </a:extLst>
          </p:cNvPr>
          <p:cNvCxnSpPr>
            <a:cxnSpLocks/>
          </p:cNvCxnSpPr>
          <p:nvPr/>
        </p:nvCxnSpPr>
        <p:spPr>
          <a:xfrm>
            <a:off x="5037514" y="2897836"/>
            <a:ext cx="0" cy="19946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9416A96-D324-44AA-A35F-8911F8A4FAB9}"/>
              </a:ext>
            </a:extLst>
          </p:cNvPr>
          <p:cNvCxnSpPr>
            <a:cxnSpLocks/>
          </p:cNvCxnSpPr>
          <p:nvPr/>
        </p:nvCxnSpPr>
        <p:spPr>
          <a:xfrm flipH="1">
            <a:off x="10646004" y="3184220"/>
            <a:ext cx="177539" cy="14166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4B491961-254F-4410-849D-0B42C44E68C4}"/>
              </a:ext>
            </a:extLst>
          </p:cNvPr>
          <p:cNvSpPr/>
          <p:nvPr/>
        </p:nvSpPr>
        <p:spPr>
          <a:xfrm>
            <a:off x="7392886" y="2897836"/>
            <a:ext cx="1575214" cy="184797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BEB4D62-B74F-4E17-8725-EC58A706684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8850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867"/>
    </mc:Choice>
    <mc:Fallback>
      <p:transition spd="slow" advTm="53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2" grpId="0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1332BB-ACA1-4AC6-8F31-2006F86C67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500" y="1493804"/>
            <a:ext cx="3538703" cy="51080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2ACB46-0332-4336-AB06-9CC081D16ABD}"/>
              </a:ext>
            </a:extLst>
          </p:cNvPr>
          <p:cNvSpPr txBox="1"/>
          <p:nvPr/>
        </p:nvSpPr>
        <p:spPr>
          <a:xfrm>
            <a:off x="741783" y="340567"/>
            <a:ext cx="106975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would like you to complete two pieces of work today.  For the first piece you need to cut the pictures out and correctly sort them under the headings ½ or not a ½ .  For your second piece of work choose two 1, 2 or 3 Star worksheets to complete.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15E154-9F98-4781-BA87-494711CC7B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8205" y="1493804"/>
            <a:ext cx="3673932" cy="52369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458DB5-E4BB-4B3D-BC6E-6772A0B906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7268" y="1493804"/>
            <a:ext cx="3485872" cy="499939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EA3BC3-2CFF-43CD-B72C-4A893C1F5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7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559"/>
    </mc:Choice>
    <mc:Fallback>
      <p:transition spd="slow" advTm="57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5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13001</TotalTime>
  <Words>155</Words>
  <Application>Microsoft Office PowerPoint</Application>
  <PresentationFormat>Widescreen</PresentationFormat>
  <Paragraphs>27</Paragraphs>
  <Slides>9</Slides>
  <Notes>7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Fractions - Week 10</dc:title>
  <dc:creator>PRIMARY STARS EDUCATION</dc:creator>
  <cp:lastModifiedBy>Michelle Edwards</cp:lastModifiedBy>
  <cp:revision>753</cp:revision>
  <dcterms:created xsi:type="dcterms:W3CDTF">2018-08-10T10:44:35Z</dcterms:created>
  <dcterms:modified xsi:type="dcterms:W3CDTF">2021-01-23T12:58:26Z</dcterms:modified>
</cp:coreProperties>
</file>