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 snapToGrid="0">
      <p:cViewPr varScale="1">
        <p:scale>
          <a:sx n="66" d="100"/>
          <a:sy n="66" d="100"/>
        </p:scale>
        <p:origin x="67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E8F8A4-59A5-4DD4-A727-C28CE155FC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263FAE-BFE1-414B-B15C-AF583DBFC3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F58F13-FC79-4F93-9F7E-0FBBEA1013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38594B-DE64-4D6B-B37C-1A5305A22F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34BB0E-1D2A-48A1-8DB3-1AB7361AE0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060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012EEB-1158-4AA7-BE89-E5E7561268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0213EC-E71C-4F0E-A494-BB2F2E5931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F5788B-FAA3-4DF5-ACC1-E8446ADC13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4EBD88-EE69-4839-A4BC-3BCB363AEC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6EDF6-1301-44F8-9DDC-D9589EBEF5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974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F6D65D-2D49-444B-8E72-517C4D9A12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8632A3-8969-4C5E-9779-A76DB0A0AD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35F281-690E-4CDE-B8CE-344221CDD2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E901C3-A751-42BB-96AA-EB40B36F6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FCC18D-AB96-4CB3-BE3E-063F6A2AC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8515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E2A700-13A0-4543-ACD1-DCA72FE96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277809-0A33-4576-9251-37DCA1DB69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5CE6D1-5AF8-429C-B9C4-A2B0429E21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D87F5D-E067-4E16-9CF8-F1440A12E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94ED81-7B55-4265-B052-5078FA458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2FDAE0-B9F5-4879-90F8-C1E52A6F4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8015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A06FE-7ACD-48E2-B628-D1BA84CD73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F35EC4-B4A1-464D-88A0-88B06F9373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B5D8A5-2388-41C6-9B1E-53A86F3CA0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373554-0E35-4EAC-A611-2E65F783F9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9777546-19F0-4AC4-886E-86394BEEC3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ACAC53-424E-48C3-859D-9E7461770E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78C556D-2B0C-403D-9FDF-1174ECF09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F247BFA-C6FE-4CC2-B7AE-3422C29D4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4004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BE008B-7C2F-4476-8D49-B2770382E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50B40B3-8D59-4ED4-BC77-C8E0AC252F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E2C89E-2021-4B8D-A088-2A95BFBC2C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82DDC0-CFC1-4B38-8D53-0F4125753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895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B193F45-77E7-40FE-8F0B-3037A8B9E7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0A7DA7-9378-4E80-8A0A-E8838D6B59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CB9E9C-1449-42E1-802C-73AF9F1CA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087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E5008E-EC08-4D5E-9205-C9CA1874DC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9F861F-593E-43AD-A82E-E56D98F2B3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A33B26-1847-4522-A806-280C2B6704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FFE4AA-B682-4665-9243-FFD6D1750E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523042-DEC5-41E0-8AD1-300F4E4DE8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BA9181-D49B-404D-A67F-DD1CDAB671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95297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AE5BEC-4424-4F73-A7C3-E73FB5600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79B99D-792C-4109-9CAD-DA5574D548C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9DD177-A736-43DB-A5AE-7EBF1D56A1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1C8E8E-223E-4AAF-9558-B5B2334CD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13746A-D44F-436F-9D74-DDD9F45616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1FFD60-4459-4D1E-ADB9-514168EA9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50353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D7A3B-AD26-4DD8-B31B-49B54D4151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F87FBD1-7B9F-40AA-9E6A-2DCB201D40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FE6E7A-85F6-4DBD-9A68-EF82B7CA38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E173E4-7952-4B68-A3E8-F29AE25BC8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9C34DA-5B86-4585-8B69-98BCB7B00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99809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863367-65C8-4CE1-9233-EDF9E2E40FA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AB5C9A9-A28C-4B35-BD14-7788805BFD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19E6E7-4704-43B6-B368-668AC3D480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CE46-4B34-4E70-BCF5-828AD69D749B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9BC838-F8C6-4DC4-A70B-CA1CE5D6B1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CEBC9F-4A99-4DF2-B285-B8E5BC3047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7328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1E48D72-8123-4133-A29F-6C1255B344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90D4CB-3933-4DAD-8800-F7C18F357B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1F09C0-A19F-4944-A213-0C118408C2F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CE46-4B34-4E70-BCF5-828AD69D749B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8C0C37-9B66-40AF-A015-F3AFD0C4C7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162A63-DB53-4C72-A278-E39652BF35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9AE71D-F760-4875-9C60-FE5EBFC53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380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vMyssfAUx0&amp;t=2s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R087lYrRpgY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3NOzgR1ANc4&amp;t=35s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71D870-FB0A-4234-A0FC-72DD43F6892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CA9F17-1F1D-45C7-911C-9E293FEB463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CB5F925-DA8B-4525-BB37-8275BDAFAF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9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276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AAA12C7-0B1A-4E01-AF94-89EDD04ED0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3152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2244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BF6F3A3-A10D-4365-8EF2-E7A0EE549C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224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5674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B399792-6C5E-494D-B27B-71EAD8B620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355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4212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120111D-1E01-4021-B5C7-BA14FA79C6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12221233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1113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9819ACC-C63E-4203-8492-D27B4D56E5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1548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70CEA62-8B04-4C32-92E0-FC5068A44D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538762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5E3E17D-B9EA-4D38-9AD5-EEE588B20DB7}"/>
              </a:ext>
            </a:extLst>
          </p:cNvPr>
          <p:cNvSpPr/>
          <p:nvPr/>
        </p:nvSpPr>
        <p:spPr>
          <a:xfrm>
            <a:off x="3610649" y="5929477"/>
            <a:ext cx="54641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/>
              </a:rPr>
              <a:t>https://www.youtube.com/watch?v=TvMyssfAUx0&amp;t=2s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763461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385D449-A596-4FED-B10D-8F21D4BC13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12209815" cy="554445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EC8FC1C-A3C2-4326-BCCA-2A285A083FF9}"/>
              </a:ext>
            </a:extLst>
          </p:cNvPr>
          <p:cNvSpPr/>
          <p:nvPr/>
        </p:nvSpPr>
        <p:spPr>
          <a:xfrm>
            <a:off x="3658339" y="5784334"/>
            <a:ext cx="48931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hlinkClick r:id="rId3"/>
              </a:rPr>
              <a:t>https://www.youtube.com/watch?v=R087lYrRpgY</a:t>
            </a:r>
            <a:r>
              <a:rPr lang="en-GB" dirty="0">
                <a:solidFill>
                  <a:srgbClr val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882069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8AF5542-9908-4B54-85DB-BF8A4E27DE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1202" cy="52832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98D4511-894D-4180-83DB-97640FD659D0}"/>
              </a:ext>
            </a:extLst>
          </p:cNvPr>
          <p:cNvSpPr/>
          <p:nvPr/>
        </p:nvSpPr>
        <p:spPr>
          <a:xfrm>
            <a:off x="3251343" y="5740791"/>
            <a:ext cx="56893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hlinkClick r:id="rId3"/>
              </a:rPr>
              <a:t>https://www.youtube.com/watch?v=3NOzgR1ANc4&amp;t=35s</a:t>
            </a:r>
            <a:r>
              <a:rPr lang="en-GB" dirty="0">
                <a:solidFill>
                  <a:srgbClr val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95579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9B9B410-559B-4061-A4CD-CF38C195D3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167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020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38CC0BE-665B-430B-A251-322578C970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472" y="0"/>
            <a:ext cx="12211472" cy="69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0070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123A5A1-6D12-4B7F-951E-A8935E7648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2193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2384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3BAD95C-64F4-4504-BA37-D22BD3C8DC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3317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AD59F4B-DE34-4472-8AAC-F2260A6CEF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2011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2122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8D0D05-6468-4068-A707-AB1DD57E9C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46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1484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32A87AF-346D-490B-BE76-245A5D3A96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134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9780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FB99038-61B7-42EF-989D-C8395C4732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6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8665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</Words>
  <Application>Microsoft Office PowerPoint</Application>
  <PresentationFormat>Widescreen</PresentationFormat>
  <Paragraphs>3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1</cp:revision>
  <dcterms:created xsi:type="dcterms:W3CDTF">2021-07-01T15:56:05Z</dcterms:created>
  <dcterms:modified xsi:type="dcterms:W3CDTF">2021-07-01T15:56:23Z</dcterms:modified>
</cp:coreProperties>
</file>