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ink/inkAction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9" r:id="rId2"/>
    <p:sldId id="280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1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6T19:33:13.079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78816">
    <iact:property name="dataType"/>
    <iact:actionData xml:id="d0">
      <inkml:trace xmlns:inkml="http://www.w3.org/2003/InkML" xml:id="stk0" contextRef="#ctx0" brushRef="#br0">9419 15816 0,'0'23'251,"0"1"-228,0 0-15,0-1 6,0 1 18,0-1-10,0 1 41,0 0-24,0-1-1,0 1-23,24-24 9,-1 0 178,1 0-185,0-24 4,-1 1-5,-23-1-7,24 24 5,-24-24-6,0 1-1,23 23 9,-23-24 7,0 1 1,24 23-17,-24-24 18,24 0 20,-1 1-22,-23-1 9,24 24-25,-24-23 1,0-1-1,23 24 1,-23-24 9,0 1-9,24 23 6,-24-24 17,24 24-7,-24-23 38</inkml:trace>
    </iact:actionData>
  </iact:action>
  <iact:action type="add" startTime="82540">
    <iact:property name="dataType"/>
    <iact:actionData xml:id="d1">
      <inkml:trace xmlns:inkml="http://www.w3.org/2003/InkML" xml:id="stk1" contextRef="#ctx0" brushRef="#br0">7035 2691 0,'24'0'265,"-1"0"-251,1 0-7,-24-24 0,23 1 18,1 23 5,0 0 8,-24-24 33,0 0-47,23 24-17,-23-23 16,24 23 32,-24-24-1,23 24-39,-23-23-8,24 23 16,0 0 1,-24-24 15,23 24-23,1 0 8,-1 0 21,1 0-6,0 0 31,-24-24 116,-24 1-147,0 23-9,24-24-14,0 1 15,-23 23-15,-1 0 16,1 0 29,-1 0-30,0 0-8,24 23 1,-23-23-1,23 24-16,0-1 1,-24 1 11,24 0 1,0-1-13,0 1 9,0-1-1,0 1 0,24-24 187,-1 0-163,1 0-23,0 0 0,-1 0 15,1 0-8,-1 0 62,1 0-30,0 0-17,-1 0 24,1 24-38,-24-1-17,0 1 16,0-1-16,0 1 25,0 0-9,0-1 1,0 1 22,-24-24-29,1 0 13,23 24-22,-24-24-1,0 0 9,1 0 23,-1 0 1,48 0 222,-1 0-240,1 0-14,0 0 0,-1 0 15,1 0-6,-1 0 21,1 0-14,0 0-10,-1 0 49,1-24-47,-24 0-1,0-23-7,0 23 7,0 1-7,0-1 16,0 1-3,0-1 3,23 24 264,1 0-272,-24 47-10,24 0 3,-1-23-2,-23 23 0,0 1 2,24-25-2,-24 24 1,0 24-1,24-47 1,-24-1 0,0 1 0,0 0 0,0-1 0,0 1 8,0-1 14,0 1-14,0-48 186,0 1-196,0-24 2,0 23 0,0 0 0,0 1 0,0-1-1,0 1 1,0-1 0,0 0 8,0 1-8,0-1 8,0 1 23,0-1-33,0 0 18,0 1-8,0-1-1,0 0 15,0 1-14,0-1 39,0 1-25,0-1-14,0 0 31,0 1-23,23 23-18,1-24 20,-24 1-21,23 23 3,1 0 1,-24-24 5,24 24 2,-24-24-8,23 24-1,1 0 65,-24 24-26,0 0-12,0-1-15,0 1 20,0-1-24,0 1 10,0 0-9,0-1-10,0 1 9,0-1-7,0 1 8,0 0-9,0-1 1,-24-23 0,24 24 16,-23-24-16,46 0 317,1 0-318,-1 0 17,1 0-2,0 0 19,-1-24-26,1 1-8,-1-1 8,1 0 0,-24 1-7,24 23 8,-24-24-8,23 1-1,-23-1 2,24 24-1,-24-24-1,0 1 0,23 23 1,-23-24 9,24 1-11,-24-1 19,0 0-10,24 24-7,-24-23 7,23 23 8,1 0 9,-1 0-18,1 0 2,-24 23 15,0 1 0,24-24-23,-24 24 101,0-48 93,-24 24-195,24-24 9,-24 24-9,24-23 40,-23 23-24,-1 0 40,1 23-41,23 1-7,0 0 24,-24-1-24,24 1 18,0-1-27,0 1 17,0 0-7,0-1-8,0 1 15,0-1-7,0 1 14,24-24-22,-1 0 16,1 0 38,-1 0-46,-23-24 6,24-23-14,-24 24 16,0-1-17,0 0 10,0 1-2,0-1 31,0 1 24,0-1-32,24 24 250,23 0-281,-24 0 1,48 0 1,-23 0-3,22-24 1,-46 24 2,23 0 0,-23 0 13,-24-23-15,23 23 1,1 0 9,-24 23 324,-24-23-327,1 24 1,23 0 25,-24-1-32,1 1 23,23-1 15,0 1-22,0 0-1,0-1-15,0 1-1,0-1 9,0 1-8,0 0 7,23-1-8,-23 1 1,24-24 24,-1 0-24,1 0 14,-24-24 18,24 1-26,-24-1 17,0 0-23,0 1 8,0-1-9,0 1 2,0-1-2,0 0 1,23 1 7,-23-1 8,0 1-7,0-1 32,0 0-26,-23 24-5,23-23-3,-24 23 2,0 0-9,24-24 1,-23 1 8,-1-1 22,24 0-14,-23 24 30,23-23-38,23 23 115,-23-24-116,24 24-7,-1 0 0,1 0 0,-24-23 0,24 23 15,-1 0 0,1 0 39,-1 0-15,1 0 61,-24 23-77,0 1-23,0-1-1,0 1 1,0 23 8,0-23-9,0-1 10,0 1-10,0 0 2,0-1 6,0 1-8,0-1 8,0 1-7,0 0 23,0-48 132,0 0-155,0 1 9,0-1-11,0 1 10,0-1 23,0 0-24,0 1 1,24-1-8,-24 1-1,0-1 16,0 0-6,0 1 36,23 23-37,-23-24 0,0 1 14,24 23-23,-1 0 10,1 0-11,0 0 20,-1 0-11,1 0-1,-1 0 2,1 0-9,0 0 33,-1 0 14,-23 23-7,0 1-40,0-1 9,0 1-9,0 0 9,0-1-8,0 1 1,0-1 4,0 25-5,0-25 8,0 1-8,0-1 15,0 1-15,0 0 25</inkml:trace>
    </iact:actionData>
  </iact:action>
  <iact:action type="add" startTime="94060">
    <iact:property name="dataType"/>
    <iact:actionData xml:id="d2">
      <inkml:trace xmlns:inkml="http://www.w3.org/2003/InkML" xml:id="stk2" contextRef="#ctx0" brushRef="#br0">9372 2714 0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7.png"/><Relationship Id="rId5" Type="http://schemas.microsoft.com/office/2011/relationships/inkAction" Target="../ink/inkAction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18EC86A-8A62-4803-B27D-4BD0A7B40AAC}"/>
              </a:ext>
            </a:extLst>
          </p:cNvPr>
          <p:cNvSpPr txBox="1"/>
          <p:nvPr/>
        </p:nvSpPr>
        <p:spPr>
          <a:xfrm>
            <a:off x="3332093" y="3470005"/>
            <a:ext cx="25416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9600" b="1" dirty="0" err="1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9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2907D1-793F-47E6-AC8F-6A0ECF737FB5}"/>
              </a:ext>
            </a:extLst>
          </p:cNvPr>
          <p:cNvSpPr txBox="1"/>
          <p:nvPr/>
        </p:nvSpPr>
        <p:spPr>
          <a:xfrm>
            <a:off x="1239046" y="979773"/>
            <a:ext cx="1768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9600" b="1" dirty="0" err="1">
                <a:solidFill>
                  <a:schemeClr val="accent5"/>
                </a:solidFill>
                <a:latin typeface="Twinkl" pitchFamily="2" charset="0"/>
              </a:rPr>
              <a:t>ew</a:t>
            </a:r>
            <a:endParaRPr lang="en-GB" sz="9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838BC5-F225-4C3C-AB6B-2EC9DB747A05}"/>
              </a:ext>
            </a:extLst>
          </p:cNvPr>
          <p:cNvSpPr txBox="1"/>
          <p:nvPr/>
        </p:nvSpPr>
        <p:spPr>
          <a:xfrm>
            <a:off x="6045974" y="979773"/>
            <a:ext cx="19303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9600" b="1" dirty="0">
                <a:solidFill>
                  <a:schemeClr val="accent5"/>
                </a:solidFill>
                <a:latin typeface="Twinkl" pitchFamily="2" charset="0"/>
              </a:rPr>
              <a:t>u-e</a:t>
            </a:r>
            <a:endParaRPr lang="en-GB" sz="9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AC17F3-FF91-4680-ACB1-66B52F8D56A6}"/>
              </a:ext>
            </a:extLst>
          </p:cNvPr>
          <p:cNvSpPr txBox="1"/>
          <p:nvPr/>
        </p:nvSpPr>
        <p:spPr>
          <a:xfrm>
            <a:off x="3825641" y="1061531"/>
            <a:ext cx="14927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err="1">
                <a:solidFill>
                  <a:schemeClr val="accent5"/>
                </a:solidFill>
                <a:latin typeface="Twinkl" pitchFamily="2" charset="0"/>
              </a:rPr>
              <a:t>oo</a:t>
            </a:r>
            <a:endParaRPr lang="en-GB" sz="9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9B3217-84F9-4303-92A7-A1033D35316C}"/>
              </a:ext>
            </a:extLst>
          </p:cNvPr>
          <p:cNvSpPr txBox="1"/>
          <p:nvPr/>
        </p:nvSpPr>
        <p:spPr>
          <a:xfrm>
            <a:off x="6563743" y="3470005"/>
            <a:ext cx="8947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9600" b="1" dirty="0">
                <a:solidFill>
                  <a:schemeClr val="accent5"/>
                </a:solidFill>
                <a:latin typeface="Twinkl" pitchFamily="2" charset="0"/>
              </a:rPr>
              <a:t>u</a:t>
            </a:r>
            <a:endParaRPr lang="en-GB" sz="9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55D2C9-88AA-4C50-937C-DA5FB62605A9}"/>
              </a:ext>
            </a:extLst>
          </p:cNvPr>
          <p:cNvSpPr txBox="1"/>
          <p:nvPr/>
        </p:nvSpPr>
        <p:spPr>
          <a:xfrm>
            <a:off x="1727489" y="3451975"/>
            <a:ext cx="8386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>
                <a:solidFill>
                  <a:schemeClr val="accent5"/>
                </a:solidFill>
                <a:latin typeface="Twinkl" pitchFamily="2" charset="0"/>
              </a:rPr>
              <a:t>o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03CF3E9-947F-43B0-93D5-A3A206F02A90}"/>
              </a:ext>
            </a:extLst>
          </p:cNvPr>
          <p:cNvSpPr/>
          <p:nvPr/>
        </p:nvSpPr>
        <p:spPr>
          <a:xfrm>
            <a:off x="3527317" y="979773"/>
            <a:ext cx="2089365" cy="1897973"/>
          </a:xfrm>
          <a:prstGeom prst="ellipse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B691EC2-049E-4B17-A78D-E04BA9C9E1DC}"/>
              </a:ext>
            </a:extLst>
          </p:cNvPr>
          <p:cNvSpPr/>
          <p:nvPr/>
        </p:nvSpPr>
        <p:spPr>
          <a:xfrm>
            <a:off x="5966460" y="897375"/>
            <a:ext cx="2089365" cy="1897973"/>
          </a:xfrm>
          <a:prstGeom prst="ellipse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4790610-8F16-419E-9E2C-CCFB1B0CA803}"/>
              </a:ext>
            </a:extLst>
          </p:cNvPr>
          <p:cNvSpPr/>
          <p:nvPr/>
        </p:nvSpPr>
        <p:spPr>
          <a:xfrm>
            <a:off x="3527317" y="3470005"/>
            <a:ext cx="2089365" cy="1897973"/>
          </a:xfrm>
          <a:prstGeom prst="ellipse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C0D6F70-668C-4964-A49D-0200AA22BE04}"/>
              </a:ext>
            </a:extLst>
          </p:cNvPr>
          <p:cNvSpPr/>
          <p:nvPr/>
        </p:nvSpPr>
        <p:spPr>
          <a:xfrm>
            <a:off x="5966459" y="3470005"/>
            <a:ext cx="2089365" cy="1897973"/>
          </a:xfrm>
          <a:prstGeom prst="ellipse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70E118A-9E37-44B5-9384-2F077E94CFC5}"/>
              </a:ext>
            </a:extLst>
          </p:cNvPr>
          <p:cNvSpPr/>
          <p:nvPr/>
        </p:nvSpPr>
        <p:spPr>
          <a:xfrm>
            <a:off x="1068616" y="976434"/>
            <a:ext cx="2089365" cy="1897973"/>
          </a:xfrm>
          <a:prstGeom prst="ellipse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A0CB8BA-39B4-4DF7-BFCE-5FFA2278B802}"/>
              </a:ext>
            </a:extLst>
          </p:cNvPr>
          <p:cNvSpPr/>
          <p:nvPr/>
        </p:nvSpPr>
        <p:spPr>
          <a:xfrm>
            <a:off x="811522" y="733858"/>
            <a:ext cx="7514331" cy="4945047"/>
          </a:xfrm>
          <a:prstGeom prst="roundRect">
            <a:avLst/>
          </a:prstGeom>
          <a:noFill/>
          <a:ln w="5715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8C73A46-7430-4ABB-BBBD-A8E95786E49D}"/>
              </a:ext>
            </a:extLst>
          </p:cNvPr>
          <p:cNvSpPr/>
          <p:nvPr/>
        </p:nvSpPr>
        <p:spPr>
          <a:xfrm>
            <a:off x="1068615" y="3429000"/>
            <a:ext cx="2089365" cy="1897973"/>
          </a:xfrm>
          <a:prstGeom prst="ellipse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12436DB-92F4-442F-A73B-F0D743D5E863}"/>
              </a:ext>
            </a:extLst>
          </p:cNvPr>
          <p:cNvGrpSpPr/>
          <p:nvPr/>
        </p:nvGrpSpPr>
        <p:grpSpPr>
          <a:xfrm>
            <a:off x="692458" y="603682"/>
            <a:ext cx="7821227" cy="5192787"/>
            <a:chOff x="692458" y="603682"/>
            <a:chExt cx="7821227" cy="519278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CDF1EE5-92D4-4B1B-B161-7000B9AF6F39}"/>
                </a:ext>
              </a:extLst>
            </p:cNvPr>
            <p:cNvSpPr/>
            <p:nvPr/>
          </p:nvSpPr>
          <p:spPr>
            <a:xfrm>
              <a:off x="692458" y="603682"/>
              <a:ext cx="7821227" cy="519278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6824223-8B39-4457-9A15-EB0928615AE2}"/>
                </a:ext>
              </a:extLst>
            </p:cNvPr>
            <p:cNvSpPr txBox="1"/>
            <p:nvPr/>
          </p:nvSpPr>
          <p:spPr>
            <a:xfrm>
              <a:off x="2308194" y="1893264"/>
              <a:ext cx="4269628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/>
                <a:t>What are the digraphs and phonemes for the sound ‘</a:t>
              </a:r>
              <a:r>
                <a:rPr lang="en-GB" sz="4000" dirty="0" err="1"/>
                <a:t>oo</a:t>
              </a:r>
              <a:r>
                <a:rPr lang="en-GB" sz="4000" dirty="0"/>
                <a:t>’?</a:t>
              </a:r>
            </a:p>
          </p:txBody>
        </p:sp>
      </p:grp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4ECAC411-52C3-4EBB-98CB-3547F757FC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991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629"/>
    </mc:Choice>
    <mc:Fallback>
      <p:transition spd="slow" advTm="115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15000" y="2105561"/>
            <a:ext cx="4362092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7000" b="1" dirty="0">
                <a:latin typeface="Twinkl" pitchFamily="2" charset="0"/>
              </a:rPr>
              <a:t>bl</a:t>
            </a:r>
            <a:r>
              <a:rPr lang="en-GB" altLang="en-US" sz="170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70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023F8F2-A8CA-4407-AC48-9731877AB7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20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07"/>
    </mc:Choice>
    <mc:Fallback>
      <p:transition spd="slow" advTm="27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80723" y="2105561"/>
            <a:ext cx="4230645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7000" b="1" dirty="0"/>
              <a:t>d</a:t>
            </a:r>
            <a:r>
              <a:rPr lang="en-GB" altLang="en-US" sz="17000" b="1" dirty="0">
                <a:solidFill>
                  <a:schemeClr val="accent5"/>
                </a:solidFill>
              </a:rPr>
              <a:t>ew</a:t>
            </a:r>
            <a:endParaRPr lang="en-GB" sz="17000" b="1" dirty="0">
              <a:solidFill>
                <a:schemeClr val="accent5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3550CB0-6903-4C21-8E17-B082B89AA7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85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26"/>
    </mc:Choice>
    <mc:Fallback>
      <p:transition spd="slow" advTm="12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914864" y="2105561"/>
            <a:ext cx="5362365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7000" b="1" dirty="0">
                <a:latin typeface="Twinkl" pitchFamily="2" charset="0"/>
              </a:rPr>
              <a:t>tr</a:t>
            </a:r>
            <a:r>
              <a:rPr lang="en-GB" altLang="en-US" sz="17000" b="1" dirty="0">
                <a:solidFill>
                  <a:schemeClr val="accent5"/>
                </a:solidFill>
                <a:latin typeface="Twinkl" pitchFamily="2" charset="0"/>
              </a:rPr>
              <a:t>u</a:t>
            </a:r>
            <a:r>
              <a:rPr lang="en-GB" altLang="en-US" sz="17000" b="1" dirty="0">
                <a:latin typeface="Twinkl" pitchFamily="2" charset="0"/>
              </a:rPr>
              <a:t>th</a:t>
            </a:r>
            <a:endParaRPr lang="en-GB" sz="17000" b="1" dirty="0"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D419EEF-7FB7-4C74-AB68-98A20B00EC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0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61"/>
    </mc:Choice>
    <mc:Fallback>
      <p:transition spd="slow" advTm="8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75915" y="2105561"/>
            <a:ext cx="4240263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c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</a:t>
            </a:r>
            <a:r>
              <a:rPr lang="en-GB" altLang="en-US" sz="16600" b="1" dirty="0">
                <a:latin typeface="Twinkl" pitchFamily="2" charset="0"/>
              </a:rPr>
              <a:t>t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3135B1-2636-4E3D-AC31-829145501E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93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45"/>
    </mc:Choice>
    <mc:Fallback>
      <p:transition spd="slow" advTm="7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3329512" y="2105561"/>
            <a:ext cx="2533066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d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o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D901AA0-E510-4099-8524-A854B636DC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08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8"/>
    </mc:Choice>
    <mc:Fallback>
      <p:transition spd="slow" advTm="3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132871" y="2105561"/>
            <a:ext cx="492634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600" b="1" dirty="0">
                <a:latin typeface="Twinkl" pitchFamily="2" charset="0"/>
              </a:rPr>
              <a:t>n</a:t>
            </a:r>
            <a:r>
              <a:rPr lang="en-GB" sz="16600" b="1" dirty="0">
                <a:solidFill>
                  <a:schemeClr val="accent5"/>
                </a:solidFill>
                <a:latin typeface="Twinkl" pitchFamily="2" charset="0"/>
              </a:rPr>
              <a:t>oo</a:t>
            </a:r>
            <a:r>
              <a:rPr lang="en-GB" sz="16600" b="1" dirty="0">
                <a:latin typeface="Twinkl" pitchFamily="2" charset="0"/>
              </a:rPr>
              <a:t>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AC94135-00DF-4174-BFF6-AFFA96FC28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2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4"/>
    </mc:Choice>
    <mc:Fallback>
      <p:transition spd="slow" advTm="5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71906" y="2105561"/>
            <a:ext cx="424827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gl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568D4F0-560A-471F-8123-43FAF83098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3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67"/>
    </mc:Choice>
    <mc:Fallback>
      <p:transition spd="slow" advTm="3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261112" y="2105561"/>
            <a:ext cx="4669868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600" b="1" dirty="0">
                <a:latin typeface="Twinkl" pitchFamily="2" charset="0"/>
              </a:rPr>
              <a:t>fl</a:t>
            </a:r>
            <a:r>
              <a:rPr lang="en-GB" sz="16600" b="1" dirty="0">
                <a:solidFill>
                  <a:schemeClr val="accent5"/>
                </a:solidFill>
                <a:latin typeface="Twinkl" pitchFamily="2" charset="0"/>
              </a:rPr>
              <a:t>u</a:t>
            </a:r>
            <a:r>
              <a:rPr lang="en-GB" sz="16600" b="1" dirty="0">
                <a:latin typeface="Twinkl" pitchFamily="2" charset="0"/>
              </a:rPr>
              <a:t>t</a:t>
            </a:r>
            <a:r>
              <a:rPr lang="en-GB" sz="16600" b="1" dirty="0">
                <a:solidFill>
                  <a:schemeClr val="accent5"/>
                </a:solidFill>
                <a:latin typeface="Twinkl" pitchFamily="2" charset="0"/>
              </a:rPr>
              <a:t>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34AC55B-2397-44BD-BB4B-41C5B38CF7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062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84"/>
    </mc:Choice>
    <mc:Fallback>
      <p:transition spd="slow" advTm="4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3523475" y="2105561"/>
            <a:ext cx="214513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600" b="1" dirty="0">
                <a:latin typeface="Twinkl" pitchFamily="2" charset="0"/>
              </a:rPr>
              <a:t>t</a:t>
            </a:r>
            <a:r>
              <a:rPr lang="en-GB" sz="16600" b="1" dirty="0">
                <a:solidFill>
                  <a:schemeClr val="accent5"/>
                </a:solidFill>
                <a:latin typeface="Twinkl" pitchFamily="2" charset="0"/>
              </a:rPr>
              <a:t>o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9A379A-B7BB-498F-BBFE-FAF9013C6A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3"/>
    </mc:Choice>
    <mc:Fallback>
      <p:transition spd="slow" advTm="3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761247" y="2105561"/>
            <a:ext cx="3669595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f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ew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C2EAC82-684B-46AF-AEF8-85FE70685D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9"/>
    </mc:Choice>
    <mc:Fallback>
      <p:transition spd="slow" advTm="4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533619" y="2309749"/>
            <a:ext cx="407675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800" b="1" dirty="0">
                <a:latin typeface="Twinkl" pitchFamily="2" charset="0"/>
              </a:rPr>
              <a:t>h</a:t>
            </a:r>
            <a:r>
              <a:rPr lang="en-GB" sz="13800" b="1" dirty="0">
                <a:solidFill>
                  <a:schemeClr val="accent5"/>
                </a:solidFill>
                <a:latin typeface="Twinkl" pitchFamily="2" charset="0"/>
              </a:rPr>
              <a:t>oo</a:t>
            </a:r>
            <a:r>
              <a:rPr lang="en-GB" sz="13800" b="1" dirty="0">
                <a:latin typeface="Twinkl" pitchFamily="2" charset="0"/>
              </a:rPr>
              <a:t>p</a:t>
            </a:r>
            <a:endParaRPr lang="en-GB" sz="16600" b="1" dirty="0"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4DAC1B-166B-4798-ADD6-FA617A0D4C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236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6"/>
    </mc:Choice>
    <mc:Fallback>
      <p:transition spd="slow" advTm="4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709150" y="449040"/>
            <a:ext cx="372570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y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ou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F70BB9-1771-446A-9F87-589E2082F467}"/>
              </a:ext>
            </a:extLst>
          </p:cNvPr>
          <p:cNvSpPr txBox="1"/>
          <p:nvPr/>
        </p:nvSpPr>
        <p:spPr>
          <a:xfrm>
            <a:off x="1665595" y="2783200"/>
            <a:ext cx="581281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gr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ou</a:t>
            </a:r>
            <a:r>
              <a:rPr lang="en-GB" altLang="en-US" sz="16600" b="1" dirty="0">
                <a:latin typeface="Twinkl" pitchFamily="2" charset="0"/>
              </a:rPr>
              <a:t>p</a:t>
            </a:r>
            <a:endParaRPr lang="en-GB" sz="16600" b="1" dirty="0">
              <a:latin typeface="Twinkl" pitchFamily="2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E4944A2-6E30-4C66-BF73-56410621FC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41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507"/>
    </mc:Choice>
    <mc:Fallback>
      <p:transition spd="slow" advTm="37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AA5C4F-DED1-47C2-8CAE-7ADAE4A5A3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423" y="818955"/>
            <a:ext cx="3469577" cy="52200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C55766-95F6-4383-8547-6F68B873C890}"/>
              </a:ext>
            </a:extLst>
          </p:cNvPr>
          <p:cNvSpPr txBox="1"/>
          <p:nvPr/>
        </p:nvSpPr>
        <p:spPr>
          <a:xfrm>
            <a:off x="5165558" y="818955"/>
            <a:ext cx="31442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Read the sentences and then read the words in the word bank.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947505-72FB-4577-B3C1-C0E447AEC24B}"/>
              </a:ext>
            </a:extLst>
          </p:cNvPr>
          <p:cNvSpPr txBox="1"/>
          <p:nvPr/>
        </p:nvSpPr>
        <p:spPr>
          <a:xfrm>
            <a:off x="5165558" y="4284718"/>
            <a:ext cx="31442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Use the words that ‘fit’ into the sentences. 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8C0E87A6-1BB4-4DE7-8A41-3DA57BC3355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32600" y="824400"/>
              <a:ext cx="977760" cy="495468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8C0E87A6-1BB4-4DE7-8A41-3DA57BC335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23240" y="815040"/>
                <a:ext cx="996480" cy="497340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351999B-C770-40CB-84A8-6D14E1BDB3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5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969"/>
    </mc:Choice>
    <mc:Fallback>
      <p:transition spd="slow" advTm="114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6.1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414</TotalTime>
  <Words>55</Words>
  <Application>Microsoft Office PowerPoint</Application>
  <PresentationFormat>On-screen Show (4:3)</PresentationFormat>
  <Paragraphs>22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Ashton Leung2</dc:creator>
  <cp:lastModifiedBy>J. West</cp:lastModifiedBy>
  <cp:revision>14</cp:revision>
  <dcterms:created xsi:type="dcterms:W3CDTF">2019-01-29T12:28:40Z</dcterms:created>
  <dcterms:modified xsi:type="dcterms:W3CDTF">2021-01-26T21:24:06Z</dcterms:modified>
</cp:coreProperties>
</file>