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67" r:id="rId2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Twinkl" panose="020B0604020202020204" charset="0"/>
      <p:regular r:id="rId28"/>
      <p:bold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B7BC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979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5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5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7.xml"/><Relationship Id="rId6" Type="http://schemas.openxmlformats.org/officeDocument/2006/relationships/image" Target="../media/image5.png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8.xml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9.xml"/><Relationship Id="rId6" Type="http://schemas.openxmlformats.org/officeDocument/2006/relationships/image" Target="../media/image5.png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10.xml"/><Relationship Id="rId6" Type="http://schemas.openxmlformats.org/officeDocument/2006/relationships/image" Target="../media/image5.png"/><Relationship Id="rId5" Type="http://schemas.openxmlformats.org/officeDocument/2006/relationships/image" Target="../media/image15.png"/><Relationship Id="rId4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11.xml"/><Relationship Id="rId6" Type="http://schemas.openxmlformats.org/officeDocument/2006/relationships/image" Target="../media/image5.png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12.xml"/><Relationship Id="rId6" Type="http://schemas.openxmlformats.org/officeDocument/2006/relationships/image" Target="../media/image5.png"/><Relationship Id="rId5" Type="http://schemas.openxmlformats.org/officeDocument/2006/relationships/image" Target="../media/image17.png"/><Relationship Id="rId4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2" Type="http://schemas.microsoft.com/office/2007/relationships/media" Target="../media/media14.m4a"/><Relationship Id="rId1" Type="http://schemas.openxmlformats.org/officeDocument/2006/relationships/tags" Target="../tags/tag13.xml"/><Relationship Id="rId6" Type="http://schemas.openxmlformats.org/officeDocument/2006/relationships/image" Target="../media/image5.png"/><Relationship Id="rId5" Type="http://schemas.openxmlformats.org/officeDocument/2006/relationships/image" Target="../media/image18.png"/><Relationship Id="rId4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4a"/><Relationship Id="rId2" Type="http://schemas.microsoft.com/office/2007/relationships/media" Target="../media/media15.m4a"/><Relationship Id="rId1" Type="http://schemas.openxmlformats.org/officeDocument/2006/relationships/tags" Target="../tags/tag14.xml"/><Relationship Id="rId6" Type="http://schemas.openxmlformats.org/officeDocument/2006/relationships/image" Target="../media/image5.png"/><Relationship Id="rId5" Type="http://schemas.openxmlformats.org/officeDocument/2006/relationships/image" Target="../media/image19.png"/><Relationship Id="rId4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m4a"/><Relationship Id="rId2" Type="http://schemas.microsoft.com/office/2007/relationships/media" Target="../media/media16.m4a"/><Relationship Id="rId1" Type="http://schemas.openxmlformats.org/officeDocument/2006/relationships/tags" Target="../tags/tag15.xml"/><Relationship Id="rId6" Type="http://schemas.openxmlformats.org/officeDocument/2006/relationships/image" Target="../media/image5.png"/><Relationship Id="rId5" Type="http://schemas.openxmlformats.org/officeDocument/2006/relationships/image" Target="../media/image20.png"/><Relationship Id="rId4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m4a"/><Relationship Id="rId2" Type="http://schemas.microsoft.com/office/2007/relationships/media" Target="../media/media17.m4a"/><Relationship Id="rId1" Type="http://schemas.openxmlformats.org/officeDocument/2006/relationships/tags" Target="../tags/tag16.xml"/><Relationship Id="rId6" Type="http://schemas.openxmlformats.org/officeDocument/2006/relationships/image" Target="../media/image5.png"/><Relationship Id="rId5" Type="http://schemas.openxmlformats.org/officeDocument/2006/relationships/image" Target="../media/image21.png"/><Relationship Id="rId4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media18.m4a"/><Relationship Id="rId2" Type="http://schemas.microsoft.com/office/2007/relationships/media" Target="../media/media18.m4a"/><Relationship Id="rId1" Type="http://schemas.openxmlformats.org/officeDocument/2006/relationships/tags" Target="../tags/tag17.xml"/><Relationship Id="rId6" Type="http://schemas.openxmlformats.org/officeDocument/2006/relationships/image" Target="../media/image5.png"/><Relationship Id="rId5" Type="http://schemas.openxmlformats.org/officeDocument/2006/relationships/image" Target="../media/image22.png"/><Relationship Id="rId4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media19.m4a"/><Relationship Id="rId2" Type="http://schemas.microsoft.com/office/2007/relationships/media" Target="../media/media19.m4a"/><Relationship Id="rId1" Type="http://schemas.openxmlformats.org/officeDocument/2006/relationships/tags" Target="../tags/tag18.xml"/><Relationship Id="rId6" Type="http://schemas.openxmlformats.org/officeDocument/2006/relationships/image" Target="../media/image5.png"/><Relationship Id="rId5" Type="http://schemas.openxmlformats.org/officeDocument/2006/relationships/image" Target="../media/image23.png"/><Relationship Id="rId4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666E466-7245-47FE-8FA2-3226D59B547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11"/>
    </mc:Choice>
    <mc:Fallback xmlns="">
      <p:transition spd="slow" advTm="93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94924" y="4142101"/>
            <a:ext cx="8363182" cy="648997"/>
          </a:xfrm>
          <a:prstGeom prst="rect">
            <a:avLst/>
          </a:prstGeom>
          <a:solidFill>
            <a:srgbClr val="31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/>
              <a:t>The Gingerbread Man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9" y="1972878"/>
            <a:ext cx="5804542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dirty="0"/>
              <a:t>A biscuit runs away and is chased by lots of people and animals. He tries to cross over a river with the help of a sneaky fox. 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Name That Story!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3881" y="1634907"/>
            <a:ext cx="1888608" cy="2345487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120C16D-0771-472B-8B0F-1353A028500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478"/>
    </mc:Choice>
    <mc:Fallback xmlns="">
      <p:transition spd="slow" advTm="204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94924" y="4142101"/>
            <a:ext cx="8363182" cy="648997"/>
          </a:xfrm>
          <a:prstGeom prst="rect">
            <a:avLst/>
          </a:prstGeom>
          <a:solidFill>
            <a:srgbClr val="31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/>
              <a:t>The Three Billy Goats Gruff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9" y="1972877"/>
            <a:ext cx="4453914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dirty="0"/>
              <a:t>Some hungry goats want some grass to eat and decide to cross over a little bridge. 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Name That Story!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29013" y="1635853"/>
            <a:ext cx="2490289" cy="2358114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242443D2-D708-4B78-969B-1A4291CD80E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07005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75"/>
    </mc:Choice>
    <mc:Fallback xmlns="">
      <p:transition spd="slow" advTm="210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94924" y="4142101"/>
            <a:ext cx="8363182" cy="648997"/>
          </a:xfrm>
          <a:prstGeom prst="rect">
            <a:avLst/>
          </a:prstGeom>
          <a:solidFill>
            <a:srgbClr val="31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/>
              <a:t>Little Red Riding Hood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8" y="1972876"/>
            <a:ext cx="4529415" cy="147732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dirty="0"/>
              <a:t>A little girl visits her grandma - who looks rather different. She seems to have furry ears, big eyes and a long nose! 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Name That Story!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5121" y="1553738"/>
            <a:ext cx="1941261" cy="2507826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34F2CB1-A425-4774-A4B3-C091C1E8E71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6400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449"/>
    </mc:Choice>
    <mc:Fallback xmlns="">
      <p:transition spd="slow" advTm="244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94924" y="4142101"/>
            <a:ext cx="8363182" cy="648997"/>
          </a:xfrm>
          <a:prstGeom prst="rect">
            <a:avLst/>
          </a:prstGeom>
          <a:solidFill>
            <a:srgbClr val="31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/>
              <a:t>The Three Little Pigs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8" y="1972875"/>
            <a:ext cx="4655251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dirty="0"/>
              <a:t>When some pigs leave home, they decide to build their own houses but a wolf pays them a visit! 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Name That Story!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4404" y="2382473"/>
            <a:ext cx="3173946" cy="162540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CD42EC5-E336-45FD-9AE9-F978D7BE5A0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04847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22"/>
    </mc:Choice>
    <mc:Fallback xmlns="">
      <p:transition spd="slow" advTm="220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94924" y="4142101"/>
            <a:ext cx="8363182" cy="648997"/>
          </a:xfrm>
          <a:prstGeom prst="rect">
            <a:avLst/>
          </a:prstGeom>
          <a:solidFill>
            <a:srgbClr val="31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/>
              <a:t>Goldilocks and the Three Bears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8" y="1972876"/>
            <a:ext cx="5192146" cy="18466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dirty="0"/>
              <a:t>A naughty little girl goes into a cottage she finds in the woods. She eats some food, breaks a chair and goes to sleep in a little bed, but soon the home owners come back!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Name That Story!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6183" y="1666928"/>
            <a:ext cx="1916145" cy="2475331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915DB86C-CD39-4D6E-B929-DFEFEA1C7D8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89477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023"/>
    </mc:Choice>
    <mc:Fallback xmlns="">
      <p:transition spd="slow" advTm="310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94924" y="4142101"/>
            <a:ext cx="8363182" cy="648997"/>
          </a:xfrm>
          <a:prstGeom prst="rect">
            <a:avLst/>
          </a:prstGeom>
          <a:solidFill>
            <a:srgbClr val="31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/>
              <a:t>Cinderella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8" y="1972876"/>
            <a:ext cx="5192146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dirty="0"/>
              <a:t>A girl leaves a prince’s palace at midnight but dropped a glass slipper! 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Name That Story!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278" y="1465597"/>
            <a:ext cx="1930981" cy="2491886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819AE4E-E4FE-4D7F-930A-77E57CBE0BB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0022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818"/>
    </mc:Choice>
    <mc:Fallback xmlns="">
      <p:transition spd="slow" advTm="208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94924" y="4142101"/>
            <a:ext cx="8363182" cy="648997"/>
          </a:xfrm>
          <a:prstGeom prst="rect">
            <a:avLst/>
          </a:prstGeom>
          <a:solidFill>
            <a:srgbClr val="31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/>
              <a:t>Jack and the Beanstalk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8" y="1972876"/>
            <a:ext cx="4470693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dirty="0"/>
              <a:t>A little boy grows an enormous beanstalk, finds a giant’s castle and a rather special goose. 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Name That Story!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9972" y="1473201"/>
            <a:ext cx="881397" cy="257336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DCAF13B-670E-4F58-BC71-FB0477ABC91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8032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81"/>
    </mc:Choice>
    <mc:Fallback xmlns="">
      <p:transition spd="slow" advTm="251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94924" y="4142101"/>
            <a:ext cx="8363182" cy="648997"/>
          </a:xfrm>
          <a:prstGeom prst="rect">
            <a:avLst/>
          </a:prstGeom>
          <a:solidFill>
            <a:srgbClr val="31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/>
              <a:t>The Magic Porridge Pot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8" y="1972875"/>
            <a:ext cx="4588139" cy="113105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dirty="0"/>
              <a:t>A little girl is given a special cooking pot – it makes lots and lots of porridge! 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Name That Story!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787" y="2511376"/>
            <a:ext cx="2580664" cy="125475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F89EF54-C37F-437B-8EE8-5E39BACBB65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5949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730"/>
    </mc:Choice>
    <mc:Fallback xmlns="">
      <p:transition spd="slow" advTm="277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94924" y="4142101"/>
            <a:ext cx="8363182" cy="648997"/>
          </a:xfrm>
          <a:prstGeom prst="rect">
            <a:avLst/>
          </a:prstGeom>
          <a:solidFill>
            <a:srgbClr val="31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/>
              <a:t>The Enormous Turnip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8" y="1972876"/>
            <a:ext cx="5192146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dirty="0"/>
              <a:t>A man grows an enormous vegetable but needs lots of help to pull it up! 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Name That Story!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4408" y="1710790"/>
            <a:ext cx="1131848" cy="219372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8AF0907-2C52-44A7-A5C1-B7F45E43B8B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02927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102"/>
    </mc:Choice>
    <mc:Fallback xmlns="">
      <p:transition spd="slow" advTm="271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94924" y="4142101"/>
            <a:ext cx="8363182" cy="648997"/>
          </a:xfrm>
          <a:prstGeom prst="rect">
            <a:avLst/>
          </a:prstGeom>
          <a:solidFill>
            <a:srgbClr val="31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/>
              <a:t>The Pied Piper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8" y="1972876"/>
            <a:ext cx="5192146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dirty="0"/>
              <a:t>A man plays a magic flute and rats and children follow him.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Name That Story!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8796" y="1625968"/>
            <a:ext cx="1618645" cy="2363366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E819079-ED93-496C-AA26-D668F81E361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4894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544"/>
    </mc:Choice>
    <mc:Fallback xmlns="">
      <p:transition spd="slow" advTm="305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94924" y="4142101"/>
            <a:ext cx="8363182" cy="648997"/>
          </a:xfrm>
          <a:prstGeom prst="rect">
            <a:avLst/>
          </a:prstGeom>
          <a:solidFill>
            <a:srgbClr val="31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/>
              <a:t>Aladdin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8" y="1972876"/>
            <a:ext cx="5192146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dirty="0"/>
              <a:t>A boy finds a magical lamp with a magical genie inside! 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Name That Story!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010" y="2342208"/>
            <a:ext cx="2575039" cy="1432838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421D9DC4-5CAE-4BB9-8DFC-43DADE23057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21219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50"/>
    </mc:Choice>
    <mc:Fallback xmlns="">
      <p:transition spd="slow" advTm="270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94924" y="4142101"/>
            <a:ext cx="8363182" cy="648997"/>
          </a:xfrm>
          <a:prstGeom prst="rect">
            <a:avLst/>
          </a:prstGeom>
          <a:solidFill>
            <a:srgbClr val="31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/>
              <a:t>Beauty and the Beast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8" y="1972876"/>
            <a:ext cx="5359926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dirty="0"/>
              <a:t>A witch puts a spell on a boy and turns him into a beast. He lives in a castle and falls in love with a beautiful girl. 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Name That Story!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120" y="1686187"/>
            <a:ext cx="1010074" cy="2277047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D19EE89D-D3CC-4938-A6B5-17DCA35E4DB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94724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536"/>
    </mc:Choice>
    <mc:Fallback xmlns="">
      <p:transition spd="slow" advTm="335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94924" y="4142101"/>
            <a:ext cx="8363182" cy="648997"/>
          </a:xfrm>
          <a:prstGeom prst="rect">
            <a:avLst/>
          </a:prstGeom>
          <a:solidFill>
            <a:srgbClr val="31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/>
              <a:t>The Little Red Hen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8" y="1972876"/>
            <a:ext cx="5192146" cy="18466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dirty="0"/>
              <a:t>A little hen plants and grows some wheat, grinds some flour and makes a loaf of bread without any help from the other animals until it is time for the bread to be eaten!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Name That Story!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7932" y="2099536"/>
            <a:ext cx="1903888" cy="1940305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8B8F8195-0945-448A-9CA9-290FB2B328E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5836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809"/>
    </mc:Choice>
    <mc:Fallback xmlns="">
      <p:transition spd="slow" advTm="338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94924" y="4142101"/>
            <a:ext cx="8363182" cy="648997"/>
          </a:xfrm>
          <a:prstGeom prst="rect">
            <a:avLst/>
          </a:prstGeom>
          <a:solidFill>
            <a:srgbClr val="31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/>
              <a:t>Pinocchio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8" y="1972876"/>
            <a:ext cx="5192146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dirty="0"/>
              <a:t>A fairy brings a toy boy puppet to life but strange things happen when the little boy lies. 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Name That Story!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7794" y="1972876"/>
            <a:ext cx="1708045" cy="207021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AFBA3AA-C16B-40C6-89C1-20BA5276BC5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41613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105"/>
    </mc:Choice>
    <mc:Fallback xmlns="">
      <p:transition spd="slow" advTm="351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94924" y="4142101"/>
            <a:ext cx="8363182" cy="648997"/>
          </a:xfrm>
          <a:prstGeom prst="rect">
            <a:avLst/>
          </a:prstGeom>
          <a:solidFill>
            <a:srgbClr val="31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/>
              <a:t>Rapunzel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7" y="1972875"/>
            <a:ext cx="5267647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dirty="0"/>
              <a:t>A witch locks a girl in a tall tower. The girl’s hair grows longer and longer and a prince comes to visit the girl. 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Name That Story!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9189" y="1473201"/>
            <a:ext cx="1259471" cy="2534332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5FB2750E-1FC1-486B-A9A6-03B472FFD95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82628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905"/>
    </mc:Choice>
    <mc:Fallback xmlns="">
      <p:transition spd="slow" advTm="349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94924" y="4142101"/>
            <a:ext cx="8363182" cy="648997"/>
          </a:xfrm>
          <a:prstGeom prst="rect">
            <a:avLst/>
          </a:prstGeom>
          <a:solidFill>
            <a:srgbClr val="31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/>
              <a:t>The Frog Prince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8" y="1972876"/>
            <a:ext cx="6014268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dirty="0"/>
              <a:t>A mean fairy turns a prince into a frog! </a:t>
            </a:r>
            <a:br>
              <a:rPr lang="en-GB" sz="2400" dirty="0"/>
            </a:br>
            <a:r>
              <a:rPr lang="en-GB" sz="2400" dirty="0"/>
              <a:t>The frog lives in a well and one day returns a lost golden ball back to a princess. 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Name That Story!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859" y="1857531"/>
            <a:ext cx="1482778" cy="1900240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751561EE-9DEB-40A1-B2F7-F471CE417D2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6536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012"/>
    </mc:Choice>
    <mc:Fallback xmlns="">
      <p:transition spd="slow" advTm="430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94924" y="4142101"/>
            <a:ext cx="8363182" cy="648997"/>
          </a:xfrm>
          <a:prstGeom prst="rect">
            <a:avLst/>
          </a:prstGeom>
          <a:solidFill>
            <a:srgbClr val="31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/>
              <a:t>The Princess and the Pea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7" y="1972876"/>
            <a:ext cx="5418649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dirty="0"/>
              <a:t>A princess sleeps on a bed with 20 mattresses and quilts but hidden at the bottom is a tiny pea! 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Name That Story!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5953" y="1473201"/>
            <a:ext cx="1551034" cy="2543442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95309197-084E-4A39-87C3-50F8911E375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17183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550"/>
    </mc:Choice>
    <mc:Fallback xmlns="">
      <p:transition spd="slow" advTm="295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94924" y="4142101"/>
            <a:ext cx="8363182" cy="648997"/>
          </a:xfrm>
          <a:prstGeom prst="rect">
            <a:avLst/>
          </a:prstGeom>
          <a:solidFill>
            <a:srgbClr val="31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/>
              <a:t>Sleeping Beauty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8" y="1972876"/>
            <a:ext cx="5192146" cy="147732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dirty="0"/>
              <a:t>A mean fairy says that when a girl reaches her </a:t>
            </a:r>
            <a:r>
              <a:rPr lang="en-GB" sz="2400"/>
              <a:t>16</a:t>
            </a:r>
            <a:r>
              <a:rPr lang="en-GB" sz="2400" baseline="30000"/>
              <a:t>th</a:t>
            </a:r>
            <a:r>
              <a:rPr lang="en-GB" sz="2400"/>
              <a:t> birthday </a:t>
            </a:r>
            <a:r>
              <a:rPr lang="en-GB" sz="2400" dirty="0"/>
              <a:t>she will prick her finger on a spinning wheel needle and fall into a deep sleep!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Name That Story!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568" y="1788318"/>
            <a:ext cx="2508309" cy="2050616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4F1328A1-51F9-4C24-AAB7-B3301ECEE92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57963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720"/>
    </mc:Choice>
    <mc:Fallback xmlns="">
      <p:transition spd="slow" advTm="297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85A0565-2505-42A4-8120-CD00580EC1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666"/>
    </mc:Choice>
    <mc:Fallback xmlns="">
      <p:transition spd="slow" advTm="296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3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4|3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5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2|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|5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|5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7|5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8|8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|8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|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8|7.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7|6.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4|9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2|10.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7|13.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11.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1|7.4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86</TotalTime>
  <Words>542</Words>
  <Application>Microsoft Office PowerPoint</Application>
  <PresentationFormat>On-screen Show (4:3)</PresentationFormat>
  <Paragraphs>54</Paragraphs>
  <Slides>20</Slides>
  <Notes>0</Notes>
  <HiddenSlides>0</HiddenSlides>
  <MMClips>20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Twinkl</vt:lpstr>
      <vt:lpstr>Arial</vt:lpstr>
      <vt:lpstr>Calibri</vt:lpstr>
      <vt:lpstr>Office Theme</vt:lpstr>
      <vt:lpstr>PowerPoint Presentation</vt:lpstr>
      <vt:lpstr>Name That Story!</vt:lpstr>
      <vt:lpstr>Name That Story!</vt:lpstr>
      <vt:lpstr>Name That Story!</vt:lpstr>
      <vt:lpstr>Name That Story!</vt:lpstr>
      <vt:lpstr>Name That Story!</vt:lpstr>
      <vt:lpstr>Name That Story!</vt:lpstr>
      <vt:lpstr>Name That Story!</vt:lpstr>
      <vt:lpstr>Name That Story!</vt:lpstr>
      <vt:lpstr>Name That Story!</vt:lpstr>
      <vt:lpstr>Name That Story!</vt:lpstr>
      <vt:lpstr>Name That Story!</vt:lpstr>
      <vt:lpstr>Name That Story!</vt:lpstr>
      <vt:lpstr>Name That Story!</vt:lpstr>
      <vt:lpstr>Name That Story!</vt:lpstr>
      <vt:lpstr>Name That Story!</vt:lpstr>
      <vt:lpstr>Name That Story!</vt:lpstr>
      <vt:lpstr>Name That Story!</vt:lpstr>
      <vt:lpstr>Name That Story!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Maddison Wells</dc:creator>
  <cp:lastModifiedBy>Michelle Edwards</cp:lastModifiedBy>
  <cp:revision>14</cp:revision>
  <dcterms:created xsi:type="dcterms:W3CDTF">2019-03-07T05:53:19Z</dcterms:created>
  <dcterms:modified xsi:type="dcterms:W3CDTF">2021-02-26T10:03:32Z</dcterms:modified>
</cp:coreProperties>
</file>