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240D9-019A-400E-AF4B-AF8AFD43D4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461633-62CA-4D4A-A374-4FADB21DEC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F6CA4-9E54-47C0-B156-CF5DAEF5E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FFE71-0CD7-40F8-80D3-474D8D905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874C4A-2FE1-405A-AF12-8CD175EC1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881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9A38-7D52-4198-ACF9-316186BD2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2C726-14A8-49C7-9CB1-28922A808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B9C44-CCC5-4BE3-9593-0CEF5674D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3A9F1B-161F-439F-8C45-FF14138F3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CF311-164D-44E9-8D17-9CF6DE169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82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0741A-40B7-4A80-8386-81A7DC768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E09C6-4F45-49B5-A04A-CCE904D42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8C336-08BD-481F-A118-F981D841E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86BC5-A6D3-4EF6-B70F-CC964F5CD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899EF5-FA06-4ACE-A51B-69A3C8384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510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6365B-C812-456B-9CB3-244621F46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6FC7B-9442-4EF6-9FB5-17AE3B2AA2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03C744-C091-496D-A237-CFB5E13BBC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D1CB1-D565-4355-BCD7-993E7345D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0BAD5-1951-4EE7-BA28-2AF0DAB9E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7360AE-2BB2-4A2D-B376-C6FB9F005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563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72243-A5C7-44B8-9056-9C80A7E2E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C6760E-9E1C-4214-A748-DD832773C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CCE40F-407F-49E0-9FF9-6833781A4B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0F6487-A6F6-4611-A45A-57FA36C2D0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719879-B01C-49AD-96AD-DC14C77070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BC261B-0147-4A8E-8C35-32FA25580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13BE47-4A14-4D9A-B998-39B70694E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9A12A9-16C3-473F-8BDB-67C2F04DB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41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C6CE1-757A-4A96-94F1-0C87EACCD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EFFB80-1466-44F5-A18C-E4228BF8E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FFBE8D-A9A8-4AE1-8C1A-2D6311E43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79BAAE-ED1D-4AB0-82A9-5692F4381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243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A043F8-4183-462A-8C25-C92D7BF3E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B5001-DF38-4774-8985-CF22BA8B1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1E83D4-2208-4C32-895A-6536C91D8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586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C7799-D404-4BE2-91A8-80542CA5B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72866-D0A4-4BCF-82CA-661354ACA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8D51E8-3AF2-44D3-95A5-6EFE782117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7246FD-FBF9-4815-8941-D0F1D35B7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612FB0-DAFC-4D73-B76C-07D745773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1E3A6B-52F9-453D-9F20-8CA66A39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55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791EA-7D89-41C9-9A08-2F0AFE197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090F8A-DC6D-4E4C-89D7-76164ECD8D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91EA6B-F058-4E7D-B595-A81E7C630F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9384E3-7528-4652-8D05-7A46F293B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9ECF43-EE30-4FB3-AC27-AE9F0F4F8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C7DB4D-E17E-4D45-B005-085B24597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30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273DA-D1B4-47BC-84A4-98F125209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BDF930-3AC9-49A2-B31B-45556A9801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64CFC-31E9-4C4F-AD86-674A8E0D8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136FB-D2BC-415C-8064-0AE565849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B70CC8-00C5-44F3-963D-2D15ADF2D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162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368E99-ED29-4DFF-AF63-0AC0227368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DC35C4-6D38-4093-9B47-412DA45490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FCADB6-2C8B-4432-8C21-C799537AC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E73119-7C4F-487F-B264-F9B02CA9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0E16C-44D9-4261-9B1B-9908FC6DB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753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A91A63-92FB-4AE8-8C13-B4F484F41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E27CCE-FBF2-4DB1-BE88-305051FDE3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80052D-9626-4755-8999-FB65BBC484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B3325-1649-4150-A27F-D3CE1AB92B6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3C31B2-EE9D-45FC-A1BD-6F552738EC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AC7A0E-8FAA-4537-A27F-C44C6BC858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F073C-7C10-4E1B-9C23-9E516C6D1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115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1237F5-766B-4FD8-AC95-22AB958918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1279"/>
            <a:ext cx="12192000" cy="629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13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FC86F7-EF58-4220-A6AA-523968EDA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18343"/>
            <a:ext cx="12192000" cy="45137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47299E-2EB4-48F5-81D0-EA9D4504307B}"/>
              </a:ext>
            </a:extLst>
          </p:cNvPr>
          <p:cNvSpPr txBox="1"/>
          <p:nvPr/>
        </p:nvSpPr>
        <p:spPr>
          <a:xfrm>
            <a:off x="3266984" y="441165"/>
            <a:ext cx="52758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Rules for adding ed</a:t>
            </a:r>
          </a:p>
        </p:txBody>
      </p:sp>
    </p:spTree>
    <p:extLst>
      <p:ext uri="{BB962C8B-B14F-4D97-AF65-F5344CB8AC3E}">
        <p14:creationId xmlns:p14="http://schemas.microsoft.com/office/powerpoint/2010/main" val="2375980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C3D72E-E77F-45C2-A278-2AA77B4BAB50}"/>
              </a:ext>
            </a:extLst>
          </p:cNvPr>
          <p:cNvSpPr/>
          <p:nvPr/>
        </p:nvSpPr>
        <p:spPr>
          <a:xfrm>
            <a:off x="3027286" y="479394"/>
            <a:ext cx="57066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Rules for adding ed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81D8A-AE8B-4F5D-A13E-CFBB2B05A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6754"/>
            <a:ext cx="12192000" cy="4945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67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2AD58C-E169-4DF6-9047-53BDBE1366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899" y="0"/>
            <a:ext cx="12192000" cy="17339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FCBC6C-A27A-47AE-9161-18D7376F8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737" y="1516294"/>
            <a:ext cx="9552372" cy="534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5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BC3660-390E-4428-8CC2-75E514AB6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545"/>
            <a:ext cx="12192000" cy="25037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F5938E4-478D-470B-907D-2A8A81F60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831" y="2615259"/>
            <a:ext cx="9990338" cy="443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336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2020-11-18T20:22:32Z</dcterms:created>
  <dcterms:modified xsi:type="dcterms:W3CDTF">2020-11-18T20:23:21Z</dcterms:modified>
</cp:coreProperties>
</file>