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78" r:id="rId11"/>
    <p:sldId id="285" r:id="rId12"/>
    <p:sldId id="289" r:id="rId13"/>
    <p:sldId id="296" r:id="rId14"/>
    <p:sldId id="297" r:id="rId15"/>
    <p:sldId id="298" r:id="rId16"/>
    <p:sldId id="299" r:id="rId17"/>
    <p:sldId id="300" r:id="rId18"/>
    <p:sldId id="301" r:id="rId19"/>
    <p:sldId id="302" r:id="rId20"/>
    <p:sldId id="303" r:id="rId21"/>
    <p:sldId id="272" r:id="rId22"/>
    <p:sldId id="264" r:id="rId23"/>
    <p:sldId id="307" r:id="rId24"/>
    <p:sldId id="304" r:id="rId25"/>
    <p:sldId id="305" r:id="rId26"/>
    <p:sldId id="306" r:id="rId27"/>
    <p:sldId id="308" r:id="rId28"/>
    <p:sldId id="313" r:id="rId29"/>
    <p:sldId id="314" r:id="rId30"/>
    <p:sldId id="315" r:id="rId31"/>
    <p:sldId id="312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86" autoAdjust="0"/>
    <p:restoredTop sz="94660"/>
  </p:normalViewPr>
  <p:slideViewPr>
    <p:cSldViewPr snapToGrid="0">
      <p:cViewPr varScale="1">
        <p:scale>
          <a:sx n="86" d="100"/>
          <a:sy n="86" d="100"/>
        </p:scale>
        <p:origin x="57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162000-01D2-4FA4-BFC7-E02B238446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F00477-27A8-4F6F-B27C-9C997C7D1C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2CF037-0E20-4F5C-B473-461DC5C39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9CC21E-2DEB-49DC-9AC2-FC988FFA8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14B60E-919D-4966-B287-C32380A95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058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8A90BF-15F4-46B0-ACF8-98710B3BE9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D41E24-C315-4C55-9D3E-B8E0B4E695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78C013-30DB-4523-A432-5F8D766FEB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9D058D-B34E-4766-B054-D656CC955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39BA27-CB8D-40D9-B59D-5240CE1A9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108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864E33-51A6-4777-9D3E-16EFAAF61D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8EF180-7142-4AEF-9261-961BBB9044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ABC7BB-6187-4C3B-A6C0-C825B39F98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4789AE-91F4-45A4-B12E-220179948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8087ED-12DA-4F04-AB61-12AA6C971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283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5BB543-9166-44D6-BECE-B617FAC0B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79BD69-2628-4AC4-A377-F69565544E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C64D3E-6B56-489D-A416-BD55420D62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708C02-88D6-416A-8587-37B4F23ED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A0ECDB-E7E4-401F-AFC1-878021CC7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180281-8505-4C9D-B909-ED97C007B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665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6A4F36-A663-4945-AD1A-273FB95081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6AB106-8A70-491B-B620-3A40312FDA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488B93-8E96-421D-9907-9EF1738CF3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A81F1E-51D6-497E-BEF7-528CD39BEA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606BB99-96BE-4144-973B-2F7CA26751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6F05135-A571-4631-AACB-17837C0EF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F99D15-5F2A-4375-B3B8-2EDEDB3764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FC70910-F361-4709-8B24-5DCA6D68A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295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86826-77F8-41A3-AA67-4CBCE2B51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CE5B7D-EB7C-43EA-8F05-373E46393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182285-1605-4A34-83F8-1AC244067C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1BE738-351F-418D-A7AB-21561B961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0625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DE380C1-EAB4-4824-A226-5C697FD98A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82CD1F-A48C-42BF-8489-639FF52EF3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73F734-B941-4DF3-9176-70692553E2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301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D1CAA6-8527-4256-95BB-9DF1847F21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BBB9C9-DCBA-4437-8EA6-C5EFBAEDDE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CC49AE-3950-4A91-B6CC-023D7B7310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A7F867-1B45-493B-AB17-586EE854E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1D4D63-B222-4A45-A42A-60BFD4428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F18D09-39E4-43C0-BECB-6B33E88C0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5684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DABD10-5DC6-4AFA-944B-6CC392FA8A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8991043-A8E7-4D23-A989-1F5D12C48E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895C6C-297F-4AE9-91EF-5E95AC4E9E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B68D22-A8AE-428F-AE97-6485389484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AACEA7-F2E1-4775-B977-99A26A71E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11EA87-501A-441C-9003-6B578D8E1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0540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C6ED5-980D-4C09-8122-E54376BED5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A3B55A-0AA9-47BC-8D45-0402D007CC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959AFE-F1AA-4C9D-9D1E-9E9FE13F2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103342-3A42-414F-928A-FBF64F7B8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BEC9E-A193-4329-A93F-F05902A8C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725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ACF713F-2A90-42CC-BA3C-49D5C292D17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16C2E4-A877-4543-90E7-3009656C46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31A308-7F9B-4AC3-8CAD-DD792710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6D9F40-2EB6-444E-AFFD-25CF5426FB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5196AA-CE31-46E4-8946-F12F836F2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50264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B9DEB4-7C4F-4CD1-8FA1-9F972A5173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38F087-4E94-43CB-A1F5-084D6240EE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9B6F6D-BC57-449F-9F21-042DD4D64C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AFFF2F-39AC-4894-ADF0-75C508AE6A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C563D9-17BF-478D-8210-D6FD2317F9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469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730D52F-A7E4-41AD-A232-3425A4D19B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912"/>
            <a:ext cx="12192000" cy="675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6271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1A2D57-ED91-4F0F-A453-A1C1919A92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985"/>
            <a:ext cx="12192000" cy="6792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3115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89323FC-8BEC-4B65-8751-65937FA7EE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4957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0227746-A584-407C-BFD1-5B71B14942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777"/>
            <a:ext cx="12192000" cy="6778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4631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519893D-F2A3-4963-9C59-046FC58550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2326"/>
            <a:ext cx="12192000" cy="6693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8910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38F167D-BB08-48A9-B9C5-226E168962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3699"/>
            <a:ext cx="12192000" cy="6630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5727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9D6631-DB2C-486B-A1B9-78B937B458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448"/>
            <a:ext cx="12192000" cy="6739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1269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C8ACAFB-3166-442C-A23E-BB73909499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848"/>
            <a:ext cx="12192000" cy="659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1907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61B376D-E873-445B-9F28-CADA3D0BE1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342"/>
            <a:ext cx="12192000" cy="6713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9494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FB60593-84BF-4647-850F-4B8E004A0E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282"/>
            <a:ext cx="12192000" cy="6761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2463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CAC4E7F-E2DD-4582-96AF-C829B6070C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5739"/>
            <a:ext cx="12192000" cy="6766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60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AE78E67-C4B1-4F3B-9E1C-19E30A8B09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977"/>
            <a:ext cx="12192000" cy="673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7103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0439D48-1C9C-4A74-8E1C-1F531AB87B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1038"/>
            <a:ext cx="12192000" cy="6695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773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1EEDD751-67D3-429B-99DD-7B9F2FDA00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7120"/>
            <a:ext cx="12192000" cy="6623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97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EEB43C3-B4BE-4BBA-B0F3-42FB94025F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6826"/>
            <a:ext cx="12192000" cy="6744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7395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1B323E3-4EA7-41B6-A9C5-9475936062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340"/>
            <a:ext cx="12192000" cy="6751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1332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67E1A74-7A1C-4116-A176-C56A3F84A8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9120"/>
            <a:ext cx="12192000" cy="6719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253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BE89E05-2DBE-4CBC-BD98-86A98E7B93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347"/>
            <a:ext cx="12192000" cy="6779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8922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686B4C4-DA2C-4C3A-A938-421D550110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633"/>
            <a:ext cx="12192000" cy="6748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3972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C51907C-5E3F-4CD0-A36C-0D4AE32B7F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808"/>
            <a:ext cx="12192000" cy="6790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7431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048B4A3-45AD-4A83-90E0-23B2150AC7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065"/>
            <a:ext cx="12192000" cy="6735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658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E47B698-EF6F-4AA5-80C8-AF28BFC81F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499"/>
            <a:ext cx="12192000" cy="672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3375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3D3561C-8FD4-414E-94B1-321994E841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699"/>
            <a:ext cx="12192000" cy="6760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395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61E6551-E5F5-4075-9B6E-7936873298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282"/>
            <a:ext cx="12192000" cy="6761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9548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3A84710-5633-4F65-A54E-62D79E19C4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2930"/>
            <a:ext cx="12192000" cy="6752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5721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82323F9-A7F1-45A6-86BB-C49995370F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448"/>
            <a:ext cx="12192000" cy="6747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9743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D2A8EDA-9A11-4D8B-B71D-752849A566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229"/>
            <a:ext cx="12192000" cy="6755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95503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6A447B6-DD31-41D2-97FF-CA4E466907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853"/>
            <a:ext cx="12192000" cy="6796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33525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CC3A521-D683-4D9B-B5B1-F6DFFE590B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633"/>
            <a:ext cx="12192000" cy="6776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8862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2041406-36BE-4B45-BB63-B0E93F2AE6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547"/>
            <a:ext cx="12192000" cy="6786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73526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AB24544-408D-441F-BA16-E9467ED13F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4486"/>
            <a:ext cx="12192000" cy="6709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8012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0</Words>
  <Application>Microsoft Office PowerPoint</Application>
  <PresentationFormat>Widescreen</PresentationFormat>
  <Paragraphs>0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15</cp:revision>
  <dcterms:created xsi:type="dcterms:W3CDTF">2020-10-10T16:52:18Z</dcterms:created>
  <dcterms:modified xsi:type="dcterms:W3CDTF">2020-10-17T15:39:31Z</dcterms:modified>
</cp:coreProperties>
</file>