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68" r:id="rId2"/>
    <p:sldId id="264" r:id="rId3"/>
    <p:sldId id="274" r:id="rId4"/>
    <p:sldId id="270" r:id="rId5"/>
    <p:sldId id="271" r:id="rId6"/>
    <p:sldId id="272" r:id="rId7"/>
    <p:sldId id="273" r:id="rId8"/>
    <p:sldId id="275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Twinkl" panose="020B0604020202020204" pitchFamily="2" charset="0"/>
      <p:regular r:id="rId18"/>
      <p:bold r:id="rId19"/>
    </p:embeddedFont>
    <p:embeddedFont>
      <p:font typeface="Twinkl SemiBold" pitchFamily="2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93" autoAdjust="0"/>
    <p:restoredTop sz="94660"/>
  </p:normalViewPr>
  <p:slideViewPr>
    <p:cSldViewPr snapToGrid="0">
      <p:cViewPr varScale="1">
        <p:scale>
          <a:sx n="86" d="100"/>
          <a:sy n="86" d="100"/>
        </p:scale>
        <p:origin x="144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E7C220E-CC68-41F3-868F-6CD9B2ED4F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61AA8B-420D-4B58-9F4A-C3629C99A0B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65AC716-894F-4AD7-8565-6424E4979A1C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4795FB-3A59-40B2-AC4D-2EF84802796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28E2AF-E870-4727-B806-41464625DCA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7C87522-507B-40D0-B2D4-8276B2E27AB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E80C71-1D71-4858-9515-E957B55796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D1CF2D-94A7-4FB9-BA89-481AF099A08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04FD63E-83ED-4D5B-85D3-06C0964BECD9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CC41A33-C46B-4D71-BB6B-0569F518E0A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D1801C6-1FC8-423F-9606-05F97C27EC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634A1F-6495-4A99-9595-BDF58355579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F746FF-E401-46BA-9930-D5D570BD2E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D9D5D58C-5B67-4A10-A37C-D4568EB2EDD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grammar-spag/grammar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literacy/grammar-spag/grammar" TargetMode="External"/><Relationship Id="rId4" Type="http://schemas.openxmlformats.org/officeDocument/2006/relationships/image" Target="../media/image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8062E08-C53E-4C57-B923-72EF62C0D0F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FD216167-5808-4A2D-B4E1-C98D182C30B6}"/>
              </a:ext>
            </a:extLst>
          </p:cNvPr>
          <p:cNvSpPr/>
          <p:nvPr userDrawn="1"/>
        </p:nvSpPr>
        <p:spPr>
          <a:xfrm>
            <a:off x="3940175" y="5270500"/>
            <a:ext cx="1230313" cy="10382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149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697A895C-E146-46C5-8F6A-D3E9318C879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7ADB3336-E8FC-4C6D-9853-B80A2D0BE7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3943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D94A7884-1893-4241-AB49-F1BEFFD2070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7252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70B4F784-9E52-430C-B0CC-10BA9DBB3D18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45B4496C-AD0C-4ED8-8613-0EB1879B6DF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3532570-8602-4DBF-9FE9-E311771F6643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73D645C-CCD6-463B-A094-725735EA11AE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16436201-36F2-475C-83A4-C74ADA3A5E42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006609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9CC6C57-2A41-4142-B36F-C16C48A7009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6969B558-0845-402B-9415-BB1740D3DBC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4" r="27589" b="68690"/>
          <a:stretch>
            <a:fillRect/>
          </a:stretch>
        </p:blipFill>
        <p:spPr bwMode="auto">
          <a:xfrm>
            <a:off x="2595563" y="0"/>
            <a:ext cx="4025900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B419764E-B0EE-498D-9364-D73AF8FE9F35}"/>
              </a:ext>
            </a:extLst>
          </p:cNvPr>
          <p:cNvSpPr/>
          <p:nvPr userDrawn="1"/>
        </p:nvSpPr>
        <p:spPr>
          <a:xfrm>
            <a:off x="3994150" y="2909888"/>
            <a:ext cx="1228725" cy="10382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049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427B10D-663D-40A3-97EF-DD6A753B866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C1B2D09-1DF5-4589-B601-EE4B796727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7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0CE22A-D23A-4E20-BF3D-515020BB83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6320" y="2426018"/>
            <a:ext cx="1828958" cy="3177815"/>
          </a:xfrm>
          <a:prstGeom prst="rect">
            <a:avLst/>
          </a:prstGeom>
        </p:spPr>
      </p:pic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C67A852F-2736-4FC7-ABE1-67AA13044C7F}"/>
              </a:ext>
            </a:extLst>
          </p:cNvPr>
          <p:cNvSpPr/>
          <p:nvPr/>
        </p:nvSpPr>
        <p:spPr>
          <a:xfrm>
            <a:off x="1003177" y="2565647"/>
            <a:ext cx="4208015" cy="2396970"/>
          </a:xfrm>
          <a:prstGeom prst="wedgeEllipseCallout">
            <a:avLst>
              <a:gd name="adj1" fmla="val 76635"/>
              <a:gd name="adj2" fmla="val 5463"/>
            </a:avLst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F7D777B-450C-4EFA-87BC-8AC0FE4B15FC}"/>
              </a:ext>
            </a:extLst>
          </p:cNvPr>
          <p:cNvSpPr/>
          <p:nvPr/>
        </p:nvSpPr>
        <p:spPr>
          <a:xfrm>
            <a:off x="1399759" y="3093607"/>
            <a:ext cx="365516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Hello, my name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is Adam Adjective!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6531826-AD7F-484F-80D4-D412CFBEA3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2086" y="781271"/>
            <a:ext cx="5740911" cy="1453707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F56F3E5E-EB52-468B-A365-49CC63753F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566"/>
    </mc:Choice>
    <mc:Fallback>
      <p:transition spd="slow" advTm="36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808EADF8-9B48-47AE-BBBE-C27AF4A3E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908300"/>
            <a:ext cx="8220075" cy="995363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b="0" dirty="0">
                <a:latin typeface="+mn-lt"/>
              </a:rPr>
              <a:t>An adjective is a </a:t>
            </a:r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describing</a:t>
            </a:r>
            <a:r>
              <a:rPr lang="en-GB" sz="3600" b="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GB" sz="3600" b="0" dirty="0">
                <a:latin typeface="+mn-lt"/>
              </a:rPr>
              <a:t>word.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395B0DD-04AB-457B-B3AE-168CA457E8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12"/>
    </mc:Choice>
    <mc:Fallback>
      <p:transition spd="slow" advTm="132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D12530D3-BB80-47D8-A77E-B76E10D97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350" y="574675"/>
            <a:ext cx="4783138" cy="212725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b="0" dirty="0">
                <a:latin typeface="+mn-lt"/>
              </a:rPr>
              <a:t>There was a spider in the bathroom.</a:t>
            </a:r>
            <a:endParaRPr lang="en-GB" sz="3200" dirty="0"/>
          </a:p>
        </p:txBody>
      </p:sp>
      <p:pic>
        <p:nvPicPr>
          <p:cNvPr id="10243" name="Picture 1">
            <a:extLst>
              <a:ext uri="{FF2B5EF4-FFF2-40B4-BE49-F238E27FC236}">
                <a16:creationId xmlns:a16="http://schemas.microsoft.com/office/drawing/2014/main" id="{FB2F7B97-9728-410C-9104-0D69BD519B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2"/>
          <a:stretch>
            <a:fillRect/>
          </a:stretch>
        </p:blipFill>
        <p:spPr bwMode="auto">
          <a:xfrm>
            <a:off x="4522788" y="422275"/>
            <a:ext cx="3989387" cy="340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B64282E-7553-4D62-B86B-F5457DF9125D}"/>
              </a:ext>
            </a:extLst>
          </p:cNvPr>
          <p:cNvSpPr/>
          <p:nvPr/>
        </p:nvSpPr>
        <p:spPr>
          <a:xfrm>
            <a:off x="1328738" y="4271963"/>
            <a:ext cx="5862637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There was 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huge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,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hairy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 spider in the bathroom.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F7D777B-450C-4EFA-87BC-8AC0FE4B15FC}"/>
              </a:ext>
            </a:extLst>
          </p:cNvPr>
          <p:cNvSpPr/>
          <p:nvPr/>
        </p:nvSpPr>
        <p:spPr>
          <a:xfrm>
            <a:off x="1328738" y="2782888"/>
            <a:ext cx="27527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+ adjectives =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0B0DA9-04E0-41D8-8A2A-1C28612B50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501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036"/>
    </mc:Choice>
    <mc:Fallback>
      <p:transition spd="slow" advTm="35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49F8F34-2D9F-4643-BF08-2CF6C424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469900"/>
            <a:ext cx="8220075" cy="2306638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b="0" dirty="0">
                <a:latin typeface="+mn-lt"/>
              </a:rPr>
              <a:t>A slug was in my kitchen.</a:t>
            </a:r>
            <a:br>
              <a:rPr lang="en-GB" sz="3200" b="0" dirty="0">
                <a:latin typeface="+mn-lt"/>
              </a:rPr>
            </a:br>
            <a:br>
              <a:rPr lang="en-GB" sz="3200" b="0" dirty="0">
                <a:latin typeface="+mn-lt"/>
              </a:rPr>
            </a:br>
            <a:endParaRPr lang="en-GB" sz="3200" dirty="0"/>
          </a:p>
        </p:txBody>
      </p:sp>
      <p:pic>
        <p:nvPicPr>
          <p:cNvPr id="11267" name="Picture 1">
            <a:extLst>
              <a:ext uri="{FF2B5EF4-FFF2-40B4-BE49-F238E27FC236}">
                <a16:creationId xmlns:a16="http://schemas.microsoft.com/office/drawing/2014/main" id="{9A3D249D-CABB-4889-BD3F-7EF459C586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3211513"/>
            <a:ext cx="2578100" cy="291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BDF1B55-CB77-4739-A12A-C8BD0C6864A9}"/>
              </a:ext>
            </a:extLst>
          </p:cNvPr>
          <p:cNvSpPr/>
          <p:nvPr/>
        </p:nvSpPr>
        <p:spPr>
          <a:xfrm>
            <a:off x="838200" y="3151188"/>
            <a:ext cx="4805363" cy="10763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slimy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,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sticky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 slug was in my kitchen.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FB5088-D770-4C35-B709-0BF14A2E3F9D}"/>
              </a:ext>
            </a:extLst>
          </p:cNvPr>
          <p:cNvSpPr/>
          <p:nvPr/>
        </p:nvSpPr>
        <p:spPr>
          <a:xfrm>
            <a:off x="3198813" y="1884363"/>
            <a:ext cx="2752725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+ adjectives =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6A878E4-9221-4E0B-99AA-AF0A0D3B77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05"/>
    </mc:Choice>
    <mc:Fallback>
      <p:transition spd="slow" advTm="15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901BA75-798E-4D7B-B01C-40CB8924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00"/>
            <a:ext cx="8220075" cy="3187700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200" b="0" dirty="0">
                <a:latin typeface="+mn-lt"/>
              </a:rPr>
              <a:t>I found a ladybird on a leaf.</a:t>
            </a:r>
            <a:br>
              <a:rPr lang="en-GB" sz="3200" b="0" dirty="0">
                <a:latin typeface="+mn-lt"/>
              </a:rPr>
            </a:br>
            <a:br>
              <a:rPr lang="en-GB" sz="3200" b="0" dirty="0">
                <a:latin typeface="+mn-lt"/>
              </a:rPr>
            </a:br>
            <a:br>
              <a:rPr lang="en-GB" sz="3200" b="0" dirty="0">
                <a:latin typeface="+mn-lt"/>
              </a:rPr>
            </a:br>
            <a:br>
              <a:rPr lang="en-GB" sz="3200" b="0" dirty="0">
                <a:latin typeface="+mn-lt"/>
              </a:rPr>
            </a:br>
            <a:endParaRPr lang="en-GB" sz="32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876248-F637-42F3-92F7-896D64469345}"/>
              </a:ext>
            </a:extLst>
          </p:cNvPr>
          <p:cNvSpPr/>
          <p:nvPr/>
        </p:nvSpPr>
        <p:spPr>
          <a:xfrm>
            <a:off x="790575" y="3059113"/>
            <a:ext cx="4605338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I found 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tiny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 ladybird on 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big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 leaf.</a:t>
            </a:r>
          </a:p>
        </p:txBody>
      </p:sp>
      <p:pic>
        <p:nvPicPr>
          <p:cNvPr id="12292" name="Picture 2">
            <a:extLst>
              <a:ext uri="{FF2B5EF4-FFF2-40B4-BE49-F238E27FC236}">
                <a16:creationId xmlns:a16="http://schemas.microsoft.com/office/drawing/2014/main" id="{F1ACDA02-7690-459C-916F-D9D8ABD259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3632200"/>
            <a:ext cx="3055937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DCBEBF5-1D4A-4C66-93C4-3A8B41D54B38}"/>
              </a:ext>
            </a:extLst>
          </p:cNvPr>
          <p:cNvSpPr/>
          <p:nvPr/>
        </p:nvSpPr>
        <p:spPr>
          <a:xfrm>
            <a:off x="3190875" y="1933575"/>
            <a:ext cx="2752725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+ adjectives =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9C47442-5310-4067-A09A-2458833125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30"/>
    </mc:Choice>
    <mc:Fallback>
      <p:transition spd="slow" advTm="20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2DFA3CF1-A8B3-4721-BCF9-C8EEB609C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95288"/>
            <a:ext cx="8220075" cy="2900362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200" b="0" dirty="0">
                <a:latin typeface="+mn-lt"/>
              </a:rPr>
              <a:t>A butterfly flew into my house.</a:t>
            </a:r>
            <a:br>
              <a:rPr lang="en-GB" sz="3200" b="0" dirty="0">
                <a:latin typeface="+mn-lt"/>
              </a:rPr>
            </a:br>
            <a:br>
              <a:rPr lang="en-GB" sz="3200" b="0" dirty="0">
                <a:latin typeface="+mn-lt"/>
              </a:rPr>
            </a:br>
            <a:br>
              <a:rPr lang="en-GB" sz="3200" b="0" dirty="0">
                <a:latin typeface="+mn-lt"/>
              </a:rPr>
            </a:br>
            <a:endParaRPr lang="en-GB" sz="3200" b="0" dirty="0">
              <a:latin typeface="+mn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96E77C5-B90C-409D-A7F2-CDBFED9FC452}"/>
              </a:ext>
            </a:extLst>
          </p:cNvPr>
          <p:cNvSpPr/>
          <p:nvPr/>
        </p:nvSpPr>
        <p:spPr>
          <a:xfrm>
            <a:off x="687388" y="3044825"/>
            <a:ext cx="5318125" cy="10763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blue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 and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white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 butterfly flew into my house.</a:t>
            </a:r>
          </a:p>
        </p:txBody>
      </p:sp>
      <p:pic>
        <p:nvPicPr>
          <p:cNvPr id="13316" name="Picture 2">
            <a:extLst>
              <a:ext uri="{FF2B5EF4-FFF2-40B4-BE49-F238E27FC236}">
                <a16:creationId xmlns:a16="http://schemas.microsoft.com/office/drawing/2014/main" id="{97BA707C-361D-4BD9-B47F-6C345A2DE6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400" y="3743325"/>
            <a:ext cx="2789238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6960B9E-834B-41C3-8691-C97162CD5E22}"/>
              </a:ext>
            </a:extLst>
          </p:cNvPr>
          <p:cNvSpPr/>
          <p:nvPr/>
        </p:nvSpPr>
        <p:spPr>
          <a:xfrm>
            <a:off x="3190875" y="2011363"/>
            <a:ext cx="2752725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+ adjectives =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DE28C3D-8312-4A9C-A004-8E154BAF36D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42"/>
    </mc:Choice>
    <mc:Fallback>
      <p:transition spd="slow" advTm="18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263087DF-2B5E-44C7-AC75-E8FCBB635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263" y="461963"/>
            <a:ext cx="8220075" cy="24288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200" b="0" dirty="0">
                <a:latin typeface="+mn-lt"/>
              </a:rPr>
              <a:t>The worm dug through the soil.</a:t>
            </a:r>
            <a:br>
              <a:rPr lang="en-GB" sz="3200" b="0" dirty="0">
                <a:latin typeface="+mn-lt"/>
              </a:rPr>
            </a:br>
            <a:br>
              <a:rPr lang="en-GB" sz="3200" b="0" dirty="0">
                <a:latin typeface="+mn-lt"/>
              </a:rPr>
            </a:br>
            <a:endParaRPr lang="en-GB" sz="3200" b="0" dirty="0">
              <a:latin typeface="+mn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21429B-A425-43FD-AD6B-2B23D779752B}"/>
              </a:ext>
            </a:extLst>
          </p:cNvPr>
          <p:cNvSpPr/>
          <p:nvPr/>
        </p:nvSpPr>
        <p:spPr>
          <a:xfrm>
            <a:off x="852488" y="3105150"/>
            <a:ext cx="4572000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The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wiggly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,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pink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 worm dug through the soil.</a:t>
            </a:r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id="{031D0046-3910-4DAA-8241-9CC883151F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488" y="3859213"/>
            <a:ext cx="290671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C638A3F-D826-4B7D-8901-F4F7FB268E08}"/>
              </a:ext>
            </a:extLst>
          </p:cNvPr>
          <p:cNvSpPr/>
          <p:nvPr/>
        </p:nvSpPr>
        <p:spPr>
          <a:xfrm>
            <a:off x="3138488" y="2036763"/>
            <a:ext cx="27527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j-ea"/>
                <a:cs typeface="+mj-cs"/>
              </a:rPr>
              <a:t>+ adjectives =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8EE67BA-B5E7-416E-9251-4FC2A5C719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57"/>
    </mc:Choice>
    <mc:Fallback>
      <p:transition spd="slow" advTm="214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B7CCF6-B105-4BD0-83F0-E7B2BE3B17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209" y="693040"/>
            <a:ext cx="3804084" cy="5471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8BAAB3D-5D9E-4D83-B048-52092FE6F1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8863" y="730183"/>
            <a:ext cx="3969971" cy="5397634"/>
          </a:xfrm>
          <a:prstGeom prst="rect">
            <a:avLst/>
          </a:prstGeom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263087DF-2B5E-44C7-AC75-E8FCBB635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9638" y="4847214"/>
            <a:ext cx="4998127" cy="1280603"/>
          </a:xfrm>
          <a:solidFill>
            <a:srgbClr val="FFFF00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800" b="0" dirty="0">
                <a:latin typeface="+mn-lt"/>
              </a:rPr>
              <a:t>Look at the picture.</a:t>
            </a:r>
            <a:br>
              <a:rPr lang="en-GB" sz="2800" b="0" dirty="0">
                <a:latin typeface="+mn-lt"/>
              </a:rPr>
            </a:br>
            <a:r>
              <a:rPr lang="en-GB" sz="2800" b="0" dirty="0">
                <a:latin typeface="+mn-lt"/>
              </a:rPr>
              <a:t>Write a sentence.</a:t>
            </a:r>
            <a:br>
              <a:rPr lang="en-GB" sz="2800" b="0" dirty="0">
                <a:latin typeface="+mn-lt"/>
              </a:rPr>
            </a:br>
            <a:r>
              <a:rPr lang="en-GB" sz="2800" b="0" dirty="0">
                <a:latin typeface="+mn-lt"/>
              </a:rPr>
              <a:t>Use one or two adjectives.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3B4C8D9-55D7-4AC8-BBBD-4B40BA74A5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07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694"/>
    </mc:Choice>
    <mc:Fallback>
      <p:transition spd="slow" advTm="476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3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3.7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</TotalTime>
  <Words>146</Words>
  <Application>Microsoft Office PowerPoint</Application>
  <PresentationFormat>On-screen Show (4:3)</PresentationFormat>
  <Paragraphs>19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Sassoon Infant Rg</vt:lpstr>
      <vt:lpstr>Twinkl</vt:lpstr>
      <vt:lpstr>Twinkl SemiBold</vt:lpstr>
      <vt:lpstr>Arial</vt:lpstr>
      <vt:lpstr>Calibri</vt:lpstr>
      <vt:lpstr>Office Theme</vt:lpstr>
      <vt:lpstr>PowerPoint Presentation</vt:lpstr>
      <vt:lpstr>An adjective is a describing word.</vt:lpstr>
      <vt:lpstr>There was a spider in the bathroom.</vt:lpstr>
      <vt:lpstr>A slug was in my kitchen.  </vt:lpstr>
      <vt:lpstr>I found a ladybird on a leaf.    </vt:lpstr>
      <vt:lpstr>A butterfly flew into my house.   </vt:lpstr>
      <vt:lpstr>The worm dug through the soil.  </vt:lpstr>
      <vt:lpstr>Look at the picture. Write a sentence. Use one or two adjectives.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Liam Richards</dc:creator>
  <cp:lastModifiedBy>J. West</cp:lastModifiedBy>
  <cp:revision>10</cp:revision>
  <dcterms:created xsi:type="dcterms:W3CDTF">2018-04-11T12:58:20Z</dcterms:created>
  <dcterms:modified xsi:type="dcterms:W3CDTF">2021-01-24T18:33:09Z</dcterms:modified>
</cp:coreProperties>
</file>