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Action5.xml" ContentType="application/vnd.ms-office.inkAction+xml"/>
  <Override PartName="/ppt/ink/inkAction6.xml" ContentType="application/vnd.ms-office.inkAction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70" r:id="rId4"/>
    <p:sldId id="264" r:id="rId5"/>
    <p:sldId id="262" r:id="rId6"/>
    <p:sldId id="263" r:id="rId7"/>
    <p:sldId id="265" r:id="rId8"/>
    <p:sldId id="266" r:id="rId9"/>
    <p:sldId id="267" r:id="rId10"/>
    <p:sldId id="268" r:id="rId11"/>
    <p:sldId id="26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3"/>
  </p:normalViewPr>
  <p:slideViewPr>
    <p:cSldViewPr snapToGrid="0" snapToObjects="1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0:30:16.648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nkml:trace contextRef="#ctx0" brushRef="#br0">5263 13573 0,'24'0'7,"-1"0"15,-23-23 195,0-1-186,0 0 17,-23 24-34,23-23-5,-24-1 6,1 24 0,-1-23 9,0-1 0,1 24-18,-1 0 33,1 0-7,-1 0 21,24 24-29,0-1 14,0 1-14,0-1-8,0 1 23,0 0-25,0-1 33,24-23-39,-1 0 0,1 24 6,-1-24-6,1 0 0,0 0 16,-1 0-17,1 0 48,-1 0-24,1 0-8,-24-24-16,0 1 1,0-1-1,0 0 3,0 1 5,0-1 0,0 1 0,0-1 1,0 0-8,0 1 30,-24 23-14,24-24-17,-23 24 1,-1 0 23,1 0-15,-1 0 30,0 0-22,1 24 7,23-1-24,0 1 1,0 0 0,0-1 8,0 1-8,0-1-1,0 1 10,0 0-3,0-1 17,23-23 16,1 0-32,-24-47 2,24 23-10,-24 1 0,23-1 8,-23 1 9,0-1-1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0:30:19.098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nkml:trace contextRef="#ctx0" brushRef="#br0">7576 12771 0,'24'0'70,"23"0"-64,-23 0 2,23 0-1,0-24 1,-23 24 0,46 0 0,-46 0-1,23 0 1,0 0 1,-23 0-3,23 0 2,-23 0 0,-1 0-1,25 0 3,-25 0-4,1 0 4,23 0-4,-23 0 2,23 0-1,-24 0 1,25 0 0,-1 0 2,0 0-5,0 0 4,-23 0-2,23 0 1,0 0-1,0 0 10,-23 0-10,0 0 9,-1 0-1,1 0 1,-1 0-9,1 0 9,0 0-9,-1 0 1,1 0 0,-1 0-1,1 0 1,0 0-1,-1 0 3,24 0 5,-23 0-9,23 0 10,0 0-7,-23 0-2,0 0 1,-1 0 1,48 0-3,-24 0 2,-23 0-1,-1 0 2,1 0-1,0 0-1,-1 0 0,1 0 2,-1 0 7,1 0-9,0 0 9,23 0-8,0 0 7,0 0-8,-23 0 1,23 0 0,0 0 0,0 0-1,24 0 1,-47 0 0,23 0 0,24-24 0,-48 24-1,1 0 2,0 0-3,-1 0 11,1 0-11,-1 0 19,1 0-10,0 0 8,-1 0 47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0:30:20.990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nkml:trace contextRef="#ctx0" brushRef="#br0">12745 12440 0,'-24'0'155,"0"0"-102,1 0-46,-1 0 9,1 24-8,-1-1-1,24 1 9,-24 0-9,24-1 1,0 1 0,0-1 0,0 1 8,0 0-9,0-1 0,0 1 17,24-24-16,0 0-1,-1 0 1,1 0 16,-1 0-17,1 0 17,-24-24-8,24 1-9,-24-1 5,23 0-9,-23 1 5,0-1-1,0 1 10,0-1-10,0 0 9,0 1-8,0-1 15,0 1-16,0-1 16,-23 24 33,23 24-34,0-1-6,0 1-1,0-1 1,0 1 31,0 0-14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0:30:22.63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nkml:trace contextRef="#ctx0" brushRef="#br0">15695 12440 0,'-24'0'40,"0"0"-36,1 0 6,-1 0 3,1 0-3,-1 24 4,0-24-6,1 0 0,23 23-1,-24 1 17,24 0-16,-23-1 7,23 1-7,0-1-1,0 1 2,0 23-2,0-23 10,0 23-10,0-23 24,23-24-8,1 0-7,-1 0 14,-23-24-14,0 0 0,0 1-9,0-1 1,0 1-1,0-1 11,0 0-13,0 1 4,-23 46 77,23 1-79,0 0 9,0-1-9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0:30:23.858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nkml:trace contextRef="#ctx0" brushRef="#br0">17890 12629 0,'0'-24'24,"0"1"13,-24 23 33,0 0-46,24 23 22,0 1-22,0 0 7,24-24 23,-24-24-46,0-23-1,0 23 1,0 1-1,0-25 1,0 25 1,0-1-2,0 1 0,0-1 48,0 48 54,0-1-86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19:22:53.951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7499">
    <iact:property name="dataType"/>
    <iact:actionData xml:id="d0">
      <inkml:trace xmlns:inkml="http://www.w3.org/2003/InkML" xml:id="stk0" contextRef="#ctx0" brushRef="#br0">9205 13078 0,'-24'-24'199,"0"24"-152,1 0 0,-1 0-17,1 0 18,23-24-40,-24 24 7,0 0 38,1 0-29,-1 0-1,1 0 8,-1 0-16,0 24 64,24 0-64,0-1-7,0 1 0,0-1 10,0 1-6,0 0 20,0-1-11,0 1-4,0-1 22,0 1-16,0 0 23,0-1-20,24 1-5,0-24-6,-1 0 40,1 0-47,-1 0 14,-23-24-14,0 1 0,24-1 8,-24 0-1,0 1-8,24 23 3,-24-24 13,0 1 0,0-1 23,0 0 8,0 1-7,0-1-1,-24 24 1,0 0-17,24 24-22,-23-1 0,23 1 0,-24 0 0,24-1-1,0 1 24,0-1 0,24-23 8,-1 0-31,1 0 8,0 0-9,-1 0 10,1 0-3,-1 0 1,1 0 48,-24-23-56,0-1 40,0 1-40,24 23 1,-24-24 15,0 0 10</inkml:trace>
    </iact:actionData>
  </iact:action>
  <iact:action type="add" startTime="20072">
    <iact:property name="dataType"/>
    <iact:actionData xml:id="d1">
      <inkml:trace xmlns:inkml="http://www.w3.org/2003/InkML" xml:id="stk1" contextRef="#ctx0" brushRef="#br0">12225 8120 0,'0'-47'333,"0"0"-326,24 0-1,0-24 4,23 0-4,-24 24 1,1 23 1,0-23 0,-24 0 1,23 47-2,-23-24 1,24 1 0,-24-1 0,23 24-1,-23-24 9,0 1-8,24-1-1,23 1 2,-23-25-3,-1 1 2,-23 23 0,24-23 0,0 0 2,-1 23-5,24 1 3,-47-24 0,0 23 10,24 0-13,-24 1 4,24 23-1,-1 0-1,-23-24 1,24-23 0,23 47-2,-47-24 3,47 1-2,0-1 2,-47 1-1,24 23-1,23-24 2,-47 0-3,24 24 2,-1-23 0,1 23-1,-24-24 2,47 1-2,-23 23 0,-1-24 2,25 0-2,-25 1 3,24-1-4,1 1 1,-25 23 3,1-24-4,23 0 1,-23 24 2,-1-23-2,24 23 1,-23 0 1,23 0-2,0-24 0,1 24 1,-1 0-1,24 0 1,-48 0 1,48-24-2,-47 24 0,-1 0 2,24 0 0,-23 0 5,23 0-7,-23 0 8,-1 0-5,1 0-2,0 0-1,-1 0 0,1 0 0,-1 0 2,25 0 4,-25 0-3,1 0-2,-1 0-1,25 0 1,-25 0 0,1 0 0,23 0-1,0 24 10,-23-24-11,23 24 2,0-24 0,-23 23-1,23 1 2,0 0-2,0-24 2,-47 23-2,24 1 0,0-1 1,-24 1 9,23-24-11,1 24 2,-1-24 0,-23 23 8,24 1-9,0-24 0,-24 23 1,23-23-1,1 24 3,-1 23-2,1-23 1,23 23-4,-23 0 3,23 24 1,24-47-2,-24 46 1,0 25 1,24 23-4,0-47 3,-48 0 6,48-1-12,-71-22 6,47 22 0,-23-46 0,0 23-1,-1 0 1,-23-23 0,24-24 0,-24 24 0,0 23-2,0-24 27,23-23-26,-23 24 1,24-24 1,-24 24-3,0 23 2,24-47-1,-1 23 1,-23 1 0,0 0 17</inkml:trace>
    </iact:actionData>
  </iact:action>
  <iact:action type="add" startTime="22940">
    <iact:property name="dataType"/>
    <iact:actionData xml:id="d2">
      <inkml:trace xmlns:inkml="http://www.w3.org/2003/InkML" xml:id="stk2" contextRef="#ctx0" brushRef="#br0">14113 13479 0,'0'-24'23,"0"1"-1,-23 23 10,23-24-18,0 0 25,-24 24-32,1 0 11,-1 0 12,0 0-23,1 0 16,-1 0-15,1 0-1,-1 0 9,24 24-9,-24-24 1,24 24 55,0-1-40,0 1-7,0-1 0,0 1-9,24-24 47,0 0-39,-1 0-7,1 0 0,-1 0 8,1-24-9,-24 1 11,0-1 11,0 1-13,0-1 7,0 0-7,0 1 30,-24-1-31,1 24 24,-1 0-31,1 0 23,23 24 7,0 23-22,0-23 0,0-1-9,0 1 1,0-1 23,0-46 62,23 23-86,-23-24 1,0 1 0,0-1 16,0 0-9,0 48 79,0 0-64,0-1-5,0 1-4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19:22:53.951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8525">
    <iact:property name="dataType"/>
    <iact:actionData xml:id="d0">
      <inkml:trace xmlns:inkml="http://www.w3.org/2003/InkML" xml:id="stk0" contextRef="#ctx0" brushRef="#br0">7812 11968 0,'0'24'37,"0"-1"-12,0 1 51,0-1-44,0 1-1,0 0-24,0-1 2,0 1 14,0-1-17,-23 1 26,23 0-25,-24-24 2,24 23-3,-24-23 2,1 0 1,-1 24 6,1-24-7,-1 0 15,0 0-15,1 0 7,-1 0 16,1 0 0,-1-24 23,24-23-46,-24 47 5,24-24-10,0 1 5,0-1 0,-23 1 7,23-1 1,0 0 0,0 1-10,0-1 11,0 1 5,0-1-13,23 0 28,1 24-21,0 0 0,-1 0-8,1 0 15,-1 0-16,1 0 24,0 0 24,-1 0-40,-23 24-6,0 0-3,0-1 10,24 1-8,-24-1 0,23 1 8,-23 0-9,24-24 3,-24 23-4,0 1 3,0-1-3,0 1 17,0 0 0,0-1 16,0 1-16,-47 0-6,23-24-3,-23 0-6,23 0 18,1 0-6</inkml:trace>
    </iact:actionData>
  </iact:action>
  <iact:action type="add" startTime="20486">
    <iact:property name="dataType"/>
    <iact:actionData xml:id="d1">
      <inkml:trace xmlns:inkml="http://www.w3.org/2003/InkML" xml:id="stk1" contextRef="#ctx0" brushRef="#br0">10998 12180 0,'0'24'55,"-23"-24"-3,-1 0-21,0 0-15,48-24 117,-24 1-126,24-1-1,-1 24 3,1-23 7,-1 23-8,-23-24-2,24 24 2,0 0-1,-1 0 2,1 0 6,-1 0-7,1 0 9,0 0 36,-24 24-38,0-1 9,0 1-8,0-1-2,0 1 18,0 0-17,-24-24 24,0 23-32,1-23 2,-1 0-2,1 24 0,-1-24 20,0 0-21,1 0 1,-1 0 16,1 0-8,-1 0 17,0 0-9,24-24 54,0 1-69,0-1-1,0 0 1,0 1 24,24 23-25,0 0 24,-1 0-24,-23 23 17,0 1-16,24-24 8,-24 24-7</inkml:trace>
    </iact:actionData>
  </iact:action>
  <iact:action type="add" startTime="22501">
    <iact:property name="dataType"/>
    <iact:actionData xml:id="d2">
      <inkml:trace xmlns:inkml="http://www.w3.org/2003/InkML" xml:id="stk2" contextRef="#ctx0" brushRef="#br0">14326 12440 0,'0'24'13,"-24"-1"-3,1-23-3,-1 0 10,24 24-7,-24-24 2,1 0-5,-1 0 41,1 0-18,-1 0 32,24-24 0,0 1-55,0-1 25,0 1-16,0-1-1,0 0 1,0 1-9,0-1 23,0 1-11,24 23-13,-1 0 0,1 0 11,23 0-10,0 0 9,-23 0-9,23 0 0,0 0 2,0 0 8,-23 0-11,0 0 17,-1 0 1,1 0 16,-24 23-18,23 1-15,-23-1 2,0 1-3,0 0 3,0-1 0,0 1-3,0-1 17,0 1-15,-23-24-1,-1 0 11,-23 24-8,23-24 1,1 0-3,-1 0 1,1 0-2,-1 0 0,0 0 11,1 0-11,-1 0 15</inkml:trace>
    </iact:actionData>
  </iact:action>
  <iact:action type="add" startTime="24113">
    <iact:property name="dataType"/>
    <iact:actionData xml:id="d3">
      <inkml:trace xmlns:inkml="http://www.w3.org/2003/InkML" xml:id="stk3" contextRef="#ctx0" brushRef="#br0">16450 12346 0,'-24'0'234,"1"0"-229,-1 0 3,0 0-1,1 0 2,-1 0-1,-23 0 0,23 0 7,1 0-8,-1 0 17,1-24-2,23 1-14,0-1 12,0-23-16,0 23 11,0 0-6,0-23 7,0 24-10,23-1 11,-23 0-11,24 24 3,-1-47-2,1 47 1,0-23 2,23 23 3,-47-24 3,23 24-9,1 0 9,0 0-8,23 0 9,-24 0-11,25 0 10,-25 0-1,1 0-8,-1 0 1,1 0 8,0 0-9,-1 0 18,1 24-10,-24-1-1,0 24 18,0-23-17,0 0-7,0-1 0,-24 1 8,1-24 1,-1 23-11,0-23 1,1 0 1,-24 0 0,23 0 0,0 0 0,1 0-1,-1 0 1,1 0-1,-1 0 3,0 0 4,1 0 9,23-23-15</inkml:trace>
    </iact:actionData>
  </iact:action>
  <iact:action type="add" startTime="25795">
    <iact:property name="dataType"/>
    <iact:actionData xml:id="d4">
      <inkml:trace xmlns:inkml="http://www.w3.org/2003/InkML" xml:id="stk4" contextRef="#ctx0" brushRef="#br0">18338 12204 0,'0'24'255,"0"-1"-240,0 1-6,0 0-3,-24-24 2,24 23 0,-23-23 0,23 24 0,-24-24 0,1 0-1,-1 0 2,0 0 13,1 0-6,23-24 0,-24 24-9,24-23 1,0-25-1,-23 48 1,23-47 0,0 23 0,0 1 8,0-1-9,0 1 9,0-1-9,0 0 9,23 24 15,1 0-23,-1 0 0,1 0 0,0 0-2,23 0 4,-24 0 4,1 0-6,0 0 7,-1 0 8,-23 24 0,0 0 10,0-1 21,0 1-30</inkml:trace>
    </iact:actionData>
  </iact:action>
  <iact:action type="add" startTime="34848">
    <iact:property name="dataType"/>
    <iact:actionData xml:id="d5">
      <inkml:trace xmlns:inkml="http://www.w3.org/2003/InkML" xml:id="stk5" contextRef="#ctx0" brushRef="#br0">7553 14305 0,'-24'0'132,"0"0"-126,1 0 2,-1 0-1,-23 0 2,23 0-2,1 0 1,-1 0-2,1 0 11,-1 0-10,0 0 40,1 0-23,23-24-17,0 1 1,0-1 0,0 1 9,0-1-12,0 0 3,0 1 3,0-1-5,0 1 2,23-1 0,-23 0-2,24 24 2,23-23 0,0 23 7,-23 0-7,23 0 0,0 0-1,-23 0 1,23 0 0,0 0 0,-23 0 1,23 0-2,-23 0 8,-1 0-8,-23 23 17,24-23-16,-24 24 15,0 0 9,0-1-25,0 1 0,0-1 17,0 1-17,0 0 18,-24-1-19,1 1 2,-1-24 8,1 23-8,-1 1 1,0-24-3,1 0 2,-1 0 8,-23 0-8,23 0 7,1 0 0,-1 0-5,24-24 18,-23 24-12,23-23-9,-24 23 2,24-24-1,0 1 24</inkml:trace>
    </iact:actionData>
  </iact:action>
  <iact:action type="add" startTime="36391">
    <iact:property name="dataType"/>
    <iact:actionData xml:id="d6">
      <inkml:trace xmlns:inkml="http://www.w3.org/2003/InkML" xml:id="stk6" contextRef="#ctx0" brushRef="#br0">11211 14234 0,'0'24'132,"0"-1"-118,0 1 2,0 0 0,0-1-10,0 1 9,-24-1-7,0 1 9,1 23 5,-24-47-15,47 24 2,-24-24-2,0 0 2,1 23-3,-1 1 3,1-24-1,-1 0-2,0 24 11,1-24-9,-1 0 15,1 0-7,-1 0 7,24-24-8,0 0-7,0 1-1,0-1 2,0 1-2,0-1 0,0 0 1,0 1 1,0-1 6,0 1-8,0-1 10,24 24-10,-1-24 10,1 24 4,-1 0-14,1 0 26,0 0-18,-1 0 2,-23 24 30,0 0-17,0-1-23,0 1 24,0-1-23,0 1 7,0 0 15,0-1-13</inkml:trace>
    </iact:actionData>
  </iact:action>
  <iact:action type="add" startTime="38328">
    <iact:property name="dataType"/>
    <iact:actionData xml:id="d7">
      <inkml:trace xmlns:inkml="http://www.w3.org/2003/InkML" xml:id="stk7" contextRef="#ctx0" brushRef="#br0">14397 14470 0,'0'-23'76,"0"-1"-61,0 0 1,23 24-9,1 0 1,-1 0 2,1 0 4,0 0-5,-1 0 13,1 0-7,-24 24 1,0 0-9,0-1 16,0 1-14,0-1 6,0 1-4,0 0 2,0-1-6,0 1 0,-24-24 9,24 47-8,-23-23 7,-1-24-7,0 0 7,1 0-6,-1 0-2,1 0 8,-1 0-7,0 0 15,1 0-13,-1 0 12,24-24 10,0 1-26,0-25 10,0 25-9,0-1 9,0-23-9,24 47 1,-24-24 8,23 24-9,-23-23 35,24 23-28,0 0 32</inkml:trace>
    </iact:actionData>
  </iact:action>
  <iact:action type="add" startTime="39894">
    <iact:property name="dataType"/>
    <iact:actionData xml:id="d8">
      <inkml:trace xmlns:inkml="http://www.w3.org/2003/InkML" xml:id="stk8" contextRef="#ctx0" brushRef="#br0">16568 14187 0,'0'0'0,"-24"0"15,24 24 0,24-24 62,-1 0-70,1 0 1,0 0 0,-1 0 1,1 0-3,0 0 3,-1 0 7,1 0-2,-1 23 1,1 1-7,-24-1 0,0 1-1,24 0 2,-24 23 7,0-24-2,0 1-5,0 0-2,0-1 8,0 1 1,-24-24-8,-47 23 7,48-23-7,-25 0 0,25 0 1,-1 0-1,0 0-1,1 0 0,-1 0 9,1-23-8,23-1-1,0 1 8,0-25-7,0 25 8,0-1-9,0 1 0,0-1 10,0 0-2,0 1 0,23 23-6,-23-24 6,24 1 0,-1 23-7,1 0 16,0 0 14,-1 23-14,-23 1-18,0-1 34,0 1-17</inkml:trace>
    </iact:actionData>
  </iact:action>
  <iact:action type="add" startTime="41452">
    <iact:property name="dataType"/>
    <iact:actionData xml:id="d9">
      <inkml:trace xmlns:inkml="http://www.w3.org/2003/InkML" xml:id="stk9" contextRef="#ctx0" brushRef="#br0">18102 14281 0,'24'0'194,"-1"24"-188,1-24 2,-1 24-1,1-24 0,0 23 1,-1-23 0,1 0 0,-1 24 2,-23-1 5,24-23-1,0 0 1,-24 24 1,0 0 7,0-1-8,0 1 0,0-1-6,-24 1 13,24 0-5,-24-24-8,1 0-3,-1 0 9,1 0 24,-1 0-29,0 0 50,24-24-45,24 24 102,0 0-86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19:22:53.951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4168">
    <iact:property name="dataType"/>
    <iact:actionData xml:id="d0">
      <inkml:trace xmlns:inkml="http://www.w3.org/2003/InkML" xml:id="stk0" contextRef="#ctx0" brushRef="#br0">9842 12818 0,'-24'0'194,"1"0"-180,-1 0 9,0 0-17,1 0 4,-24 0 6,23 0-10,0 0 9,1 0-7,-1 0 8,1 0-8,-1 0 8,0 0 22,24 23-29,-23 1 14,23 0-16,0-1 0,0 1 3,0-1-5,0 1 19,0 0-15,0-1-2,0 1 9,0 0-2,0-1 2,0 1-4,0-1-1,23-23 20,1 0-6,0 0-10,-1 0 0,1 0 1,-1 0-1,1 0 16,0 0 0,-1-47 8,1 24-25,-24-1-4,23 0-4,-23 1 10,0-1-1,24 24-7,-24-24 8,0 1 3,0-1 0,0 1 20,0-1-8,-24 24 47,1 0-46</inkml:trace>
    </iact:actionData>
  </iact:action>
  <iact:action type="add" startTime="16051">
    <iact:property name="dataType"/>
    <iact:actionData xml:id="d1">
      <inkml:trace xmlns:inkml="http://www.w3.org/2003/InkML" xml:id="stk1" contextRef="#ctx0" brushRef="#br0">12674 12605 0,'0'24'101,"-24"-24"-95,1 0 25,-1 0-23,24 24-1,-47-24 2,23 0 7,24 23-10,-23-23 3,-1 24-1,0-1 7,1 1 15,23 0-22,-24-24 9,24 23-11,0 1 3,0-1 5,0 1 2,0 0-9,0-1 10,0 1-2,0-1 16,0 1-7,24-24 30,-1 0-47,1 0 1,23 0-1,-23 0 1,-1 0 0,1 0 0,0 0 1,-1 0-1,1 0 7,-1 0 38,-23-24-37,0 1 0,0-1-10,0 1 3,0-25-1,0 1 7,0 24-3,0-1-9,0 0 5,0 1 0,0-1 8,0 1-1,-23 23 32,-1 0-16,1 0-1</inkml:trace>
    </iact:actionData>
  </iact:action>
  <iact:action type="add" startTime="17795">
    <iact:property name="dataType"/>
    <iact:actionData xml:id="d2">
      <inkml:trace xmlns:inkml="http://www.w3.org/2003/InkML" xml:id="stk2" contextRef="#ctx0" brushRef="#br0">14963 12700 0,'-24'0'114,"-23"0"-106,0 0 8,23 0-7,-23 0-4,24 0 4,-1 0-1,0 0 7,1 0-7,-1 23 47,24 1-33,-23 0-15,23-1 2,0 1 7,0-1-10,0 1 11,0 0-9,0-1 7,0 1 26,0-1-28,23-23 2,1 0-7,-1 0 1,1 0-2,0 0 10,-1 0-10,1 0 10,-1 0-12,1 0 2,0 0 17,-1 0-16,-23-23 0,24-1 16,-24 1-17,23-1 0,-23 0 17,24 1-17,-24-1 25,0 1-9,-24 23 39,1 0-39</inkml:trace>
    </iact:actionData>
  </iact:action>
  <iact:action type="add" startTime="19400">
    <iact:property name="dataType"/>
    <iact:actionData xml:id="d3">
      <inkml:trace xmlns:inkml="http://www.w3.org/2003/InkML" xml:id="stk3" contextRef="#ctx0" brushRef="#br0">17252 12700 0,'-23'0'86,"-1"0"-74,1 0 14,-1 0-19,0 0 7,1 0 1,-1 0-7,1 0 15,-1 0-6,0 0 5,24 23-10,-23-23-8,23 24 4,0 0 0,0-1 3,0 1 1,0-1-5,0 1 9,0 0-9,0-1 1,23-23 46,25 0-38,-25 0-8,1 0-1,-1 0 3,1-23-4,23-1 2,-23 0 0,-1 24-1,1-23 2,-24-1-2,24 24 1,-1-23-1,-23-1 16,0 0 24,-23 24 32,-1 0-73</inkml:trace>
    </iact:actionData>
  </iact:action>
  <iact:action type="add" startTime="36744">
    <iact:property name="dataType"/>
    <iact:actionData xml:id="d4">
      <inkml:trace xmlns:inkml="http://www.w3.org/2003/InkML" xml:id="stk4" contextRef="#ctx0" brushRef="#br0">9795 14848 0,'-24'0'145,"0"0"-137,1 0 0,-1 0-1,1 24 1,-1-1 7,-23-23-5,47 47-4,-24-23 3,1-24-2,23 24 0,-24-1 2,24 24 7,0-23-9,0 23 9,0-23-8,0-1 7,0 1-8,0 0 10,0-1-10,0 1 0,0-1 17,0 1 0,24-24 23,-1 0-41,1 0 34,-1 0-17,1 0 0,0 0-7,-1 0 0,-23-24 0,24 24-11,-24-23 4,0-1-2,0 1 1,0-1 10,0 0-13,0 1 3,0-1 25,0 1-27,0-1 21,0 0-15,0 1 19,0-1-7,-24 24 6,24-23-22,-23 23 14</inkml:trace>
    </iact:actionData>
  </iact:action>
  <iact:action type="add" startTime="38411">
    <iact:property name="dataType"/>
    <iact:actionData xml:id="d5">
      <inkml:trace xmlns:inkml="http://www.w3.org/2003/InkML" xml:id="stk5" contextRef="#ctx0" brushRef="#br0">12579 14942 0,'-23'0'109,"-1"0"-81,1 0-9,-1 0-6,0 0-6,1 0 9,23 24-7,-24-24-3,24 24 2,-23-24 0,23 23 1,0 1 5,-24-1-7,0 1 9,24 23 1,0-23-11,0-1 11,0 1-9,0 0 14,0-1-6,0 1-1,24-24 1,0 0 0,-1 0-10,1 0 11,-1 0-9,1 0 7,23 0-8,-23-24 9,-1 1-8,1 23-1,-24-24 4,24 0 9,-24 1 4,0-1-1,0 1-16,0-1 10,0 0-1,0 1 31,-24 23-33,0 0 3,1 0-11,-1 0 33,1 47-15,23-23-17,0-1 8,0 1-7,0-1 8,0 1-10,0 0 26</inkml:trace>
    </iact:actionData>
  </iact:action>
  <iact:action type="add" startTime="40007">
    <iact:property name="dataType"/>
    <iact:actionData xml:id="d6">
      <inkml:trace xmlns:inkml="http://www.w3.org/2003/InkML" xml:id="stk6" contextRef="#ctx0" brushRef="#br0">14939 14990 0,'-47'23'117,"24"-23"-103,-25 24-7,25-1 10,-1-23-3,24 24-6,0 0 8,-23-24-9,23 23 10,0 1-2,0-1-8,0 1 16,0 0-15,0-1 16,0 1-17,23-24 9,-23 23-10,24-23 3,-1 0 15,1 0-17,0 0 0,-24-23 1,23-1 2,24-23 4,-47 23-7,0 1 17,0-1-8,0 48 99,-23-24-107,23 23 8,0 1-1,0 0 1</inkml:trace>
    </iact:actionData>
  </iact:action>
  <iact:action type="add" startTime="41495">
    <iact:property name="dataType"/>
    <iact:actionData xml:id="d7">
      <inkml:trace xmlns:inkml="http://www.w3.org/2003/InkML" xml:id="stk7" contextRef="#ctx0" brushRef="#br0">17394 15273 0,'-24'0'125,"1"47"-111,-1-47-7,1 47 3,23-23-4,-24-1 4,24 25-6,-24-25 4,24 25 1,0-25-2,0 1 2,0-1 6,24 1-8,0-24 1,-1 0 0,48 0-1,-24 0 1,-23 0 0,-1 0 0,1 0-1,0 0 1,-1 0 0,1-47 0,-24 23-1,0-23 3,0 23-4,0 1 2,0-25 0,0 25-1,0-1 17,0 1-17,0 46 64,-24-23-64,24 24 0,0-1 1,0 1 0,0 0 31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1:04:18.89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4491">
    <iact:property name="dataType"/>
    <iact:actionData xml:id="d0">
      <inkml:trace xmlns:inkml="http://www.w3.org/2003/InkML" xml:id="stk0" contextRef="#ctx0" brushRef="#br0">7600 11661 0,'23'0'37,"-23"24"-21,-23-24 69,23 23-77,-24-23 8,1 24-9,-1-24 9,0 24-1,1-1-6,23 1 7,-24-1-10,24 1 2,-23 0-1,23-1 1,0 24 0,0-23 8,0 0-7,0-1-3,0 1 10,0-1 1,0 1 12,0 0-6,23-1 8,1 1-24,-1-24 3,1 0-4,0 0 4,-1 0-4,1 0 2,23 0 7,-23 0 0,-1 0 33,-23-24 22,0 1-63,0-1 8,0 0 1,0 1-8,0-1 8,0 1-1,0-1 0,0 0 8,0 1-6,-23 23 6,-1 0-6,0 0 4,1 0-14,-1 0 1,1 0 16,-1 0-2,24 23 26,0 1-25,0 0-8,0-1 9,0-46 37,0-1-53,24 24 2,-1-47-4,-23 23 1,24 24 1,-24-47 0,23 23-1,-23 1 19,0-1-5</inkml:trace>
    </iact:actionData>
  </iact:action>
  <iact:action type="add" startTime="6886">
    <iact:property name="dataType"/>
    <iact:actionData xml:id="d1">
      <inkml:trace xmlns:inkml="http://www.w3.org/2003/InkML" xml:id="stk1" contextRef="#ctx0" brushRef="#br0">9818 7931 0,'0'-23'28,"0"-1"-11,47 24-10,-47-23 3,48 23-4,-1-48 3,-47 25-3,47-1 1,0 1 2,-23-25-1,23 1-1,0 0 1,0 47 0,1-71 0,-1 24-1,24 0 1,-1-24 0,1 24-1,0-1 2,-24 25-2,24-24 1,-24-1-1,0 25 1,-23-1 0,23 1-1,0-1 1,-23 24 0,0 0 0,23-47 1,-24 47-3,48 0 2,-24-24 2,24 1-4,0 23 2,-24-24-1,24 24 2,-24 0-2,24 0 0,-24 0 1,-23-24 0,23 24 0,0 0-1,-23-23 2,23 23-2,-23 0 1,23 0-1,0 0 1,-23 0 0,23-24 1,24 24-2,-24 0 0,0 0 1,24 0-1,-24 0 2,0 0-2,0 0 1,24 0 0,0 0 0,23 24-1,-46-1 2,22 1-3,25 0 3,-24-1-2,-1 1 2,-22-1-3,46 1 3,-23-24-2,0 24 1,-48-1 0,48 1 0,0-1-1,-48-23 1,48 48 2,-24-25-5,1-23 3,-25 0 0,24 24 1,-23-1-3,0 1 3,23-24-1,-24 24-1,1-24 2,23 0-3,-23 23 4,23 1-5,0-1 3,0 1 0,-23 0-1,23-24 2,0 23-1,1 1-1,-1 0 2,47-1-3,-23 1 3,-47-24-2,46 0 1,1 47 0,-47-23-1,47-1 3,-24-23-4,0 0 2,-23 47-1,-1-47 1,1 24 0,-24 0 2,23-24-5,25 47 3,-25 0-1,1 0 2,-1 24-2,25 23 1,-1 1 0,24-1 0,-48-23-1,1-24 1,-1 1 2,1-48-3,-24 47 0,24 0 9,-24-94 37,0 23-38,0 1-6</inkml:trace>
    </iact:actionData>
  </iact:action>
  <iact:action type="add" startTime="9172">
    <iact:property name="dataType"/>
    <iact:actionData xml:id="d2">
      <inkml:trace xmlns:inkml="http://www.w3.org/2003/InkML" xml:id="stk2" contextRef="#ctx0" brushRef="#br0">12981 12889 0,'0'0'0,"-24"0"22,0 0-7,1 0-8,23 23 39,-24-23-35,24 24 3,0-1-6,0 1 7,0 0-7,0-1 6,0 1 2,0 0-1,24-24-6,-1 23-1,-23 1 0,24-24 1,-24 23-4,24-23 5,-1 0-2,1 0-2,-1 0 10,1 0-2,-24-23 10,0-1 7,0 1-9,0-1 3,-24 24 44,1 0-7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1:04:18.89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32032">
    <iact:property name="dataType"/>
    <iact:actionData xml:id="d0">
      <inkml:trace xmlns:inkml="http://www.w3.org/2003/InkML" xml:id="stk0" contextRef="#ctx0" brushRef="#br0">5759 13148 0,'0'0'1,"0"-23"14,0-1 14,0 1-3,23 23-20,1-24 2,0 24 7,23-24-6,0 24 6,-23 0-7,-1 0 7,1 0-7,-1 0 7,1 0 1,-24 48 1,0-25-10,0 1-1,0-1 3,0 25 7,0-25-8,0 1 17,-24-24-21,1 0 19,-1 0 10,24-24 28,0 1-22</inkml:trace>
    </iact:actionData>
  </iact:action>
  <iact:action type="add" startTime="33126">
    <iact:property name="dataType"/>
    <iact:actionData xml:id="d1">
      <inkml:trace xmlns:inkml="http://www.w3.org/2003/InkML" xml:id="stk1" contextRef="#ctx0" brushRef="#br0">8095 12511 0,'24'0'125,"0"24"-111,-1-24-6,-23 23-2,0 1 34,0 23-33,0-23 1,0 23 0,0-24 0,0 48-1,-23-24 1,23-23 0,-48 0-1,25-1 4,23 1-6,-24-24 2,1 0 9,-1 0-8,0 0 7,1 0 9,23-24 38,0 1-55,0-1 17,0 0-16,23 1 6,1 23-4</inkml:trace>
    </iact:actionData>
  </iact:action>
  <iact:action type="add" startTime="34150">
    <iact:property name="dataType"/>
    <iact:actionData xml:id="d2">
      <inkml:trace xmlns:inkml="http://www.w3.org/2003/InkML" xml:id="stk2" contextRef="#ctx0" brushRef="#br0">9960 12299 0,'23'23'170,"-23"1"-162,24-1 3,0 1-8,-24 0 4,0-1 1,0 1-1,0 23 3,0-23-2,0-1-1,0 1 0,0-1 1,0 1-1,0 0 2,0-1 5,-48-23 1,25 0 9,-1 0 0,1-23 1,23-1-11,0 0 17,0 1-15,0-1 6,0 1-5,23 23-3,1 0 11</inkml:trace>
    </iact:actionData>
  </iact:action>
  <iact:action type="add" startTime="35613">
    <iact:property name="dataType"/>
    <iact:actionData xml:id="d3">
      <inkml:trace xmlns:inkml="http://www.w3.org/2003/InkML" xml:id="stk3" contextRef="#ctx0" brushRef="#br0">12815 13078 0,'0'-24'15,"0"0"16,24 24 15,-24 48 32,0 22-70,-24-22-1,1-1 1,-1 24 0,1-24 2,23-24 3,-24 1 3,0-24-9,1 0 9,23-24 1,0 1-11,0-24 3,0 23-3,0 0 18,0 1-15,0-1 28</inkml:trace>
    </iact:actionData>
  </iact:action>
  <iact:action type="add" startTime="36815">
    <iact:property name="dataType"/>
    <iact:actionData xml:id="d4">
      <inkml:trace xmlns:inkml="http://www.w3.org/2003/InkML" xml:id="stk4" contextRef="#ctx0" brushRef="#br0">14869 13054 0,'23'0'77,"1"-24"-68,47 24-4,-24-23 4,0 23-1,24-24-1,23 0 2,-23 1-2,-24 23 1,24-24-1,0 1 0,-24 23 1,0 0 0,24-24 0,0 24 1,-48 0-3,48-24 2,-24 1 1,24-1-3,-24 24 2,1-23 5,22-1-10,-46 0 10,47 1-11,0 23 6,23-24 0,-23 24-1,23 0 2,1 0-2,-1-23 2,-23 23-3,0 0 3,23-24-2,24 24 1,0-24 0,24 1-1,-24 23 1,0 0-1,-24-24 2,24 24-2,-71 0 1,24-23 0,-47 23 0,-1 0 1,1 0-1,0 0 6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8T21:04:18.89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34913">
    <iact:property name="dataType"/>
    <iact:actionData xml:id="d0">
      <inkml:trace xmlns:inkml="http://www.w3.org/2003/InkML" xml:id="stk0" contextRef="#ctx0" brushRef="#br0">22279 3871 0,'-23'0'91,"23"24"-83,-24-1 8,-23 1-9,23-24 9,-23 0-8,47 24 7,-24-24-7,1 0 0,-1 0-1,1 0 17,-1 0-8,0 0 6,1 0-14,23 23-1,-24-23 2,1 0-2,-1 0 1,0 0 8,1 0-2,-1 0-6,1 0 0,-1 0 0,-23 0-1,-48 0 3,1 0-4,23 0 4,-23 0-2,-24 0-1,0 0 0,23 0-1,-46 24 4,-1-24-4,-23 23 2,94-23 0,-47 24 0,-23 0-1,23-1 1,47-23 0,0 47 0,24-47-1,-48 24 3,25 23-4,-1-47 5,24 24-6,-48 23 2,1-23 4,23-24-6,-47 47 3,47-47 0,-47 24-1,24-24 1,-1 23 0,1 1-1,47-24 1,-48 23-1,-23 1 2,-23-24-1,23 0 1,0 24-4,0-24 3,0 0 1,23 0-2,1 23 1,23-23-1,24 0 3,-24 0-4,24 0 2,23 0-1,-46 0 2,22 0-2,25 0 1,-24 0-1,-1 0 9,1-23-1,24 23 382,-25 0-390,25 23 2,-48 1-2,0-1 1,0-23-1,-47 24 0,24 0 2,-24-1-2,0-23 0,-47 24 1,-1-24 1,48 0-2,24 0 3,-24 0-3,24 0-1,46 0 3,-46 0-2,0 0 0,23 0 2,0 0-2,-23 0 0,23 0 2,24 0-2,-24 23 1,0-23-1,47 24 1,-46-24 0,22 0 0,25 0 0,-48 24 0,24-1-1,0-23 2,-1 0-3,1 0 2,24 0 0,-25 24-1,-22-1 2,22-23 3,1 24-9,-24-24 7,24 24-1,-47-1-3,-1 1 0,25 23 5,-1-23-7,24-1 4,-48 1 1,24-24-1,-23 47-2,23-23 2,48-1 0,-72 1 0,48 0 6,0-24-13,0 47 7,23-47 1,-23 23-3,23-23 2,-23 24 0,0-24 1,23 0-1,-23 0 6,23 0 2,1 0 14,-1 0-22,1 0 8,-1 0-8,0 24 1,1-24 4,-1 23-3,1-23-4,-1 0 3,0 0-2,1 0 9,-24 0-8,-1 0 6,25 24-6,-1-24 0,1 0 0,-1 0 1,-23 0-2,23 0 0,1 0 1,-1 0 0,0 0-1,1 23 3,-24-23-2,-1 0 6,25 0-7,-1 0 2,1 0-2,-1 24 2,-23-24 5,23 0-5,1 0-3,-1 0 3,0 0-1,1 24-1,-24-24 9,23 0 7,0 0 0,1 0-7,23 23 76,-24-23-76,1 0 7,23 24-14,-24-24 13,0 0-14,1 23 15,-1-23-15,1 0 2,23 24-3,-24-24 16,0 0-1</inkml:trace>
    </iact:actionData>
  </iact:action>
  <iact:action type="add" startTime="61114">
    <iact:property name="dataType"/>
    <iact:actionData xml:id="d1">
      <inkml:trace xmlns:inkml="http://www.w3.org/2003/InkML" xml:id="stk1" contextRef="#ctx0" brushRef="#br0">22185 8734 0,'-24'0'566,"1"0"-559,-1 0 2,-23 0-2,23 24 10,1-24-10,-1 0 0,0 23 1,1-23 0,-1 0 0,24 24 1,0-1-2,-23-23 0,-1 0 0,0 24 1,1 0 9,-1-1-10,1-23 0,-1 0 1,0 24 0,24-1-1,-23-23 1,-1 0 1,24 24-2,-23-24 0,-1 24 2,0-24-2,1 23 8,-24-23 3,23 24-4,0-24-7,1 23 1,-1 1 7,1-24-5,-1 24-3,0-24 1,1 23 0,-1 1 0,1 0-3,-1-1 3,0 24 1,-23-23-2,0 23 1,-24 0 0,0 1 2,24 22-5,0-46 3,-24 23 0,0 0-1,1 1 2,-1-1-2,24 0 1,-24 0 0,0 0-2,24-47 3,23 48-2,-23-1 2,0 0-2,0 0 0,-1-23 1,1 23 1,-24 24 0,24-24 1,-47 24-6,23-24 4,0 48 2,0-25-5,-23 1 5,0 24-4,-1 23 1,24-47 1,24-1 0,-24-46 0,48 47-1,-24-48 1,-1 48 0,25-47 0,-1-1 0,1 1-1,-1 0 2,-23-1 440,23 24-442,-23 1 7,0-1-12,23 0 5,-23 24 0,-24-24 2,24 0-1,-24 1-1,24-25 0,0 1 2,-48 23 1,48-23-5,-24 23 3,1-24 2,-48 25-4,47-25 1,0 24 1,-23 1-1,-72-1 7,25 24-12,46-24 12,-46-24-13,94 1 7,-95 0 2,95-1-4,-95 25 2,48-1 1,-71-24 1,46 25-4,-46-25 1,-47 48 2,47-24-4,-48 48 3,72-72-1,-48 48 1,47-47 6,-70 23-12,70-47 6,1 23-1,-25-23 1,48 0 0,-47 0-1,47 0 2,47 0-2,-47 0 2,24 0-2,-24 0 1,0 0-1,-47 0 5,47 0-8,-24 24 5,24 0-3,24-1 2,-1 48 0,25-71 0,-1 24 0,47-1-1,-23 1 1,0 0-1,0 23 3,23-24-4,-23 1 1,0 0 4,-24 23-6,47-24 5,-23 25-4,-24-1 2,0-24-1,24 25 2,0-1-2,-24-24 1,0 25-1,1-1 2,46-24-2,-47 1 2,0 0 0,24-1-5,0 1 5,0-1-1,-24-23 0,47 24 4,-23-24-9,0 24 5,0-24-1,23 0 3,-23 0-3,0 23 0,0-23 1,23 24-1,-23-24 0,0 24 2,-1-24-1,1 23-1,0-23 1,23 24 0,-46-24-1,22 23 1,25-23 0,-24 0 0,-1 0-1,25 24 2,-24-24-2,23 24 1,0-24 0,-23 23-1,24-23 1,-1 0 0,0 0-1,1 24 1,-1-24 0,1 0 0,-1 0 1,0 0-3,1 0 2,-1 23-1,1-23 9,-1 0 1,0 0 12,24 24-21,-23-24 2,-1 0 3,24 24-6,-23-24 95,-1 0-70</inkml:trace>
    </iact:actionData>
  </iact:action>
  <iact:action type="add" startTime="72865">
    <iact:property name="dataType"/>
    <iact:actionData xml:id="d2">
      <inkml:trace xmlns:inkml="http://www.w3.org/2003/InkML" xml:id="stk2" contextRef="#ctx0" brushRef="#br0">22279 13550 0,'-47'0'433,"-24"0"-425,24 0-1,-47-48 0,-48 1 1,-23-47-1,23 23 2,-70 0-2,70 0 1,24 48-1,24-24 2,-48 23-3,71 0 3,1 1-1,-1 23 0,0 0 1,24-24-2,-24 24 2,-23-24-3,-1 24 1,-23-23 0,24 23 2,-1-47-2,-70 23 3,94 0-4,-23 1 2,0-1-1,-48 1 3,95-1-4,-48 0 2,1 1 0,0-1 1,-72 1-3,72-1 2,-24-47 1,-24 24-3,48 0 2,-48 23 0,48-23-1,0 0 1,-1 23 2,24-23-2,-23 0-2,0-1 2,46 1 0,-46 0 0,0 23 0,-1-23 1,-46-24-4,-1 1 5,71 46-5,-23-23 4,-24-24-2,47 24 3,-23 0-4,23 23 4,-24-23-5,24 0 3,-23-1 2,0 1-3,23 0-1,24 23 3,-24-23-3,-24 0 2,25 0 2,-1-1-4,0 25 1,24-24 2,-24 23 1,24 0-5,-24-23 2,24 0 1,0 0 0,-1 23 0,-22-23 1,46 47-2,-23-24 1,0 1-1,23 23 0,0 0 10,1 0-10,23-24 9,-24 24 0,24 24 332,-23-24-316,-1 0-26,-23 0 1,-24 0 2,24 0-1,-24 0 0,-23 0 1,46 0-3,-22 0 2,-25-24 0,24 24 1,48-23-3,-24-1 1,-24 24 2,47-24 1,1 24-4,-25 0 1,1-23 0,0-1 1,0 24 4,-24-47-8,24 23 4,-24-23-1,0 23 2,0 1-2,24-24 0,-24-1 1,24 25 0,-24 23 1,48-24-3,-24 1 3,-1-1-2,1 24 1,0-24 0,0 1-1,0-1 1,-1 24 0,-22 0 0,-1-23-1,24 23 2,-24 0-3,0 0 4,47-24-4,-23 24 3,-24 0-3,48 0 3,-24-24-2,-1 24 0,1 0 9,24 0-7,-1 0-2,0-23 0,1 23 1,-1 0 1,1 0-2,-1 0 9,0 0 1,1 0-11,-1 0 19,-23 0-11,0 0 1,0 0 1,-1 0-8,25 0 0,-24 0-1,23 0 1,0-24-1,-23 24 0,0 0 14,23 0-18,1 0 13,-1-23-9,1 23 9,-1 0-7,0 0 6,1 0 0,-1 0-8,1 0 16,-1 0-13,0 0 43,1 0 10,-1 0-18,1 0 79,-1 0-108,0 0 0,1 0-10,-1 0 3,1 0 30,-1 0-15,0 0 37,1 0-46,-1 0 16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microsoft.com/office/2011/relationships/inkAction" Target="../ink/inkAction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microsoft.com/office/2011/relationships/inkAction" Target="../ink/inkAction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microsoft.com/office/2011/relationships/inkAction" Target="../ink/inkAction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7.png"/><Relationship Id="rId5" Type="http://schemas.microsoft.com/office/2011/relationships/inkAction" Target="../ink/inkAction4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customXml" Target="../ink/ink5.xml"/><Relationship Id="rId3" Type="http://schemas.openxmlformats.org/officeDocument/2006/relationships/slideLayout" Target="../slideLayouts/slideLayout1.xml"/><Relationship Id="rId7" Type="http://schemas.openxmlformats.org/officeDocument/2006/relationships/customXml" Target="../ink/ink2.xml"/><Relationship Id="rId12" Type="http://schemas.openxmlformats.org/officeDocument/2006/relationships/image" Target="../media/image11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8.png"/><Relationship Id="rId11" Type="http://schemas.openxmlformats.org/officeDocument/2006/relationships/customXml" Target="../ink/ink4.xml"/><Relationship Id="rId5" Type="http://schemas.openxmlformats.org/officeDocument/2006/relationships/customXml" Target="../ink/ink1.xml"/><Relationship Id="rId15" Type="http://schemas.openxmlformats.org/officeDocument/2006/relationships/image" Target="../media/image2.png"/><Relationship Id="rId10" Type="http://schemas.openxmlformats.org/officeDocument/2006/relationships/image" Target="../media/image10.png"/><Relationship Id="rId4" Type="http://schemas.openxmlformats.org/officeDocument/2006/relationships/image" Target="../media/image3.png"/><Relationship Id="rId9" Type="http://schemas.openxmlformats.org/officeDocument/2006/relationships/customXml" Target="../ink/ink3.xml"/><Relationship Id="rId1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3.png"/><Relationship Id="rId5" Type="http://schemas.microsoft.com/office/2011/relationships/inkAction" Target="../ink/inkAction5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6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audio" Target="../media/media11.m4a"/><Relationship Id="rId7" Type="http://schemas.openxmlformats.org/officeDocument/2006/relationships/image" Target="../media/image20.png"/><Relationship Id="rId2" Type="http://schemas.microsoft.com/office/2007/relationships/media" Target="../media/media11.m4a"/><Relationship Id="rId1" Type="http://schemas.openxmlformats.org/officeDocument/2006/relationships/tags" Target="../tags/tag2.xml"/><Relationship Id="rId6" Type="http://schemas.openxmlformats.org/officeDocument/2006/relationships/image" Target="../media/image19.png"/><Relationship Id="rId11" Type="http://schemas.openxmlformats.org/officeDocument/2006/relationships/image" Target="../media/image2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Alternative sound for ‘g’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AA56E3-0A4A-45D5-AA7E-22FD7D418F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7262" y="1691252"/>
            <a:ext cx="8445612" cy="47071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D69E843-0187-41EE-A6B0-17B43B03D293}"/>
              </a:ext>
            </a:extLst>
          </p:cNvPr>
          <p:cNvSpPr txBox="1"/>
          <p:nvPr/>
        </p:nvSpPr>
        <p:spPr>
          <a:xfrm>
            <a:off x="8738926" y="2967335"/>
            <a:ext cx="614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g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A9BD8E-5EA0-4FB3-AA59-DF9A4527AF48}"/>
              </a:ext>
            </a:extLst>
          </p:cNvPr>
          <p:cNvSpPr/>
          <p:nvPr/>
        </p:nvSpPr>
        <p:spPr>
          <a:xfrm>
            <a:off x="1916625" y="1921909"/>
            <a:ext cx="1165444" cy="119604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9D8428-5976-4B7A-9A35-4AC37EF1DD87}"/>
              </a:ext>
            </a:extLst>
          </p:cNvPr>
          <p:cNvSpPr txBox="1"/>
          <p:nvPr/>
        </p:nvSpPr>
        <p:spPr>
          <a:xfrm>
            <a:off x="2116792" y="1921909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g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62036D4-A8C3-4A39-A4CF-C0D41F6A8F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183"/>
    </mc:Choice>
    <mc:Fallback>
      <p:transition spd="slow" advTm="431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87158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What sound does g make?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552493" y="1589031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g</a:t>
            </a:r>
            <a:r>
              <a:rPr lang="en-US" sz="13800" dirty="0">
                <a:latin typeface="Sassoon Primary" pitchFamily="50" charset="0"/>
              </a:rPr>
              <a:t>et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BB8F25-A8F4-4412-A3D8-871CD046546A}"/>
              </a:ext>
            </a:extLst>
          </p:cNvPr>
          <p:cNvSpPr txBox="1"/>
          <p:nvPr/>
        </p:nvSpPr>
        <p:spPr>
          <a:xfrm>
            <a:off x="9273336" y="3254008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A0450B1-670E-42C9-BAEA-E40C45701A12}"/>
              </a:ext>
            </a:extLst>
          </p:cNvPr>
          <p:cNvSpPr txBox="1"/>
          <p:nvPr/>
        </p:nvSpPr>
        <p:spPr>
          <a:xfrm>
            <a:off x="557440" y="3992171"/>
            <a:ext cx="87158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6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6619BE-BA02-479B-A355-C49F3EFB66F4}"/>
              </a:ext>
            </a:extLst>
          </p:cNvPr>
          <p:cNvSpPr txBox="1"/>
          <p:nvPr/>
        </p:nvSpPr>
        <p:spPr>
          <a:xfrm>
            <a:off x="2300523" y="3992171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g</a:t>
            </a:r>
            <a:r>
              <a:rPr lang="en-US" sz="13800" dirty="0">
                <a:latin typeface="Sassoon Primary" pitchFamily="50" charset="0"/>
              </a:rPr>
              <a:t>em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5AFB50-73BE-4C90-B5C8-3931B40364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8394" y="2021909"/>
            <a:ext cx="2846166" cy="392094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5C29E9D-7BCA-4E4F-8096-BC6B9B941A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632"/>
    </mc:Choice>
    <mc:Fallback>
      <p:transition spd="slow" advTm="55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552493" y="2321004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g</a:t>
            </a:r>
            <a:r>
              <a:rPr lang="en-US" sz="13800" dirty="0">
                <a:latin typeface="Sassoon Primary" pitchFamily="50" charset="0"/>
              </a:rPr>
              <a:t>ate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BB8F25-A8F4-4412-A3D8-871CD046546A}"/>
              </a:ext>
            </a:extLst>
          </p:cNvPr>
          <p:cNvSpPr txBox="1"/>
          <p:nvPr/>
        </p:nvSpPr>
        <p:spPr>
          <a:xfrm>
            <a:off x="9273336" y="3254008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258ACE-FC62-4638-AA47-16A47E1116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7340" y="1672562"/>
            <a:ext cx="2740528" cy="377541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1D425702-B940-4DCB-B772-FDA0C2A16C8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11560" y="2379240"/>
              <a:ext cx="2489760" cy="249048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1D425702-B940-4DCB-B772-FDA0C2A16C8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95720" y="2315880"/>
                <a:ext cx="2521080" cy="2617200"/>
              </a:xfrm>
              <a:prstGeom prst="rect">
                <a:avLst/>
              </a:prstGeom>
            </p:spPr>
          </p:pic>
        </mc:Fallback>
      </mc:AlternateContent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02877DBD-F2E4-461D-B2E5-6FED04B463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44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714"/>
    </mc:Choice>
    <mc:Fallback>
      <p:transition spd="slow" advTm="297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1963711" y="2239319"/>
            <a:ext cx="637015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ma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g</a:t>
            </a:r>
            <a:r>
              <a:rPr lang="en-US" sz="13800" dirty="0">
                <a:latin typeface="Sassoon Primary" pitchFamily="50" charset="0"/>
              </a:rPr>
              <a:t>ic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F7399A-B045-4415-A1A9-F64E33B3B78F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31280F1-CBCA-4E55-9DBC-4EBA01C7FE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7340" y="1672562"/>
            <a:ext cx="2740528" cy="377541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21E6208-EC27-42D7-BAD1-B31EDB17FFC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08560" y="4299840"/>
              <a:ext cx="4010400" cy="9864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21E6208-EC27-42D7-BAD1-B31EDB17FFC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92720" y="4236480"/>
                <a:ext cx="4041720" cy="11131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BBACDB4-778E-494B-AC63-B9D7393F68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18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861"/>
    </mc:Choice>
    <mc:Fallback>
      <p:transition spd="slow" advTm="528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918664" y="2239321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g</a:t>
            </a:r>
            <a:r>
              <a:rPr lang="en-US" sz="13800" dirty="0">
                <a:latin typeface="Sassoon Primary" pitchFamily="50" charset="0"/>
              </a:rPr>
              <a:t>old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4ACAB0-9696-48CD-94F3-8FA68EC8B842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A285AB-BB4D-41F8-A4C6-920CA349C0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7340" y="1672562"/>
            <a:ext cx="2740528" cy="377541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5726AEAC-772D-4B85-8C3C-50CAB280649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15680" y="4537800"/>
              <a:ext cx="2914560" cy="10882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5726AEAC-772D-4B85-8C3C-50CAB280649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99840" y="4474440"/>
                <a:ext cx="2945880" cy="12150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EC325BD-87B1-48E7-8822-FB0D5BB587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2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030"/>
    </mc:Choice>
    <mc:Fallback>
      <p:transition spd="slow" advTm="49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139158" y="2225266"/>
            <a:ext cx="621173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ca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g</a:t>
            </a:r>
            <a:r>
              <a:rPr lang="en-US" sz="13800" dirty="0">
                <a:latin typeface="Sassoon Primary" pitchFamily="50" charset="0"/>
              </a:rPr>
              <a:t>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E6C9F5-2207-4F60-8187-FF15FB0478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7340" y="1672562"/>
            <a:ext cx="2740528" cy="377541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B6875D4C-B09F-414A-A3E5-0B74D0BD154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76600" y="2472840"/>
              <a:ext cx="2804040" cy="2260800"/>
            </p14:xfrm>
          </p:contentPart>
        </mc:Choice>
        <mc:Fallback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B6875D4C-B09F-414A-A3E5-0B74D0BD154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60760" y="2409480"/>
                <a:ext cx="2835360" cy="2387520"/>
              </a:xfrm>
              <a:prstGeom prst="rect">
                <a:avLst/>
              </a:prstGeom>
            </p:spPr>
          </p:pic>
        </mc:Fallback>
      </mc:AlternateContent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674A9292-ED1F-4A59-B681-E7CD7C2A8E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8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68"/>
    </mc:Choice>
    <mc:Fallback>
      <p:transition spd="slow" advTm="191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1249913" y="2452272"/>
            <a:ext cx="615162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g</a:t>
            </a:r>
            <a:r>
              <a:rPr lang="en-US" sz="13800" dirty="0">
                <a:latin typeface="Sassoon Primary" pitchFamily="50" charset="0"/>
              </a:rPr>
              <a:t>arden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1FCBA9-D8EB-4991-A857-5D6619941C2B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57F03C-C482-4E3A-9A58-B8E53487ED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7340" y="1672562"/>
            <a:ext cx="2740528" cy="377541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2391B13-DBDC-46F5-9FDB-A74BA7B43E6D}"/>
                  </a:ext>
                </a:extLst>
              </p14:cNvPr>
              <p14:cNvContentPartPr/>
              <p14:nvPr/>
            </p14:nvContentPartPr>
            <p14:xfrm>
              <a:off x="1835280" y="4801320"/>
              <a:ext cx="85320" cy="939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2391B13-DBDC-46F5-9FDB-A74BA7B43E6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819440" y="4737960"/>
                <a:ext cx="116640" cy="22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ECD396E2-5B54-4901-A9A9-2D984611BDAC}"/>
                  </a:ext>
                </a:extLst>
              </p14:cNvPr>
              <p14:cNvContentPartPr/>
              <p14:nvPr/>
            </p14:nvContentPartPr>
            <p14:xfrm>
              <a:off x="2727360" y="4580280"/>
              <a:ext cx="977400" cy="176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ECD396E2-5B54-4901-A9A9-2D984611BDAC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711520" y="4516920"/>
                <a:ext cx="1008720" cy="144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DC95EFE3-981C-4CF0-88CB-ACF8DFE3E9DA}"/>
                  </a:ext>
                </a:extLst>
              </p14:cNvPr>
              <p14:cNvContentPartPr/>
              <p14:nvPr/>
            </p14:nvContentPartPr>
            <p14:xfrm>
              <a:off x="4528440" y="4461480"/>
              <a:ext cx="68400" cy="1108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DC95EFE3-981C-4CF0-88CB-ACF8DFE3E9DA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512600" y="4398120"/>
                <a:ext cx="99720" cy="237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6D13BDB5-4F99-44EB-92E2-5AD816DB4554}"/>
                  </a:ext>
                </a:extLst>
              </p14:cNvPr>
              <p14:cNvContentPartPr/>
              <p14:nvPr/>
            </p14:nvContentPartPr>
            <p14:xfrm>
              <a:off x="5565240" y="4478400"/>
              <a:ext cx="85320" cy="11952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6D13BDB5-4F99-44EB-92E2-5AD816DB4554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549400" y="4415040"/>
                <a:ext cx="116640" cy="24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8A03F49-BB2A-4E0E-89C5-FAB03366D56C}"/>
                  </a:ext>
                </a:extLst>
              </p14:cNvPr>
              <p14:cNvContentPartPr/>
              <p14:nvPr/>
            </p14:nvContentPartPr>
            <p14:xfrm>
              <a:off x="6423120" y="4461480"/>
              <a:ext cx="17640" cy="9396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8A03F49-BB2A-4E0E-89C5-FAB03366D56C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6407280" y="4398120"/>
                <a:ext cx="48960" cy="22068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60456E7B-5095-49F2-AB46-496E45E1B9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94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9"/>
    </mc:Choice>
    <mc:Fallback>
      <p:transition spd="slow" advTm="1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1124263" y="2239321"/>
            <a:ext cx="618160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g</a:t>
            </a:r>
            <a:r>
              <a:rPr lang="en-US" sz="13800" dirty="0">
                <a:latin typeface="Sassoon Primary" pitchFamily="50" charset="0"/>
              </a:rPr>
              <a:t>ara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g</a:t>
            </a:r>
            <a:r>
              <a:rPr lang="en-US" sz="13800" dirty="0">
                <a:latin typeface="Sassoon Primary" pitchFamily="50" charset="0"/>
              </a:rPr>
              <a:t>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4327CF-4874-469F-989A-E39C49B865D8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4C35DEF-D21E-4923-AA84-E0910677C0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7340" y="1672562"/>
            <a:ext cx="2740528" cy="377541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3EDB1F8-823A-43C6-B4DF-A5DB866545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808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107"/>
    </mc:Choice>
    <mc:Fallback>
      <p:transition spd="slow" advTm="271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1455576" y="2239321"/>
            <a:ext cx="568732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g</a:t>
            </a:r>
            <a:r>
              <a:rPr lang="en-US" sz="13800" dirty="0">
                <a:latin typeface="Sassoon Primary" pitchFamily="50" charset="0"/>
              </a:rPr>
              <a:t>in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g</a:t>
            </a:r>
            <a:r>
              <a:rPr lang="en-US" sz="13800" dirty="0">
                <a:latin typeface="Sassoon Primary" pitchFamily="50" charset="0"/>
              </a:rPr>
              <a:t>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4F0DA8-C848-4633-A3E9-2F29B3A830F0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A6D7047-7842-4B35-8690-2C28FD8265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7340" y="1672562"/>
            <a:ext cx="2740528" cy="377541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D51B580-B722-4A66-B461-3EC94AAFD3B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73240" y="4427640"/>
              <a:ext cx="4410000" cy="3996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D51B580-B722-4A66-B461-3EC94AAFD3B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57400" y="4364280"/>
                <a:ext cx="4441320" cy="5263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F287AA7-29E1-40EF-95FF-D3D0C444E5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8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397"/>
    </mc:Choice>
    <mc:Fallback>
      <p:transition spd="slow" advTm="39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67A51C3-4445-4C32-AB75-5781A6D8BCD8}"/>
              </a:ext>
            </a:extLst>
          </p:cNvPr>
          <p:cNvSpPr txBox="1"/>
          <p:nvPr/>
        </p:nvSpPr>
        <p:spPr>
          <a:xfrm>
            <a:off x="7997486" y="4170529"/>
            <a:ext cx="346883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My car is in the garage.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-208173" y="90653"/>
            <a:ext cx="64825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    Read and Match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7997486" y="598485"/>
            <a:ext cx="346883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The gate is open.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DBEB5E-BA8B-451B-A2FF-F65F86870083}"/>
              </a:ext>
            </a:extLst>
          </p:cNvPr>
          <p:cNvSpPr txBox="1"/>
          <p:nvPr/>
        </p:nvSpPr>
        <p:spPr>
          <a:xfrm>
            <a:off x="7997486" y="2384507"/>
            <a:ext cx="346883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I have a gold ring.</a:t>
            </a:r>
          </a:p>
        </p:txBody>
      </p:sp>
      <p:pic>
        <p:nvPicPr>
          <p:cNvPr id="2050" name="Picture 2" descr="29,065 Open Gate Photos - Free &amp; Royalty-Free Stock Photos from Dreamstime">
            <a:extLst>
              <a:ext uri="{FF2B5EF4-FFF2-40B4-BE49-F238E27FC236}">
                <a16:creationId xmlns:a16="http://schemas.microsoft.com/office/drawing/2014/main" id="{232EC476-0656-4D0F-AB6F-17E20BBE3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055" y="1020625"/>
            <a:ext cx="2685460" cy="1517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encrypted-tbn0.gstatic.com/images?q=tbn:ANd9GcRS7DhKo1xKj9pCoB0qIB8ITqyzm1eRqoggt4KJikg9O2U4MzzrOcEaZ9PsfO8zeckjJUa8CwaA&amp;usqp=CAc">
            <a:extLst>
              <a:ext uri="{FF2B5EF4-FFF2-40B4-BE49-F238E27FC236}">
                <a16:creationId xmlns:a16="http://schemas.microsoft.com/office/drawing/2014/main" id="{9B08A2A0-0625-4F48-A210-890A9F208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335" y="4460956"/>
            <a:ext cx="1866900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Why you should store your car, not your junk, in the garage - Car Blog">
            <a:extLst>
              <a:ext uri="{FF2B5EF4-FFF2-40B4-BE49-F238E27FC236}">
                <a16:creationId xmlns:a16="http://schemas.microsoft.com/office/drawing/2014/main" id="{9ED4FAD7-0027-4F5B-B2EC-20F093EBA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055" y="2632658"/>
            <a:ext cx="262890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2E978D0-A577-44D8-8B5E-0427080C3E9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687480" y="1393560"/>
              <a:ext cx="4333320" cy="36802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2E978D0-A577-44D8-8B5E-0427080C3E9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671640" y="1330200"/>
                <a:ext cx="4364640" cy="38070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75279DF-238C-428D-A5B1-4AED9D4952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1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368"/>
    </mc:Choice>
    <mc:Fallback>
      <p:transition spd="slow" advTm="783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94436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Look at the pictures and sort the words.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33FA59C-207B-4FA8-A2A8-1535AFCA09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030" y="2243767"/>
            <a:ext cx="4429743" cy="25054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C8C7ACA-E606-4463-891B-1BB41EE06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3833" y="2263730"/>
            <a:ext cx="4391638" cy="254353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86E64F4-F699-46C4-9C1A-B220D8C953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9910" y="4899699"/>
            <a:ext cx="1188654" cy="13102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FE579BD-8ECC-406B-9E2E-B172FA6F4C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99631" y="5088271"/>
            <a:ext cx="1271247" cy="12712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8AE84DB-2B94-43A4-9EC5-FD5BF44ABB8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6000" y="4989559"/>
            <a:ext cx="1271247" cy="12994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3D10397-5AF5-4EDF-8D9E-A56FF0CD147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80726" y="5151896"/>
            <a:ext cx="1086618" cy="1137159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70B29CE7-E4DE-4E2E-8ED3-5DC923252D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3343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456"/>
    </mc:Choice>
    <mc:Fallback>
      <p:transition spd="slow" advTm="984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0787 L 0.45013 -0.2613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-1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3217 C -0.00716 -0.02407 -0.03151 -0.01597 -0.04036 -0.01597 C -0.09453 -0.01597 -0.15052 -0.14259 -0.15052 -0.26921 C -0.15052 -0.20555 -0.17851 -0.14259 -0.20468 -0.14259 C -0.23268 -0.14259 -0.25885 -0.20648 -0.25885 -0.26921 C -0.25885 -0.23796 -0.27265 -0.20555 -0.28685 -0.20555 C -0.30065 -0.20555 -0.31484 -0.23703 -0.31484 -0.26921 C -0.31484 -0.25324 -0.32187 -0.23796 -0.32864 -0.23796 C -0.33567 -0.23796 -0.34257 -0.25416 -0.34257 -0.26921 C -0.34257 -0.26111 -0.34596 -0.25324 -0.34961 -0.25324 C -0.35143 -0.25324 -0.35664 -0.26134 -0.35664 -0.26921 C -0.35664 -0.26528 -0.35846 -0.26111 -0.36002 -0.26111 C -0.36002 -0.26018 -0.36354 -0.26504 -0.36354 -0.26921 C -0.36354 -0.26713 -0.36354 -0.26528 -0.36536 -0.26528 C -0.36536 -0.2662 -0.36718 -0.26736 -0.36718 -0.26921 C -0.36718 -0.26828 -0.36718 -0.26713 -0.36718 -0.2662 C -0.36901 -0.2662 -0.36901 -0.26713 -0.36901 -0.26828 C -0.37083 -0.26828 -0.37083 -0.26736 -0.37083 -0.2662 C -0.37252 -0.2662 -0.37252 -0.26713 -0.37252 -0.26828 " pathEditMode="relative" rAng="0" ptsTypes="AAAAAAAAAAAAAAAAAAA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33" y="-1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|10.3|8.7|12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</TotalTime>
  <Words>85</Words>
  <Application>Microsoft Office PowerPoint</Application>
  <PresentationFormat>Widescreen</PresentationFormat>
  <Paragraphs>32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Sassoon Primary</vt:lpstr>
      <vt:lpstr>Office Theme</vt:lpstr>
      <vt:lpstr>Year 1 Alternative sound for ‘g’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42</cp:revision>
  <dcterms:created xsi:type="dcterms:W3CDTF">2021-01-04T15:12:58Z</dcterms:created>
  <dcterms:modified xsi:type="dcterms:W3CDTF">2021-01-18T21:25:01Z</dcterms:modified>
</cp:coreProperties>
</file>