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86138-F186-4E0F-998E-376B1BFD1D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3F131B-ECD3-4F3B-87E0-E38889359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5A66D-8773-43D8-9A88-02145F513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FCD64-3F06-4D68-965F-34EC5FF42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87B75-C830-4699-B300-F6A72AF41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439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D52E8-76D2-4695-A3CC-783C4D53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28356-545E-4E5D-A980-3E86BDE4D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E0DFA-CBCC-4603-8F59-9C3F26456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6434F-9BA5-44F9-B2A5-3D0CBDB63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5EBCB-8BC2-45EC-8D18-4C359B7F0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284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1B1B0-FCD9-4D38-B850-60828587A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9333A-E609-44CA-AC7C-B2F840AA8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90849-A899-4F2B-9D39-BC6421518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BAE3C-312A-4657-B81A-51C9C2A8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0CF91-0567-43F7-A65F-1BC2D3511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33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FBE0D-A9C8-448B-BA9B-9E04C5748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9CC30-62DF-46B9-9173-BA2FBA192E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BEC07-1A3D-47AD-BC5A-AD64DDB2C0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8490F-86EB-4693-B595-92AE477C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05164-53EB-4DBB-82CD-008F70F78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4543C9-5959-4ABC-A2D4-369AB814A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14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9FE85-5B65-42F8-ABF3-2E5211108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9140AA-2DF7-40C7-83F2-1E73C7287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1B73D-AF33-42BE-8BB7-E4D715BC21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C07950-8B35-4A55-97DC-A8F2191951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0073B8-D70B-4348-A825-61D788AA0C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A17C53-FD95-46D7-B25D-873EAEB3C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4F1B7F-9CF1-4C87-A316-D27701679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64D96A-63AD-40F8-9486-4E5A10B78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45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8D20A-FC07-4DB5-BFB7-F308F7F2C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6B0A4B-FFF6-45EC-945D-56623DEAC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878390-A170-4EC4-ABAB-70E8F56C6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FCD53D-FA9A-4908-A298-44255253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6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24205E-BEB9-45D5-AC14-541C9AE9A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5333D5-8036-4DFC-8214-6B0F8DF78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CAFF3-2C15-4799-8352-0C934B446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299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4533B-86FC-442C-99E4-17C46720E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2ED81-542E-4812-B7C2-973FF6D75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E111B4-4FC1-4352-A3DD-7244F94D28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A98533-8726-4AE1-8BED-72E5FDD43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CB9326-3E45-40FE-B209-273DFC9A4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B9FC7E-4F1E-4E1C-AF91-F3BAB37AC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46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4BB69-3CEB-4363-95CD-AB797733A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756B0-9EAC-4B0F-B837-F2D86233E7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0A3CA8-2E25-4C37-B2C8-9687E813C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64C1F4-7DBA-475A-B282-6D82693FD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F63ED-BB9A-47F8-83D1-DEDB262EF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3079C-856F-43AF-8EC9-2F3FFD03A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4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3A4E-E9CE-49AD-8454-8E71D9D92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B460AD-7D01-4B75-951A-72834FCAD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B2295-8473-48C2-907B-0264938AD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DC9F9-DB63-483C-93F6-CBC65A4DD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456A7-7A3A-4A28-B0EC-1026CAAD4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52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15C1B1-58C7-40B7-B9F1-23FF6D3163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5394A2-FEE9-432C-8A20-223B87439F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28E63-21E9-44AD-9C62-5112BAB8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5704E-090D-4599-BB6B-2EF0ED18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4AC73-6563-4A81-A486-5E11C7B1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195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8FC2B8-A23D-4CDB-9E70-B63272E4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0127D3-55B1-4B63-A4D9-0D4FF1141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A03C7-1046-4C6D-A2FD-4798CAB11C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E00E4-2976-4C20-86BC-80E8E3016B53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740AE-79E3-47E3-8F89-1580F931C0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A2F41A-1DB0-4992-9387-4127A4F4BF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14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CPYaTx2v0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E4F34-D54E-4AD7-9C38-B557526191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432537-E6BC-489C-8CC6-A880C49C1D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BAB10E-65C8-4E96-AA67-15B8D996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32FFCA-BB74-4082-A2C3-9051E2C6B9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080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C45B9DB-B306-4C6E-91AE-4049FD69945B}"/>
              </a:ext>
            </a:extLst>
          </p:cNvPr>
          <p:cNvSpPr/>
          <p:nvPr/>
        </p:nvSpPr>
        <p:spPr>
          <a:xfrm>
            <a:off x="3584447" y="6200598"/>
            <a:ext cx="5023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3"/>
              </a:rPr>
              <a:t>https://www.youtube.com/watch?v=QCPYaTx2v0w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013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1D46C5-C768-422F-BED7-C552E7AF3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866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6FC575-CEBF-42F5-AEEF-039659A6AC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67"/>
            <a:ext cx="12192000" cy="673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08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1BA715-550C-4CAE-9A7A-F38F884870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2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F80C5C-B81B-4481-AF54-17D197F93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63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7544FC-F6C7-4BED-9036-15AA72346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19919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FECBB69-4A30-45FE-AF66-6FA50FFF8210}"/>
              </a:ext>
            </a:extLst>
          </p:cNvPr>
          <p:cNvSpPr/>
          <p:nvPr/>
        </p:nvSpPr>
        <p:spPr>
          <a:xfrm>
            <a:off x="3657351" y="6307130"/>
            <a:ext cx="4877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Sassoon Infant Std" panose="020B0503020103030203" pitchFamily="34" charset="0"/>
              </a:rPr>
              <a:t>https://www.splashlearn.com/measurement-games</a:t>
            </a:r>
            <a:r>
              <a:rPr lang="en-GB" u="sng" dirty="0">
                <a:solidFill>
                  <a:srgbClr val="000000"/>
                </a:solidFill>
                <a:latin typeface="Sassoon Infant Std" panose="020B050302010303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738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4</cp:revision>
  <dcterms:created xsi:type="dcterms:W3CDTF">2021-01-04T19:48:42Z</dcterms:created>
  <dcterms:modified xsi:type="dcterms:W3CDTF">2021-01-04T20:52:01Z</dcterms:modified>
</cp:coreProperties>
</file>