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AE471-30B6-4094-AE8D-D800BA37DA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7FDF2A-57D0-49EC-B605-B8A48F4B55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E0C37-8FF4-4D86-B16F-D10CC1C42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F9936-4E99-42DB-8550-CCF04479A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15A47-D09C-476D-A3D3-15C613FD3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401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9986D-3742-46D8-85A0-37B5E8875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92CCC-8524-4048-8E89-39AB9C274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32D041-FBAE-42EC-8205-A58AF3BD9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960A0-42D7-4F60-A603-E413A9EE3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6A8C5-FC58-4C4C-A1B4-B24D72157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33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A8C95-E203-46C9-8581-99ABA4861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7CE65-122E-4715-B8C1-A59932743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34131-44F1-4494-97D1-0F47163FA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0E3EA-EF85-441E-8404-0694E48B9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199C96-7E59-40EB-813C-57387683E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852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47AE-F445-4C98-AF2B-2690BE08C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1F504-96B1-4C47-876B-639C49AD17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866A56-C9BE-493A-82B5-6634E6DCD8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BBE6D8-AA16-4217-B37F-23B5FC144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833146-5788-456A-9B75-FB618B2CA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4525E-3662-447E-9843-7772A024F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48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5D20A-AE35-4C3C-919C-A499F4F7B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135496-6DDC-47E5-8A1F-0C77DEA08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2F9D2B-372A-422D-8231-D874E34A5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EC134A-C5EA-4A54-B8C7-84B2858980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D6BA77-4DE1-41ED-B890-0965090CB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2F8A0F-3225-4D10-AD29-4B2C2CA36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5EE83-5793-4C28-BBEA-E3A3BE310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4CB941-E93E-49E9-906D-96CE4A366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73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7AFF7-390E-46F2-81B4-4DFEF6BD9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ABAF8A-A622-451A-A57B-178BA1E0F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696BBD-5696-4E35-8448-461904615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F9C17D-052E-454A-9997-9E2AB27BF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742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DF7219-B479-4FA2-816D-12B4FA20B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FDD753-00F2-4342-9F62-B9FA89C94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F76B59-9780-4303-9630-EC5EEE9C2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4B2EA-64C3-4F86-8A1C-CABA9F2F7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ECBDB-F873-4015-8920-6CAD8DEFA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BD1DEF-AA82-4D6A-AC56-851751C6F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6EC7EA-0FD1-43A0-A50C-918E1AA48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EB37F9-1C14-4AA9-9D75-7810DA155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20A812-F5CD-4FD5-8F9D-5F140109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84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0050F-0587-4756-B193-E0B11798B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7D2D57-2B54-449A-AC98-C18A13BA8C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10C627-8145-42EB-B64D-BE88671528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2E65E-6CEE-45C2-B84F-5DA0CB587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2EE99-3EDC-4C5D-AB4C-6FCB9B976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988CC2-FFED-4029-9A72-916913CB8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24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22611-ECDF-420E-8DE5-0CCD562B7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48032D-4282-4D48-88CD-0BDDA4989C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69D00-AA38-4859-970A-3490E952E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19B45-CA40-4BF1-9E7B-7BF2435B1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54992-8F0B-4296-8792-7E12EC987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653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7E422C-B659-49A8-99BA-2D2A2F5EB1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BB62CA-E25A-448D-B3FF-F2FB999760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7FE69-1F31-4181-A246-9FB835DCC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37E86-21D7-43F2-8626-B811BEA3A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02DE1-E878-409E-AAD3-3F7F6DB66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571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468514-79B9-43AE-92CC-025B824AF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458DF-0111-47FA-9172-3F43701BF9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01A8A-1DBC-44B3-8C7F-818672E9A6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1EA92-9835-420D-AFBB-D450B7AE4E0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8E64C-8683-4457-9950-9BA0181060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C4803-5814-4E8A-BF00-6F5E6BD41C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439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8E4E3-9142-4161-99CB-98D89A424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latin typeface="SassoonPrimaryInfant" pitchFamily="2" charset="0"/>
              </a:rPr>
              <a:t>English</a:t>
            </a:r>
          </a:p>
        </p:txBody>
      </p:sp>
      <p:pic>
        <p:nvPicPr>
          <p:cNvPr id="3074" name="Picture 2" descr="Howard and the Three Billy Goats - Frances McKay Illustration">
            <a:extLst>
              <a:ext uri="{FF2B5EF4-FFF2-40B4-BE49-F238E27FC236}">
                <a16:creationId xmlns:a16="http://schemas.microsoft.com/office/drawing/2014/main" id="{5DB0874E-2C01-41DC-9DCD-9CEECE92F8C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917" y="1690686"/>
            <a:ext cx="8248415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1ADE803-CB68-4537-A97F-51C6D5FE41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56300" y="201691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147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F384B-7C46-4C35-B200-33BD87F5D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1133"/>
            <a:ext cx="9144000" cy="1787695"/>
          </a:xfrm>
        </p:spPr>
        <p:txBody>
          <a:bodyPr/>
          <a:lstStyle/>
          <a:p>
            <a:r>
              <a:rPr lang="en-GB" dirty="0">
                <a:latin typeface="SassoonPrimaryInfant" pitchFamily="2" charset="0"/>
              </a:rPr>
              <a:t>Learning Objective: To write a letter of apology.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7ADFEDC-F845-48A1-ADC6-8ADDF2986E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3891" y="2660133"/>
            <a:ext cx="4022493" cy="402249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7CC0388-8FF7-4165-B95D-6B248DAFA4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302" y="2511335"/>
            <a:ext cx="4022493" cy="40224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A059297-81EE-491D-A981-3FBD412CC3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0" y="3464888"/>
            <a:ext cx="3619955" cy="3217738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6A0D2AC-923C-4D60-BAAA-A26905F491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45498" y="20239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27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79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7363" y="492048"/>
            <a:ext cx="9144000" cy="1105932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What is an apology?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20306" y="1677988"/>
            <a:ext cx="9380738" cy="1655762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latin typeface="SassoonPrimaryInfant" pitchFamily="2" charset="0"/>
              </a:rPr>
              <a:t>An apology is something that we say when we wish we had not said or done something.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6BFB1283-30C2-4435-86AB-3D6D4A125BDE}"/>
              </a:ext>
            </a:extLst>
          </p:cNvPr>
          <p:cNvSpPr txBox="1">
            <a:spLocks/>
          </p:cNvSpPr>
          <p:nvPr/>
        </p:nvSpPr>
        <p:spPr>
          <a:xfrm>
            <a:off x="1207363" y="5538071"/>
            <a:ext cx="9380738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000" dirty="0">
                <a:latin typeface="SassoonPrimaryInfant" pitchFamily="2" charset="0"/>
              </a:rPr>
              <a:t>An apology is another way of saying ‘sorry’.</a:t>
            </a:r>
          </a:p>
        </p:txBody>
      </p:sp>
      <p:pic>
        <p:nvPicPr>
          <p:cNvPr id="2050" name="Picture 2" descr="3 Billy Goats Gruff song (Grumpy Old Troll)">
            <a:extLst>
              <a:ext uri="{FF2B5EF4-FFF2-40B4-BE49-F238E27FC236}">
                <a16:creationId xmlns:a16="http://schemas.microsoft.com/office/drawing/2014/main" id="{02779EF4-DEF9-495F-939C-1EAC2EE076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8523" y="3028841"/>
            <a:ext cx="3824304" cy="2151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EFBA433-9EEC-4E03-BCC1-26A1041523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70427" y="90694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36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06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you will imagine that you are the Troll who lives under the bridge!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CFD1467-618E-49B1-A32B-4CBD88F49F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009545" y="2054287"/>
            <a:ext cx="4438755" cy="41005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59A7DE5-0A85-45F0-BDD1-9A4971145B7E}"/>
              </a:ext>
            </a:extLst>
          </p:cNvPr>
          <p:cNvSpPr txBox="1"/>
          <p:nvPr/>
        </p:nvSpPr>
        <p:spPr>
          <a:xfrm>
            <a:off x="5934075" y="1971675"/>
            <a:ext cx="577215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PrimaryInfant" pitchFamily="2" charset="0"/>
              </a:rPr>
              <a:t>You are going to write a letter to the Three Billy Goats Gruff to explain why you are sorry. 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Try to use the word ‘I’ to say why you are sorry and that you won’t do it ever again!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 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00714C5-67F4-477F-A589-921D465B75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22872" y="11001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52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9FB6F-20F4-4955-BD9E-F3E88FDF1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SassoonPrimaryInfant" pitchFamily="2" charset="0"/>
              </a:rPr>
              <a:t>Why are you sorry?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8FFA6-E07C-4593-9231-1937D43620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SassoonPrimaryInfant" pitchFamily="2" charset="0"/>
              </a:rPr>
              <a:t>Are you sorry for chasing the goats across the bridge?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Does the grass on the other side belong to you?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Did you use a very loud voice to scare the goats?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Do you wish that you could try again to be kind? </a:t>
            </a:r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6130EEF1-649B-4B9A-B320-FC785ED407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3546" y="2498755"/>
            <a:ext cx="1626460" cy="1502539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C656A37-9A01-4850-A442-F22A590BD3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23378" y="78422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805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4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9FB6F-20F4-4955-BD9E-F3E88FDF1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SassoonPrimaryInfant" pitchFamily="2" charset="0"/>
              </a:rPr>
              <a:t>What would you like to change?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8FFA6-E07C-4593-9231-1937D43620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3600" dirty="0">
                <a:latin typeface="SassoonPrimaryInfant" pitchFamily="2" charset="0"/>
              </a:rPr>
              <a:t>Would you like some friends?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Do you think you could eat a different meal than goat pie?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Do you think it might be fun to play with the goats?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Do you wish that you hadn’t been knocked into the water? </a:t>
            </a:r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6130EEF1-649B-4B9A-B320-FC785ED407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9671" y="1365280"/>
            <a:ext cx="1626460" cy="1502539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CC222E4-0C99-4D42-9913-66CF30FB6A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30414" y="187286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194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7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Remember to start your letter:</a:t>
            </a:r>
            <a:br>
              <a:rPr lang="en-GB" dirty="0"/>
            </a:br>
            <a:r>
              <a:rPr lang="en-GB" dirty="0">
                <a:solidFill>
                  <a:srgbClr val="FF0000"/>
                </a:solidFill>
              </a:rPr>
              <a:t>Dear Billy Goats Gruff,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CFD1467-618E-49B1-A32B-4CBD88F49F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009545" y="2054287"/>
            <a:ext cx="4438755" cy="41005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59A7DE5-0A85-45F0-BDD1-9A4971145B7E}"/>
              </a:ext>
            </a:extLst>
          </p:cNvPr>
          <p:cNvSpPr txBox="1"/>
          <p:nvPr/>
        </p:nvSpPr>
        <p:spPr>
          <a:xfrm>
            <a:off x="5934075" y="1971675"/>
            <a:ext cx="577215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Use capital letters, full stops and finger spaces. 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r>
              <a:rPr lang="en-GB" sz="3200" dirty="0">
                <a:latin typeface="SassoonPrimaryInfant" pitchFamily="2" charset="0"/>
              </a:rPr>
              <a:t>Maybe you could write a question and use a question mark.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r>
              <a:rPr lang="en-GB" sz="3200" dirty="0">
                <a:latin typeface="SassoonPrimaryInfant" pitchFamily="2" charset="0"/>
              </a:rPr>
              <a:t>Remember to end your letter:</a:t>
            </a:r>
          </a:p>
          <a:p>
            <a:r>
              <a:rPr lang="en-GB" sz="3200" dirty="0">
                <a:solidFill>
                  <a:srgbClr val="FF0000"/>
                </a:solidFill>
                <a:latin typeface="SassoonPrimaryInfant" pitchFamily="2" charset="0"/>
              </a:rPr>
              <a:t>From the Troll.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endParaRPr lang="en-GB" sz="3600" dirty="0">
              <a:latin typeface="SassoonPrimaryInfant" pitchFamily="2" charset="0"/>
            </a:endParaRPr>
          </a:p>
          <a:p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 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D9CAA1E-00EB-4AE5-B162-C35F38CBB4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88698" y="54054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183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9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1444</TotalTime>
  <Words>250</Words>
  <Application>Microsoft Office PowerPoint</Application>
  <PresentationFormat>Widescreen</PresentationFormat>
  <Paragraphs>38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SassoonPrimaryInfant</vt:lpstr>
      <vt:lpstr>Office Theme</vt:lpstr>
      <vt:lpstr>English</vt:lpstr>
      <vt:lpstr>Learning Objective: To write a letter of apology.</vt:lpstr>
      <vt:lpstr>What is an apology?</vt:lpstr>
      <vt:lpstr>Today you will imagine that you are the Troll who lives under the bridge!</vt:lpstr>
      <vt:lpstr>Why are you sorry? </vt:lpstr>
      <vt:lpstr>What would you like to change? </vt:lpstr>
      <vt:lpstr>Remember to start your letter: Dear Billy Goats Gruff,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West</dc:creator>
  <cp:lastModifiedBy>J. West</cp:lastModifiedBy>
  <cp:revision>11</cp:revision>
  <dcterms:created xsi:type="dcterms:W3CDTF">2021-01-06T02:13:19Z</dcterms:created>
  <dcterms:modified xsi:type="dcterms:W3CDTF">2021-01-07T02:17:38Z</dcterms:modified>
</cp:coreProperties>
</file>