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120" d="100"/>
          <a:sy n="120" d="100"/>
        </p:scale>
        <p:origin x="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861237" y="1808379"/>
            <a:ext cx="170431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/>
              <a:t>put</a:t>
            </a:r>
          </a:p>
          <a:p>
            <a:r>
              <a:rPr lang="en-GB" sz="4800" dirty="0"/>
              <a:t>could</a:t>
            </a:r>
          </a:p>
          <a:p>
            <a:r>
              <a:rPr lang="en-GB" sz="4800" dirty="0"/>
              <a:t>house</a:t>
            </a:r>
          </a:p>
          <a:p>
            <a:r>
              <a:rPr lang="en-GB" sz="4800" dirty="0"/>
              <a:t>old</a:t>
            </a:r>
          </a:p>
          <a:p>
            <a:r>
              <a:rPr lang="en-GB" sz="4800" dirty="0"/>
              <a:t>too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2944777" y="1977656"/>
            <a:ext cx="160172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by</a:t>
            </a:r>
          </a:p>
          <a:p>
            <a:r>
              <a:rPr lang="en-GB" sz="4800" dirty="0">
                <a:solidFill>
                  <a:srgbClr val="FF0000"/>
                </a:solidFill>
              </a:rPr>
              <a:t>day</a:t>
            </a:r>
          </a:p>
          <a:p>
            <a:r>
              <a:rPr lang="en-GB" sz="4800" dirty="0">
                <a:solidFill>
                  <a:srgbClr val="FF0000"/>
                </a:solidFill>
              </a:rPr>
              <a:t>made</a:t>
            </a:r>
          </a:p>
          <a:p>
            <a:r>
              <a:rPr lang="en-GB" sz="4800" dirty="0">
                <a:solidFill>
                  <a:srgbClr val="FF0000"/>
                </a:solidFill>
              </a:rPr>
              <a:t>time</a:t>
            </a:r>
          </a:p>
          <a:p>
            <a:r>
              <a:rPr lang="en-GB" sz="4800" dirty="0">
                <a:solidFill>
                  <a:srgbClr val="FF0000"/>
                </a:solidFill>
              </a:rPr>
              <a:t>I'm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91998" y="1977656"/>
            <a:ext cx="1646285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00B050"/>
                </a:solidFill>
              </a:rPr>
              <a:t>if</a:t>
            </a:r>
          </a:p>
          <a:p>
            <a:r>
              <a:rPr lang="en-GB" sz="4800" dirty="0">
                <a:solidFill>
                  <a:srgbClr val="00B050"/>
                </a:solidFill>
              </a:rPr>
              <a:t>help</a:t>
            </a:r>
          </a:p>
          <a:p>
            <a:r>
              <a:rPr lang="en-GB" sz="4800" dirty="0">
                <a:solidFill>
                  <a:srgbClr val="00B050"/>
                </a:solidFill>
              </a:rPr>
              <a:t>Mrs</a:t>
            </a:r>
          </a:p>
          <a:p>
            <a:r>
              <a:rPr lang="en-GB" sz="4800" dirty="0">
                <a:solidFill>
                  <a:srgbClr val="00B050"/>
                </a:solidFill>
              </a:rPr>
              <a:t>called</a:t>
            </a:r>
          </a:p>
          <a:p>
            <a:r>
              <a:rPr lang="en-GB" sz="4800" dirty="0">
                <a:solidFill>
                  <a:srgbClr val="00B050"/>
                </a:solidFill>
              </a:rPr>
              <a:t>here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3302" y="1977656"/>
            <a:ext cx="161076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off </a:t>
            </a:r>
          </a:p>
          <a:p>
            <a:r>
              <a:rPr lang="en-GB" sz="4800" dirty="0">
                <a:solidFill>
                  <a:srgbClr val="7030A0"/>
                </a:solidFill>
              </a:rPr>
              <a:t>asked</a:t>
            </a:r>
          </a:p>
          <a:p>
            <a:r>
              <a:rPr lang="en-GB" sz="4800" dirty="0">
                <a:solidFill>
                  <a:srgbClr val="7030A0"/>
                </a:solidFill>
              </a:rPr>
              <a:t>saw</a:t>
            </a:r>
          </a:p>
          <a:p>
            <a:r>
              <a:rPr lang="en-GB" sz="4800" dirty="0">
                <a:solidFill>
                  <a:srgbClr val="7030A0"/>
                </a:solidFill>
              </a:rPr>
              <a:t>make</a:t>
            </a:r>
          </a:p>
          <a:p>
            <a:r>
              <a:rPr lang="en-GB" sz="4800" dirty="0">
                <a:solidFill>
                  <a:srgbClr val="7030A0"/>
                </a:solidFill>
              </a:rPr>
              <a:t>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2275367" y="616688"/>
            <a:ext cx="5533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High Frequency Words - 5</a:t>
            </a:r>
          </a:p>
        </p:txBody>
      </p:sp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25</Words>
  <Application>Microsoft Macintosh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1</cp:revision>
  <dcterms:created xsi:type="dcterms:W3CDTF">2021-01-04T15:12:58Z</dcterms:created>
  <dcterms:modified xsi:type="dcterms:W3CDTF">2021-01-04T15:17:34Z</dcterms:modified>
</cp:coreProperties>
</file>