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A253F-FFD7-4FC4-AAE5-A53F4AA94B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8F18BC-1135-41FD-8747-B331B49F25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831104-A8B0-4A6B-A90D-07C55D4D9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8430-23B2-4151-BD17-937553CC84C0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DFFC2F-07BC-4CC4-ABE6-A7C060DFE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48977D-3C73-41B2-B25C-00F02BD35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3372-42F7-48A0-91C0-498DC97BF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376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C6AE18-B655-42C8-AA1E-2ED401355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4614AA-DECF-4DB9-9A7B-53FA1DB698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5F7C7C-C26C-4530-BC38-141A7E25C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8430-23B2-4151-BD17-937553CC84C0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65DBB9-B3F0-4106-BF00-1E7D11B5C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88B81B-A2CB-483C-8B55-EE9EBC5AD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3372-42F7-48A0-91C0-498DC97BF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505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DFEF2-3DE1-4189-A34E-EC66EE08A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C59172-E91E-4EB5-8A6F-AE995FE404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67F58-6B58-4510-8A0F-D5A7F723D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8430-23B2-4151-BD17-937553CC84C0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9EFF6F-F33F-4C13-B03B-7E336DF0D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01E3C7-E8EE-4CC2-A5C5-62E208A0F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3372-42F7-48A0-91C0-498DC97BF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218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F96F8-BF9E-4560-B79E-27D0F3A8A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8443B-29C6-487F-A427-371AB40A37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647477-04FE-4169-8BE1-8170466142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790A28-B32D-4B89-A786-7AE5447EF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8430-23B2-4151-BD17-937553CC84C0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7BFB02-02DC-4443-9030-A98CF6044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0288D5-EE80-4D9D-B8F2-C38597850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3372-42F7-48A0-91C0-498DC97BF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559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EA185-B571-42F3-8006-D1324CEAE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00DFA9-B2CB-40FD-8C07-759DC2DBC6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310E83-1583-40FB-9596-DC7B72BB2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326869-2783-4E35-9185-06F8EDACE2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2FC917-54C2-42FB-B44F-B0D346F4A0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068B49-3174-4272-897D-65AA2EC08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8430-23B2-4151-BD17-937553CC84C0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A27B0B-B4EB-4B13-B37D-7908D429A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69F4F3-5D69-4D6F-ACCD-0F1673EE4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3372-42F7-48A0-91C0-498DC97BF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048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FEB1F-7A4A-48F5-A65A-79320029EA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561246-7BCD-4315-83F9-B9CFC3C6D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8430-23B2-4151-BD17-937553CC84C0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CFAAC7-5AEE-4F04-B197-CBAFD0D85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2BEC78-3B51-4B7C-8ADD-0D2EEB4C2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3372-42F7-48A0-91C0-498DC97BF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639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DFB6DE-4C39-40A6-B1F5-479264D2A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8430-23B2-4151-BD17-937553CC84C0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C83933-FA77-4545-90C8-56960939C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EEAB7C-ABA1-479D-A904-2E512185D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3372-42F7-48A0-91C0-498DC97BF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313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C9395-2870-4AF9-A17B-0C15B8EB0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21FCE-ECC4-4B07-A301-B74E4BB827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A7343A-F59E-40CD-AF0B-8C1D6C3688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AB6E77-4E11-4F90-95AF-3ED14ED43D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8430-23B2-4151-BD17-937553CC84C0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FF96F0-B173-4D7E-BA78-C0167E6AE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C59A59-51A8-46D2-AABB-3570A4AFF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3372-42F7-48A0-91C0-498DC97BF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739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8AA0A-D339-453F-BE71-FA51D7AA9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01EB1D-C35F-47A7-83C5-64B6FFC835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D3E612-ED25-4085-B432-AB00CBA4B3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33769A-72D4-4845-B416-6FF7E46AA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8430-23B2-4151-BD17-937553CC84C0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A864D6-8419-48BE-8674-178ED9A87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832BBB-4721-4DD5-94A5-73E96183B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3372-42F7-48A0-91C0-498DC97BF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112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2A2FD-5013-46B5-8F6F-6431F73B0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BB081A-17D0-469A-A734-7443BFE541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FC4438-9DFD-4547-8C3A-ADA4D88CF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8430-23B2-4151-BD17-937553CC84C0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75DA33-DEDB-473E-B758-82B5D34F7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FDA3C4-F0DC-4CBE-A960-42B874AC9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3372-42F7-48A0-91C0-498DC97BF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698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B92F42-8CF4-4CF8-BEA5-4C00ABEB4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FE9765-0D66-4E8A-8C40-7A62F4105D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36C018-9C6C-4800-BBE2-F71899CA8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8430-23B2-4151-BD17-937553CC84C0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1651B1-99DB-4FF2-9FC4-9F479F499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33F51-0BEB-4810-BE4A-C21E9ED6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3372-42F7-48A0-91C0-498DC97BF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420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BB1985-5909-4E04-9701-72575A180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A7BD18-DDE3-4CC4-83F9-E747BA0B80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15C84B-94A9-4410-A145-EF1E1B45E3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A8430-23B2-4151-BD17-937553CC84C0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AA46A-60F3-43A0-B0DD-053BCB010F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F5EE3A-D94D-43E0-BEAC-B8F7BCCF0E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63372-42F7-48A0-91C0-498DC97BF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890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724E4F-02B5-4270-B381-36DAE38D93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7202" y="0"/>
            <a:ext cx="76975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457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8C56C6-18A1-4AE2-B3EC-95F2340AE9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37" y="376237"/>
            <a:ext cx="11058525" cy="610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606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91ADEF5-31AE-456C-9CF3-2DA4E6E86A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9240" y="0"/>
            <a:ext cx="50735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418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A81F6B-67A3-4C84-ABBF-0825648537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3421" y="0"/>
            <a:ext cx="57451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889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663138-6669-47C5-A8DB-9EC6A5E674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9840" y="0"/>
            <a:ext cx="71323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3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4C3279-C2AA-4866-9E76-F4EFA7F5F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7405" y="0"/>
            <a:ext cx="72171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7394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FA17595-B511-4171-B179-DE77A3DC23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1899"/>
            <a:ext cx="12192000" cy="6174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8133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3</cp:revision>
  <dcterms:created xsi:type="dcterms:W3CDTF">2020-11-06T22:57:46Z</dcterms:created>
  <dcterms:modified xsi:type="dcterms:W3CDTF">2020-11-07T10:43:40Z</dcterms:modified>
</cp:coreProperties>
</file>