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tags/tag1.xml" ContentType="application/vnd.openxmlformats-officedocument.presentationml.tags+xml"/>
  <Override PartName="/ppt/ink/inkAction10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8" r:id="rId3"/>
    <p:sldId id="280" r:id="rId4"/>
    <p:sldId id="281" r:id="rId5"/>
    <p:sldId id="282" r:id="rId6"/>
    <p:sldId id="283" r:id="rId7"/>
    <p:sldId id="285" r:id="rId8"/>
    <p:sldId id="287" r:id="rId9"/>
    <p:sldId id="284" r:id="rId10"/>
    <p:sldId id="286" r:id="rId11"/>
    <p:sldId id="289" r:id="rId12"/>
    <p:sldId id="29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7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6373">
    <iact:property name="dataType"/>
    <iact:actionData xml:id="d0">
      <inkml:trace xmlns:inkml="http://www.w3.org/2003/InkML" xml:id="stk0" contextRef="#ctx0" brushRef="#br0">10290 13101 0,'-23'0'256,"-1"0"-218,0 0-9,1 0-13,-1 0 1,1 0-11,-1 0 2,-23 0 8,23 0-9,1 0 9,-1 0-8,0 24 7,24-1 8,-23-23-7,23 24 7,0 0-15,0-1-1,0 1 17,0-1-17,0 1 19,0 0-21,0-1 19,47-23-17,-23 24 1,-1-24 8,1 0-8,-1 0-1,1 0 9,0-24-1,-24 1 1,23 23-9,-23-24 1,24 24 7,-24-24-7,0 1 8,0-1 23,0 1-8,-24 23 7,1 0-14,-1 0-10,24 23 11,0 1-11,0-1 2,0 1 25</inkml:trace>
    </iact:actionData>
  </iact:action>
  <iact:action type="add" startTime="18338">
    <iact:property name="dataType"/>
    <iact:actionData xml:id="d1">
      <inkml:trace xmlns:inkml="http://www.w3.org/2003/InkML" xml:id="stk1" contextRef="#ctx0" brushRef="#br0">13358 12771 0,'0'0'1,"-23"23"5,23 24 3,0-23-2,0 23 0,0 24 1,0-47 0,0 23 2,0 0-4,0-23 2,0 23-1,0-23 1,0-1-1,0 1 1,23-24 48,1 0-42,-1 0-6,1-24 0,-24 1-1,0-1 2,24 24-2,-24-47 1,23 47 0,-23-24 7,0 1-8,-23 23 48,-1 0-23,0 0-2</inkml:trace>
    </iact:actionData>
  </iact:action>
  <iact:action type="add" startTime="19555">
    <iact:property name="dataType"/>
    <iact:actionData xml:id="d2">
      <inkml:trace xmlns:inkml="http://www.w3.org/2003/InkML" xml:id="stk2" contextRef="#ctx0" brushRef="#br0">15175 12558 0,'24'0'92,"23"0"-77,-23-23-7,-1 23-1,25 0 3,-1 0 3,-24 0-5,1-24 0,0 24 0,-1 0-1,1 0 1,-1 0 0,1 0 0,23-24-1,0 24 2,-23 0-2,23 0 2,0 0-3,24-23 1,-24 23 2,1 0-1,22 0 0,-22 0-1,-1 0 1,0 0-1,24 0 1,-48 0 0,48 0 0,-24 0 0,-23 0 0,23 0-1,-23 0 2,23 0-3,24 0 1,-24 0 3,0 0-3,24 0 1,-24 0-1,1 0 0,-25 0 2,24 0-1,1 0-1,-25 0 0,1 0 1,-1 0 1,1 0-2,23 0 2,-23 0 6,23 0-8,0 0 9,-23 0-9,-1 0 9,1 0-2,0 0 26</inkml:trace>
    </iact:actionData>
  </iact:action>
  <iact:action type="add" startTime="21042">
    <iact:property name="dataType"/>
    <iact:actionData xml:id="d3">
      <inkml:trace xmlns:inkml="http://www.w3.org/2003/InkML" xml:id="stk3" contextRef="#ctx0" brushRef="#br0">19447 11850 0,'47'0'83,"1"0"-74,-1 0-3,47 0 1,1 0 2,23 0-1,47 47-1,0-47 1,24 24-1,23-1 3,1 1-4,23 23 2,-48-47 0,-22 24-1,46-1 2,-47-23-2,-47 24 1,0 0 0,47-1-1,-23-23 1,23 71 0,-47-71-1,-23 24 1,70-24-1,-94 0 1,47 0 0,-24 0 0,24 0 0,-24 0 0,1 23 2,23-23-5,0 0 3,-24 0-1,-23 0 1,23 0 0,1 0 0,-48 0 0,0 0 0,24 0-1,-47 0 1,23 0-1,24 0 1,-24 0 8,-24 0-8,25 0-1,-25 0 1,1 0-1,-1 0 1,1 0 1,0 0 6,-1 0 1,1 0-1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920">
    <iact:property name="dataType"/>
    <iact:actionData xml:id="d0">
      <inkml:trace xmlns:inkml="http://www.w3.org/2003/InkML" xml:id="stk0" contextRef="#ctx0" brushRef="#br0">10172 12582 0,'-23'0'57,"23"23"-46,-24-23-4,0 0 11,24 24-3,24-24 38,0 0-46,46 0 1,1 0-1,-47 24 2,47-1-2,-24-23 1,-24 0 0,-23 24 0,24-24-1,0 0 0,-24 23 1,23 1 16,-23 0-16,0 23 7,0-24-8,-47 1 2,-24 0-2,0-1 2,1-23-3,-25 0 3,24 0-2,1 0 1,22 0 0,-46 0-1,70-23 1,-23-48-1,47 0 1,-23-23 0,23 46 0,0-46-1,0 23 2,0 24-3,0 23 4,23 1-4,24-1 2,-23 24 8,0 0-9,23 0 10,-24 0-11,1 0 12</inkml:trace>
    </iact:actionData>
  </iact:action>
  <iact:action type="add" startTime="2042">
    <iact:property name="dataType"/>
    <iact:actionData xml:id="d1">
      <inkml:trace xmlns:inkml="http://www.w3.org/2003/InkML" xml:id="stk1" contextRef="#ctx0" brushRef="#br0">12768 12723 0,'0'-23'93,"0"-1"-71,24 24 1,-1 0-15,1 0-1,23 0 1,-23 0 0,-1 0-1,1 0 1,0 0 8,-1 0-8,-23 24 38,0-1-39,-23-23 1,-25 24 0,25 0-1,-24-1 1,-1-23 1,25 0-2,-48 0 1,47 0 0,1 0-1,-1-47 0,-23 23 2,47-23-2,-24 0 1,24 0 7,0 23-7,24 24 24,0 0-25,23 0 2,-24 0-3,1 0 2,0 24 0,-1-24-1,1 23 9,-1-23 0,1 0 7</inkml:trace>
    </iact:actionData>
  </iact:action>
  <iact:action type="add" startTime="3490">
    <iact:property name="dataType"/>
    <iact:actionData xml:id="d2">
      <inkml:trace xmlns:inkml="http://www.w3.org/2003/InkML" xml:id="stk2" contextRef="#ctx0" brushRef="#br0">16591 12794 0,'24'0'51,"0"0"-41,23 0-3,0 0 0,-23 0 1,23 0-1,-23 0 1,46 0 0,25 0 0,-48 0-1,47 0 1,1 0 0,23 0-1,-47 0 2,-1 0-2,25 0 1,-1 0-1,-47 0 2,24 0-2,-24 0 2,1 0-3,-1 0 2,0 0 0,-23 0 0,23 0 0,0 0-1,-23 0 9,-1 0-9,24 0 10,-23 0-11,0 0 11,-1 0-9,1 0 6,-1 0-6,1 0 16,0 0 22,-1 0-7</inkml:trace>
    </iact:actionData>
  </iact:action>
  <iact:action type="add" startTime="4783">
    <iact:property name="dataType"/>
    <iact:actionData xml:id="d3">
      <inkml:trace xmlns:inkml="http://www.w3.org/2003/InkML" xml:id="stk3" contextRef="#ctx0" brushRef="#br0">23247 12818 0,'0'-24'6,"23"24"25,1 0-16,0 0 1,-1 0 7,-23 24 54,0-1-69,-23-23-1,-25 24 1,25-24 8,-1 24-9,1-24 18,23-24-18,-24 24 1,24-47-2,0 0 3,0 23-1,0-23-2,0 0 3,0 23-2,0-23 1,0 23 16,0 1-16,24 23-1,-1 0 24,1 0-15,-1 47 22,-23-24-29,0 72-3,0-72 3,0 48-2,0 0 2,0-47-2,0-1 8,0 1-7,-23-24-1,-1 0 1,1 0 8,-1-24-9,0 24 1,24-23 0,0-1-1,0 0 10,-23 24-8,23-23 12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936">
    <iact:property name="dataType"/>
    <iact:actionData xml:id="d0">
      <inkml:trace xmlns:inkml="http://www.w3.org/2003/InkML" xml:id="stk0" contextRef="#ctx0" brushRef="#br0">13476 11614 0,'0'-24'14,"47"24"79,1 0-77,-1 0-8,-24-23-1,25 23 1,-25 0-1,24 0 1,1 0 0,-1 0 8,-24 0-9,1 0 1,47 0 0,-48 0 1,48 0-2,-24 0 0,24 0 0,0 0 2,47-24-3,-24 24 3,-46 0-1,46 0-1,-23 0 1,-24 0 0,24 0-1,47 0 1,-47 0-1,47 0 3,-24 0-3,0 0 1,1 0-2,-1 0 3,-23 0-2,0 0 1,-24 0 0,0 0 0,-23 0-1,23 0 1,-23 0 0,-1 0-1,1 0 2,-1 0-2,1 0 2,23-23-3,-23 23 2,23 0 0,-23 0-1,46 0 2,-22-24-2,-25 24 1,24 0 0,1 0-1,-1-24 1,0 24 0,0 0 0,-23-23 0,47 23-1,-48 0 2,24 0-2,1 0 0,-25 0 1,1 0 0,23 0 0,0 0 7,-23 0 9,0 0-17,-1 0 9,1 0 15,-1 0 8</inkml:trace>
    </iact:actionData>
  </iact:action>
  <iact:action type="add" startTime="2523">
    <iact:property name="dataType"/>
    <iact:actionData xml:id="d1">
      <inkml:trace xmlns:inkml="http://www.w3.org/2003/InkML" xml:id="stk1" contextRef="#ctx0" brushRef="#br0">20132 11283 0,'0'24'62,"0"23"-48,0-23 10,0-1-17,0 1 9,0 0-9,0-1 0,0 1 17,-24 0-15,0-24-3,1 0 3,-1 0-2,1 0 8,-1 0-8,0 0 1,1 0 24,-1 0-17,24-24-7,0-23 16,0 23-8,0 0 6,24 1-14,-1 23 7,1 0-7,0 0-1,-1 0 2,1 0-3,-1-24 11,1 24 21,-24 24 64,0-1-87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957">
    <iact:property name="dataType"/>
    <iact:actionData xml:id="d0">
      <inkml:trace xmlns:inkml="http://www.w3.org/2003/InkML" xml:id="stk0" contextRef="#ctx0" brushRef="#br0">10880 11732 0,'24'0'74,"-1"0"-64,1 0 45,0 0-16,-1 0-32,1 0 10,-1 0-12,25 0 12,-25 0-10,24 0 1,24 0 0,-24 0-1,48 24 2,-24-24-2,23 0 2,24 0-3,-47 0 2,23 0 0,24 0 0,-23 0-1,23 23 0,-24-23 2,-23 0-1,23 0-1,1 24 1,-1-24 0,0 0-1,-23 23 2,24-23-2,-1 24 2,0-24-3,-23 0 2,24 0 0,-25 24-1,25-24 1,-48 0-1,0 0 1,0 23 0,-23-23 0,23 0-1,-23 0 2,23 0-2,0 0 3,-23 0-4,-1 0 2,1 0-1,23 0 1,0 0 0,-23 0 8,0 0-9,-1 0 1,24 0 8,-23 0-9,0 0 9,-1 0-8,1 0 7,-1 0-7,1 0 0</inkml:trace>
    </iact:actionData>
  </iact:action>
  <iact:action type="add" startTime="2645">
    <iact:property name="dataType"/>
    <iact:actionData xml:id="d1">
      <inkml:trace xmlns:inkml="http://www.w3.org/2003/InkML" xml:id="stk1" contextRef="#ctx0" brushRef="#br0">16190 11732 0,'24'0'13,"-24"24"90,0-1-96,-24 1 15,1-24-6,23 23-1,0-46 39,0-1-38,0 1-7,0-1-4,23 0 3,1 1 8,-1 23-1,1 0-7,0 0 16,-1 0-9,1 0 9,-24 23-10,0 1 2,0 0 0,0-1 15</inkml:trace>
    </iact:actionData>
  </iact:action>
  <iact:action type="add" startTime="3837">
    <iact:property name="dataType"/>
    <iact:actionData xml:id="d2">
      <inkml:trace xmlns:inkml="http://www.w3.org/2003/InkML" xml:id="stk2" contextRef="#ctx0" brushRef="#br0">17724 11826 0,'24'24'44,"0"-24"-36,-1 0 1,24 0-3,1 0 3,-25 24-2,24-24 1,-23 0-1,23 0 1,24 0-1,-47 0 1,70 0 1,0 0-3,1 0 3,-24 0-1,23 0 0,24 0-1,-24-24 1,48 0-1,-24 1 1,-24 23 0,1-24-1,-24 24 1,23-23 0,0-1 1,1 24-3,-1-24 2,-23 24 0,-24-23 0,24-1-1,-47 24 2,23 0-2,-24 0 1,1 0 15,0 0 0</inkml:trace>
    </iact:actionData>
  </iact:action>
  <iact:action type="add" startTime="5129">
    <iact:property name="dataType"/>
    <iact:actionData xml:id="d3">
      <inkml:trace xmlns:inkml="http://www.w3.org/2003/InkML" xml:id="stk3" contextRef="#ctx0" brushRef="#br0">22279 11567 0,'24'0'52,"-1"0"-35,1 0-2,0 0-9,-1 0 2,1 0 16,-1 0-9,-23 47-7,0-23 0,0 23-1,24 0 1,-24 0 8,0-23 0,-24-24-9,1 0 0,-24 0 0,-24 0 2,47 0-1,-23 0-1,23-24 1,-23 24 0,47-47 0,0 23 0,-23 1 0,23-24-1,0 23 1,0-23 9,0 23-11,0 1 25,47 23-24,-24 0 1,1 0 8,0 0-8,-1 0 8,1 0-8,-1 0 14,1 0 1,0 0 1</inkml:trace>
    </iact:actionData>
  </iact:action>
  <iact:action type="add" startTime="13532">
    <iact:property name="dataType"/>
    <iact:actionData xml:id="d4">
      <inkml:trace xmlns:inkml="http://www.w3.org/2003/InkML" xml:id="stk4" contextRef="#ctx0" brushRef="#br1">10833 13668 0,'0'-24'132,"24"24"-41,23 0-84,-24 0 1,48 0-1,0 0 1,-24 0-1,24 0 2,0 0-1,-24 0 0,47 0-1,-23 0 2,-24 0-3,24 0 4,0 0-4,0 0 1,0 0 1,23 0 0,0 24 0,-23-1-1,-24 1 1,24-1 0,0 1 0,-24-24-1,0 24 2,24-24-2,-24 23 3,-23 1-5,47 0 4,-24-24-2,-23 23 1,46 1 0,-22-1-1,-25-23 1,24 24 0,1-24 0,-25 0-1,1 0 1,23 0 0,-23 0 16,-1 0-10,1 0 10,-1 0 30,1 0 8</inkml:trace>
    </iact:actionData>
  </iact:action>
  <iact:action type="add" startTime="15196">
    <iact:property name="dataType"/>
    <iact:actionData xml:id="d5">
      <inkml:trace xmlns:inkml="http://www.w3.org/2003/InkML" xml:id="stk5" contextRef="#ctx0" brushRef="#br1">16143 13809 0,'0'0'1,"24"-23"11,-1 23-4,1 0 15,-1 0-14,1 0 7,0 0-11,-1-24 12,-23 48 68,0-1-76,-23-23-3,-1 24 3,-23-24-2,0 0 0,23 0 10,0 0-11,1 0 11,46 0 99,1 0-109,0 0 18</inkml:trace>
    </iact:actionData>
  </iact:action>
  <iact:action type="add" startTime="16225">
    <iact:property name="dataType"/>
    <iact:actionData xml:id="d6">
      <inkml:trace xmlns:inkml="http://www.w3.org/2003/InkML" xml:id="stk6" contextRef="#ctx0" brushRef="#br1">17276 13833 0,'0'-24'31,"24"1"-8,-1 23-17,1 0 2,-1-24-1,1 24 1,0 0 0,23-24 0,-24 24-1,25-23 1,-1-1 0,-24 24-1,25-23 2,-1 23-3,-24 0 4,25 0-4,-1-24 3,0 0-2,24 24 0,0-23 2,-24 23-2,47 0 0,-23 0 2,-24-24-1,-23 24-1,23-23 1,-23 23 0,23 0 0,0 0-1,-23 0 2,-1-24-3,24 24 1,-23 0 2,23 0-2,-23 0 2,-1 0-2,25 0 1,-25 0 0,1 0-1,-1 0 1,25 0 0,-25 0-1,1 0 2,-1 0-2,1 0 2,23 0-2,-23 0 1,-1 0 7,1 0-8,0 0 1,-1 0 24,1 0-16,-1 0-2,25 0 2,-25 0 7,1 0 0</inkml:trace>
    </iact:actionData>
  </iact:action>
  <iact:action type="add" startTime="17741">
    <iact:property name="dataType"/>
    <iact:actionData xml:id="d7">
      <inkml:trace xmlns:inkml="http://www.w3.org/2003/InkML" xml:id="stk7" contextRef="#ctx0" brushRef="#br1">22468 13597 0,'0'-24'5,"0"1"12,0-1 7,0 0 5,24 1-12,-1 23-10,1-24 1,-1 1-1,1 23 2,0 0-2,-1 0 9,1-24-9,-1 24 32,-23 47-16,24-23-15,-24-1-1,0 1 2,0 0-2,0 23 0,0-24 10,0 1-11,0 0 11,-24-24-1,1 0-9,-1 0 0,1 0 17,-1 0-1,24-24 55,0 0-71,0 1 10,0-1-3,0 1 41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9345">
    <iact:property name="dataType"/>
    <iact:actionData xml:id="d0">
      <inkml:trace xmlns:inkml="http://www.w3.org/2003/InkML" xml:id="stk0" contextRef="#ctx0" brushRef="#br0">8072 12889 0,'23'0'293,"1"0"-278,-24-24-8,24 24 9,-1 0-8,1 0 38,23 0-38,-23 0 31,-48 24 154,-23-24-185,23 0 8,1 0-9,-1 0 0</inkml:trace>
    </iact:actionData>
  </iact:action>
  <iact:action type="add" startTime="11187">
    <iact:property name="dataType"/>
    <iact:actionData xml:id="d1">
      <inkml:trace xmlns:inkml="http://www.w3.org/2003/InkML" xml:id="stk1" contextRef="#ctx0" brushRef="#br0">11635 12912 0,'24'0'170,"0"0"-164,-1 0 1,1 0 2,-1 0 7,1 0-8,-24 24 91,0-1-91,0 1 7,-24 0-7,-23-1 8,0 1-8,23-24-2,1 0 2,-1 24 0,1-24 0,70 0 117</inkml:trace>
    </iact:actionData>
  </iact:action>
  <iact:action type="add" startTime="12650">
    <iact:property name="dataType"/>
    <iact:actionData xml:id="d2">
      <inkml:trace xmlns:inkml="http://www.w3.org/2003/InkML" xml:id="stk2" contextRef="#ctx0" brushRef="#br0">14349 12417 0,'0'23'100,"24"-23"-71,0 0-13,-1 0-9,1 0 0,-1 24 9,1-24 0,0 23 7,-24 1-7,0 0-1,0-1-7,0 1 7,-24 23-7,-47-23 0,48 23-1,-1-24 2,-23 1-2,23 0 1,1-24 7,-1 0-7,24-24 39,0 0-31,24 24-9,-24-23 1,23-1 7,1 24-8,-1 0 10,1 0-10,0 0 9,-1 0-1,1 0-7,-1 0 8,1 0-9,0 0 11</inkml:trace>
    </iact:actionData>
  </iact:action>
  <iact:action type="add" startTime="13809">
    <iact:property name="dataType"/>
    <iact:actionData xml:id="d3">
      <inkml:trace xmlns:inkml="http://www.w3.org/2003/InkML" xml:id="stk3" contextRef="#ctx0" brushRef="#br0">17040 12605 0,'24'0'125,"-1"0"-119,1 0 2,-1 0-1,1 0 1,0 0 0,-1 0 0,1 0-1,-1 24 9,1-24 7,-24 24-7,0-1-8,0 24 8,0-23-10,-24 0 2,1 23-1,-1-24 1,-23 1 0,-24 0 0,24-24-1,23 0 1,-23 0 0,24 0 0,-1 0 8,0 0-1,24-24-8,0 0 1,0 1 0,0-24 0,0 23 8,0 0-9,0-23 9,0 24-1,24 23 1,0 0-1,-1 0-7,1 0 15,-1 0 0,1 0 8</inkml:trace>
    </iact:actionData>
  </iact:action>
  <iact:action type="add" startTime="16140">
    <iact:property name="dataType"/>
    <iact:actionData xml:id="d4">
      <inkml:trace xmlns:inkml="http://www.w3.org/2003/InkML" xml:id="stk4" contextRef="#ctx0" brushRef="#br0">21264 11283 0,'24'0'137,"0"0"-129,-1 0 0,24 0 7,-23 0-8,0 0 0,23 0 2,0 0 7,-23 0-1,-1 0-6,1 0-2,-24 24 40,0 0-41,0-1 2,0 24 0,-24-47-1,1 24 1,23 0 0,-24-24 1,0 0-2,1 0 8,-1 0-7,24-24 162</inkml:trace>
    </iact:actionData>
  </iact:action>
  <iact:action type="add" startTime="17834">
    <iact:property name="dataType"/>
    <iact:actionData xml:id="d5">
      <inkml:trace xmlns:inkml="http://www.w3.org/2003/InkML" xml:id="stk5" contextRef="#ctx0" brushRef="#br0">25536 11165 0,'24'0'44,"-1"0"-36,24 0 7,-23 0-7,0 0 9,-1 0-11,1 0 18,-1 0-8,1 24 14,-24 0-22,0-1 0,0 1 0,0 23-1,0-23 3,0-1-5,0 1 3,0-1 0,-24-23 16,1 24-17,-1-24 9,1 0-8,23-24 93</inkml:trace>
    </iact:actionData>
  </iact:action>
  <iact:action type="add" startTime="18948">
    <iact:property name="dataType"/>
    <iact:actionData xml:id="d6">
      <inkml:trace xmlns:inkml="http://www.w3.org/2003/InkML" xml:id="stk6" contextRef="#ctx0" brushRef="#br0">27401 11283 0,'23'0'45,"1"0"-29,-1 0 6,1 0-14,0 0 8,-1 0-8,1 0-2,-1 0 10,1 0-8,0 0 39,-24 24-31,0 0-9,0-1 0,0 1 1,0-1 0,0 1-1,-24-24 1,0 24 0,1-1-1,-1 1 1,1-24 0,-1 0 1,0 0 8,1 0-4,23-24 64,0 1-52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928">
    <iact:property name="dataType"/>
    <iact:actionData xml:id="d0">
      <inkml:trace xmlns:inkml="http://www.w3.org/2003/InkML" xml:id="stk0" contextRef="#ctx0" brushRef="#br0">10762 12723 0,'24'0'145,"-1"0"-129,1 0 7,23 0-16,-23 0 1,-1 0 0,1 0-1,23 0 1,0 0 0,1 0 16,-25 0 22,-23 24-7,0 0-31,0-1-1,0 1 9,0-1-9,-23 1 10,-1 0-11,0-24 3,1 0-2,-1 0 0,1 0 9,-1 0 0,0 0 7,1 0 1,23-24 91</inkml:trace>
    </iact:actionData>
  </iact:action>
  <iact:action type="add" startTime="2412">
    <iact:property name="dataType"/>
    <iact:actionData xml:id="d1">
      <inkml:trace xmlns:inkml="http://www.w3.org/2003/InkML" xml:id="stk1" contextRef="#ctx0" brushRef="#br0">13736 12322 0,'23'0'14,"-23"-23"11,24 23-18,0 0 0,-1 0 10,1-24-10,-1 24 1,1 0-1,0 0 10,-1 0-10,1 0 1,-1 0-1,1 0 2,23 24 6,-23-1-8,-1-23 1,25 0-1,-25 0 1,1 0 0,23 0-1,-23 0 2,-1 0-2,24 0 1,-23 0-1,0 0 2,23 0-2,0 0 1,-23 0 0,46 0-1,1 0 1,-24 0-1,24 0 2,0 0-2,-24 0 1,48 0 0,-48 0-1,0 0 1,0 0 0,24 0-1,-47 0 2,23 0-2,47 0 0,-70 0 2,70 0-2,-47 0 1,1 0 0,22 0 0,-22 24-1,-1-24 1,0 0-1,24 23 2,-48-23-2,25 0 2,-25 0-3,48 0 4,-24 0-4,0 0 2,1 0 0,22 0-1,-46 0 1,47 0 0,23 0 0,-47 0-1,24 0 1,0 0 0,-24 0 0,24 0-1,0 0 2,-47 0-2,46 0 0,-22 0 1,-25 0 0,24 0 0,1 0 7,-25 0-7,1 0 0,-1 0-1,1 0 1,0 0 0,23 0 0,-24 24-1,25-24 2,-25 0-2,24 24 1,-23-24-1,0 0 1,-1 23 0,24-23 0,-23 0-1,23 0 1,0 0 0,-23 0 0,23 0 0,-23 0-1,-1 0 1,1 0-1,0 0 3,-1 0-4,1 0 1,-1 0 2,1 0-2,0 0 9,-1 0-7,24 0-3,1 0 9,-1-23-6,0 23 7,-23-24-10,23 24 3,-24 0-2,1 0 1,0 0 8,-1 0-10,-23-24 2,24 24 24</inkml:trace>
    </iact:actionData>
  </iact:action>
  <iact:action type="add" startTime="4248">
    <iact:property name="dataType"/>
    <iact:actionData xml:id="d2">
      <inkml:trace xmlns:inkml="http://www.w3.org/2003/InkML" xml:id="stk2" contextRef="#ctx0" brushRef="#br0">22539 11992 0,'0'23'30,"-24"-23"-8,1 0-15,-1 0 2,24 24-2,-24-24 0,1 0 1,-1 0 16,24 23-9,-23-23-7,23-23 62,0-1-63,0 1 1,0-1 7,0 0-7,23 24 8,-23-23-9,24 23 1,-1 0 1,-23-24-3,24 24 3,0 0 7,-1 0 6,-46 0 63,23 24-77,-24-24-1,24-24 87,24 24-79,-1 0-7,1 0-1,-1 0 2,1 0-3,0 0 18,-1 24-7,-23-1 5,0 1-15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121">
    <iact:property name="dataType"/>
    <iact:actionData xml:id="d0">
      <inkml:trace xmlns:inkml="http://www.w3.org/2003/InkML" xml:id="stk0" contextRef="#ctx0" brushRef="#br0">13547 12110 0,'0'-24'37,"0"0"-13,24 24-1,-1 0-7,24 0-9,-23 0 11,0 0-13,-1 0 11,1 0-9,-1 0 32,-23 48-31,0-1 7,0 0-7,0-23-1,0 23 3,-23-23 5,-1 23-8,-23-47 9,23 0-9,24 23 1,-47-23 0,24 0 7,-25 0-7,25 0 15,-1-23 0,24-1-15,0 1 7,0-1-7,0 0 0,0 1 8</inkml:trace>
    </iact:actionData>
  </iact:action>
  <iact:action type="add" startTime="2314">
    <iact:property name="dataType"/>
    <iact:actionData xml:id="d1">
      <inkml:trace xmlns:inkml="http://www.w3.org/2003/InkML" xml:id="stk1" contextRef="#ctx0" brushRef="#br0">15765 12157 0,'24'0'20,"0"0"12,-48 23 85,24 1-111,-24-24 2,1 0-1,23-47 64,47-24-64,-23 47 1,46-70-2,-46 47 3,23 23-1,-47-23 0,24 47 0,-1 0-1,1 0 0,0 0 10,-1 24-1,-23-1-10,0 24 4,0-23-4,0 23 1,0 0 1,0-23 8,0 0-8</inkml:trace>
    </iact:actionData>
  </iact:action>
  <iact:action type="add" startTime="3443">
    <iact:property name="dataType"/>
    <iact:actionData xml:id="d2">
      <inkml:trace xmlns:inkml="http://www.w3.org/2003/InkML" xml:id="stk2" contextRef="#ctx0" brushRef="#br0">19471 12629 0,'23'0'114,"1"0"-106,0 0 17,-1 0-12,-23 24 4,0-1-2,0 1-7,-23-1 15,-1 1-15,-47-24-1,48 0 2,-25 24-3,1-24 2,24 0-1,-1 0 1,0 0 2,1 0-4,-1 0 2,1 0 0,23-24-1,0-23 1,0 0 8,0 23-8,0-23-2,0 23 3,0-23 8,0 23-3,23 24-7,1 0 71,-1 0-71,1 0 9,-24 24-1,24-24-7,-24 24 0,23-1-1,-23 1 32,0-1 62,0 1-77,0 0 14,0-1-30,0 1 0,0-1 15,0 1-6,-23-24-11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646">
    <iact:property name="dataType"/>
    <iact:actionData xml:id="d0">
      <inkml:trace xmlns:inkml="http://www.w3.org/2003/InkML" xml:id="stk0" contextRef="#ctx0" brushRef="#br0">10007 12747 0,'0'24'39,"24"-24"-10,-1 0-19,1 0-4,-1 0 2,1 0-1,0 0 1,-1 0 7,1 0-7,-1 0 0,1 0 8,0 0-9,-1 0 9,1 23-9,-1 1 2,-23-1 6,24 1 0,-24 0 16,0-1-16,0 1 10,0-1-19,-24 1 3,-23 0-2,0-24 1,23 0-1,1 0 1,-1 0 0,1 0-1,-1 0 1,0 0 8,24-24 31,0 0-33,0 1 2,24 23 0,0-24-9,-1 24 18,1 0-18,-1 0 16,1 0-1,0 0-6</inkml:trace>
    </iact:actionData>
  </iact:action>
  <iact:action type="add" startTime="4962">
    <iact:property name="dataType"/>
    <iact:actionData xml:id="d1">
      <inkml:trace xmlns:inkml="http://www.w3.org/2003/InkML" xml:id="stk1" contextRef="#ctx0" brushRef="#br0">13099 12747 0,'23'0'37,"1"0"-29,-1 0-1,1 0 1,0 0 9,-1 0 20,-23 47-6,0-23-23,0-1-1,0 25 2,-23-25-2,23 24 1,-24-23 0,0 0-1,1-24 2,-24 23 6,23-23-7,0 0 6,-23 0-5,47-23 22,0-1-24,0 0 1,0 1 1,0-1-3,0 1 19,24 23-4,-1 0-13,1 0 16,0 0-16,-1 0 16</inkml:trace>
    </iact:actionData>
  </iact:action>
  <iact:action type="add" startTime="6293">
    <iact:property name="dataType"/>
    <iact:actionData xml:id="d2">
      <inkml:trace xmlns:inkml="http://www.w3.org/2003/InkML" xml:id="stk2" contextRef="#ctx0" brushRef="#br0">16639 12700 0,'23'0'68,"25"0"-60,-25 0-1,48 0 2,-24 0-2,24-24-1,23 1 4,-23-1-4,24 24 2,-25 0 0,1 0 0,47 0-1,-23 0 2,23 0-2,47 0 1,-24 0-1,72 0 2,-119 0-2,95 0 1,-95 0 0,24 0-1,-70 0 1,46 0 0,-47 0-1,0 0 1,24 0 0,-24 0 0,1 0 0,22 24-1,-22-24 1,-25 0 0,24 0 1,24 0-2,-47 0 0,-1 0 0,1 0 2,0 0-2,-1 0 0,1 0 10,-1 0-1,1 0-2,0 0 17,-1 0 0</inkml:trace>
    </iact:actionData>
  </iact:action>
  <iact:action type="add" startTime="7709">
    <iact:property name="dataType"/>
    <iact:actionData xml:id="d3">
      <inkml:trace xmlns:inkml="http://www.w3.org/2003/InkML" xml:id="stk3" contextRef="#ctx0" brushRef="#br0">23506 12983 0,'24'0'67,"0"0"-42,-1 24 21,-23-1-31,0 1-8,0 0 9,0-1-8,0 1-1,0-1 17,-23-23-16,-1 24-1,0-24 0,1 0 2,-1 0-2,1 24 1,-1-24 0,0 0 0,24-24 31,0-47-31,0 48-2,0-25 3,0 1-2,24 23 2,-24 1-3,0-1 2,24 24 0,-1-23-1,1 23 17,-1 0-1,1 0-14,0 0 68</inkml:trace>
    </iact:actionData>
  </iact:action>
  <iact:action type="add" startTime="14580">
    <iact:property name="dataType"/>
    <iact:actionData xml:id="d4">
      <inkml:trace xmlns:inkml="http://www.w3.org/2003/InkML" xml:id="stk4" contextRef="#ctx0" brushRef="#br1">9983 14966 0,'0'-24'36,"0"1"35,24-1-49,0 24-14,-1 0 8,1 0-9,-1 0 1,1 0 17,0 24-19,-24-1 2,0 25-1,23-1 1,-23-24 0,24 25-1,-24 22 1,0-46-1,0 23 1,0 0 1,-24 1-2,1-1 1,-25 0 1,1-23-3,-24-1 3,48-23-3,-24 0 3,23 0-2,-23 0 1,23 0-1,1 0 9,23-47 8,0 0-9,0 23 1,0 1-1,23-1 1,1 24-1,-1 0 31,1 0-38,0 0 0</inkml:trace>
    </iact:actionData>
  </iact:action>
  <iact:action type="add" startTime="15933">
    <iact:property name="dataType"/>
    <iact:actionData xml:id="d5">
      <inkml:trace xmlns:inkml="http://www.w3.org/2003/InkML" xml:id="stk5" contextRef="#ctx0" brushRef="#br1">12556 15108 0,'23'0'163,"1"0"-156,23 0 8,-23 0-8,-1 0 0,1 0 2,0 0-2,-1 0 0,-23 47 95,0-24-95,0 1 1,-23-24 62,-1 0-63,0-47 2,24 23 6</inkml:trace>
    </iact:actionData>
  </iact:action>
  <iact:action type="add" startTime="17388">
    <iact:property name="dataType"/>
    <iact:actionData xml:id="d6">
      <inkml:trace xmlns:inkml="http://www.w3.org/2003/InkML" xml:id="stk6" contextRef="#ctx0" brushRef="#br1">16710 14990 0,'23'0'31,"24"0"-25,1 0 3,22 0-3,1-24 2,0 0 0,0 24 0,0-23-1,47 23 1,-48 0-1,1 0 2,24 0-2,-1 0 1,24 0 1,-47 0-3,70 0 3,-23 0-2,0 0 1,0 0-1,48 0 1,-1 0 0,-47 0-1,0 0 3,-24 0-4,-23 0 3,-47 0-3,23 0 2,0 0 0,-23 0 7,-1 0 9,1 0 7</inkml:trace>
    </iact:actionData>
  </iact:action>
  <iact:action type="add" startTime="18441">
    <iact:property name="dataType"/>
    <iact:actionData xml:id="d7">
      <inkml:trace xmlns:inkml="http://www.w3.org/2003/InkML" xml:id="stk7" contextRef="#ctx0" brushRef="#br1">23577 14211 0,'0'23'20,"0"1"-3,0-1-10,0 1 1,0 23 0,0-23-1,0-1 1,0 1-1,0 23 2,24-23-2,-24-1 9,23 1-9,1 0 1,0-24 0,-1 0 7,1 0-7,-24 23 8,0 1 0,0 0 14,0-1-22,-47 1 8,23-1-9,-23-23 0,-24 0 1,24 0 9,23 0-10,24-47 16,0 0-15,0 0-1,0-1 1,0 1 0,0 24-1,0-25 1,0 25 0,24 23 16,-1 0-17,1 0 1,0 0 8,-1 23-9,1 1 24,-1-24-23,-23 24-1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2997">
    <iact:property name="dataType"/>
    <iact:actionData xml:id="d0">
      <inkml:trace xmlns:inkml="http://www.w3.org/2003/InkML" xml:id="stk0" contextRef="#ctx0" brushRef="#br0">9677 12204 0,'0'24'154,"-24"-24"-140,24 47-6,-24-23-1,1-24 2,23 23-2,-47 24 2,23-47-3,0 24 2,-23 0 0,0-24 0,47 23 0,-47-23 0,23 0-1,1 0 9,-25 0-9,48-23 24,-23-1-22,23 0-2,0 1 0,0-48 1,0 24 0,0 23 0,0-23 0,0 0-1,23 23 1,-23 0 0,0 1 0,24 23 0,-24-24-1,24 24 1,-1 0-1,1 0 24,-1 0-16,-23 24 25,24-24-32,-24 23-1,24-23 2,-24 24-2,0 0 16,0-1 0</inkml:trace>
    </iact:actionData>
  </iact:action>
  <iact:action type="add" startTime="14213">
    <iact:property name="dataType"/>
    <iact:actionData xml:id="d1">
      <inkml:trace xmlns:inkml="http://www.w3.org/2003/InkML" xml:id="stk1" contextRef="#ctx0" brushRef="#br0">11730 12180 0,'0'24'124,"0"0"-110,23-1 8,-23 1-14,24 0 8,-24-1-9,0 1 1,0-1 7,0 1-4,0 0-5,0 23 1,0-24 8,0 1-7,-24-24 0,-23 0-1,0 0 1,0 0 0,0 0 0,-1-24 7,25 1 1,23-1-7,0 1-3,-24-1 2,24 0-1,0 1 1,0-1 16,24 24-9,23 0-8,-23 0 2,-1 0-2,1 0 2,23 0-3,-23 0 3,23 24 6,-24-24-7,-23 23-1,24 1 25</inkml:trace>
    </iact:actionData>
  </iact:action>
  <iact:action type="add" startTime="15630">
    <iact:property name="dataType"/>
    <iact:actionData xml:id="d2">
      <inkml:trace xmlns:inkml="http://www.w3.org/2003/InkML" xml:id="stk2" contextRef="#ctx0" brushRef="#br0">15034 12912 0,'0'-23'13,"23"23"-4,25 0-2,-1-24 2,-24 24-3,1 0 4,0 0-4,-1 0 9,1 0-7,-1 0 31,-23 47-7,0-23-26,0 23 11,-47-47-11,-24 47 3,48-47-2,-24 24 1,-1-24 0,25 0 0,-24 0-1,23 0 1,0 0 9,24-24-1,0 1-3,0-25-4,0 25 7,24-24-10,0 47 2,-1-24 0,24 0 0,-23 24 1</inkml:trace>
    </iact:actionData>
  </iact:action>
  <iact:action type="add" startTime="16613">
    <iact:property name="dataType"/>
    <iact:actionData xml:id="d3">
      <inkml:trace xmlns:inkml="http://www.w3.org/2003/InkML" xml:id="stk3" contextRef="#ctx0" brushRef="#br0">17724 12511 0,'0'-24'16,"0"1"29,24 23-38,0 0 1,23 0 7,-24 0-8,1 0 2,0 0-1,-1 0-2,1 0 3,-1 0-1,1 0 9,-24 23-11,24-23 3,-24 24-2,0 23 1,0-23 7,0 23-7,0-23-1,-48-1 1,25 24-1,-48-23 2,24 23-1,0-47-2,23 0 2,0 24 1,1-24-2,-1 0 9,1 0 8,23-24-10,0-23-6,0 23 0,0 1 0,0-1-1,0 1 9,0-1-8,23 0 15,24 1-7,-23 23-9,23 0 1,0 0 1</inkml:trace>
    </iact:actionData>
  </iact:action>
  <iact:action type="add" startTime="17944">
    <iact:property name="dataType"/>
    <iact:actionData xml:id="d4">
      <inkml:trace xmlns:inkml="http://www.w3.org/2003/InkML" xml:id="stk4" contextRef="#ctx0" brushRef="#br0">20037 12605 0,'0'24'71,"0"0"-65,-47-24 65,23 0-65,24-24 2,0 0 1,-23 24-2,23-47 1,0 24-1,-24 23 1,48 0 95,-1 0-90,1 0-5,0 0 7,-1 0-7</inkml:trace>
    </iact:actionData>
  </iact:action>
  <iact:action type="add" startTime="19077">
    <iact:property name="dataType"/>
    <iact:actionData xml:id="d5">
      <inkml:trace xmlns:inkml="http://www.w3.org/2003/InkML" xml:id="stk5" contextRef="#ctx0" brushRef="#br0">22350 12676 0,'24'0'161,"-24"47"-92,0 1-53,0-25-9,0 1 1,0-1 0,0 1-1,-48-24 9,1 0-1,24 0 1,-1 0-9,0-24 1,24 1 8,0-1 23,0 1-16,24 23 47,0 0-63,-1 0 10</inkml:trace>
    </iact:actionData>
  </iact:action>
  <iact:action type="add" startTime="20308">
    <iact:property name="dataType"/>
    <iact:actionData xml:id="d6">
      <inkml:trace xmlns:inkml="http://www.w3.org/2003/InkML" xml:id="stk6" contextRef="#ctx0" brushRef="#br0">24663 12417 0,'0'23'100,"0"1"-94,0-1 150,-24-23-119,1 0-21,-1 0-9,0 0 1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2T22:06:35.415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67283">
    <iact:property name="dataType"/>
    <iact:actionData xml:id="d0">
      <inkml:trace xmlns:inkml="http://www.w3.org/2003/InkML" xml:id="stk0" contextRef="#ctx0" brushRef="#br0">21076 10528 0,'23'0'168,"1"0"-145,-1 0-7,1 0-8,0 0 8,-1 0-10,24 0 11,-23 0-10,0 0 16,-1 0-15,1 0 0,-1 0 15,1 0-15,0 0-1,23 0 9,-24 0-8,1 0 6,23-24-6,-23 24 10,23 0-12,-23 0 18,-24-23-17,23 23 1,24 0 16,-23 0-17,23 0 9,-23 0-9,-1 0 1,1 0 0,0 0 8,-1 0-9,1 0 1,-1 0 15,1 0-7,0 0 7,-1 0-15,1 0-1,-1 0 17,1 0-17,0 0 32,-1 0-23,1 0-9,-24-24 1,23 24-1,1 0 1,23 0 1,0 0-2,-23 0 1,23 0 1,-23 0-3,-1 0 2,25 0 1,-25 0 13,1 0 1,-1 0-7,1 0 15,0 0-15,-1 0-1,1 0-7,-1 0-1,1 0 2,0 0-2,-1 0 9,1 0-9,-1 0 1,1 0 24,0 0-25,-1 0 78,1 0-69,-1 0 46</inkml:trace>
    </iact:actionData>
  </iact:action>
  <iact:action type="add" startTime="70398">
    <iact:property name="dataType"/>
    <iact:actionData xml:id="d1">
      <inkml:trace xmlns:inkml="http://www.w3.org/2003/InkML" xml:id="stk1" contextRef="#ctx0" brushRef="#br0">26220 12393 0,'24'0'381,"0"0"-375,-1 0 10,24 0-1,-23 0-8,0 0 1,-1 0 0,24 0 8,-23 0-9,0 0 0,-1 0 1,1 0 9,-1 0-10,1 0 1,0 0 9,23 0-2,-24 0 7,1 0-14,0 0-1,-1 0 9,1 0-8,-1 0 15,1 0-16,0 0 2,-1-24 7,1 24-10,-1 0 2,1 0 1,0 0-2,-1 0 9,1 0-8,0 0-1,-1 0 8,1 0-6,-1 0 14,1 0-8,0 0 47,-1 0-53,1 0-2,-24-23 0,23 23 2,1 0-2,-24-24 9,24 24-9,-1 0 1,1 0 23</inkml:trace>
    </iact:actionData>
  </iact:action>
  <iact:action type="add" startTime="77910">
    <iact:property name="dataType"/>
    <iact:actionData xml:id="d2">
      <inkml:trace xmlns:inkml="http://www.w3.org/2003/InkML" xml:id="stk2" contextRef="#ctx0" brushRef="#br1">16686 10552 0,'24'0'145,"-1"0"-136,1 0 8,-1 0-12,1 0 3,0 0 15,-1 0-15,1 0 7,-1 0-7,1 0 0,23 0 8,0 0-8,-23 0-1,47 0 2,-48 0-2,48 0 1,0 0-1,-24-24 1,-23 24 0,23 0-1,-23 0 1,23 0-1,-24-24 2,1 24-3,0 0 3,-1 0-1,24 0 0,1 0-1,-25 0 2,24 0-2,1 0 0,-25 0 1,48 0 0,-47 0-1,23 0 2,-24 0-2,1 0 1,0 0 0,-1 0-1,1 0 9,23 0 0,-23 0 0,-1 0-9,1 0 1,-1 0-1,1 0 1,23 0 8,0 0 0,1 0 0,-1 0-1,0 0-8,-23 0 1,46 0-1,-46 0 1,47 0 0,0 0-1,-48 0 1,24 0 0,1 0 0,-1 0 8,-24 0 1,1 0-11,0 0 2,-1 0 6,1 0-5,-1 0-2,25 0 1,-25 0-1,24 0 2,-23 0-2,0 0 1,23 24 0,-24-24-1,1 0 11,0 0-12,-1 0 4,24 24 3,-23-24-5,23 0-1,0 23 1,-23-23 0,23 24-1,-23-24 1,-1 23 0,1-23 0,0 0 0,-1 0-1,1 0 19,-1 0-13,1 0 3,0 0-9,-1 0 1,1 0 8,-1 0-9,1 0 10,0 0-10,-1 0 9,1 0 15,-1 0 8,1 0 38,0 0-38</inkml:trace>
    </iact:actionData>
  </iact:action>
  <iact:action type="add" startTime="81483">
    <iact:property name="dataType"/>
    <iact:actionData xml:id="d3">
      <inkml:trace xmlns:inkml="http://www.w3.org/2003/InkML" xml:id="stk3" contextRef="#ctx0" brushRef="#br1">20580 12180 0,'24'0'178,"-1"0"-163,1 0 0,-1 0-8,1 0 16,0 0-16,-1 0 2,1 0 6,-1 0-8,1 0 10,0 0-10,-1 0 1,1 0 16,-1 0-17,1 0 1,0 0 8,-1 0-9,1 0 9,-1 0-9,1 0 9,0 0-9,-1 0 2,24 0 7,-23 0-10,23 0 10,-23 0-9,-1 0 1,25 0 0,-1 0 8,-24 0-9,1 0 9,0 0-9,-1 0 2,1 0 14,-1 0-8,1 0 2,0 0-11,-1 0 10,1 0-8,-1 0 0,1 0 7,0 0 9,-1 0-1,1 0-8,-1 0 1,1 0 15,0 0-23,-1 0 22,1 0-14,-1-23-9,1 23 17,0 0-17,-1 0 25,1 0-9,-24-24-7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B869F-0339-4273-83CA-61EA002816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C8A081-5644-4679-84D7-0A69BE2926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D5867-E5E2-47AE-8DB7-85B68E0E2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66B87D-666C-4048-A290-14187DCA6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EF2B82-2493-4605-9670-A587B33E9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515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2B9B4-156B-4DC0-8AA8-30576FDD1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3B887-4252-4F8B-A587-CDAFCD042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C9DBE-5AC1-4531-9F45-36A9322E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12165-0BD1-4122-8965-B37AD73D7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784F5-3CD5-431E-9E10-5555EF609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22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8B751-2303-4589-82A6-1D1B9A9BB2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4DB6BD-14E3-4CDE-B071-06DB0169F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DCBE6E-354A-4DC1-8A26-C5AC141E8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53561-F0C8-464E-A275-255915D3F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B4E63-3832-4F2F-9E3F-04DCFA533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749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502B0-EA90-421B-97F3-6A149F90E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E33B4-B356-496F-B1F5-26BF63322F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939A93-3FCA-4BF0-8BE0-135045C80C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591CB-5E8F-4539-9791-10D4A985B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604F0-ED98-4347-96D8-125EE6381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0F368D-6401-45CC-A4FD-4601B36E0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548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8F02B-97B9-493F-8EE7-045D6E34A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9B337-339B-465C-97CF-10B2044C42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4FBD05-C8B5-4AE7-852A-28627E497C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8FA2FF-237B-44DB-8227-AE0D7039F9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49D94E-C067-4564-BFCE-01D0B1C5FF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D52420-AD63-46CE-B727-8E140A837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3B9F65-3DBC-4153-9B21-2688E5F31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F021D1F-01F0-4EE8-9E59-7E515B2E4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337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7F8E2-FB8B-4EC3-B1D5-1E8B4D335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275AB9-FFE3-4736-B795-BA0CC7DFC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B36FE1F-F0D0-480E-B818-E964D490E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A2DB15-74C1-460C-9E8D-3298F35EC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32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F71AF4-5C2F-4314-83E0-6F74278A8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9C0A76-DDCA-43E9-ABA1-A99FEC894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091B44-94D8-4618-8340-2D1F5C908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6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CB7A-17B0-4751-A801-43BFE587A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A2BF99-F4E7-40F3-8900-BEBD0E9E7E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143B39-0F74-4699-9517-19E970359F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382A2C-2311-4134-92EA-60898D367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CBEB00-A46A-429A-9E04-87B1126FE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CA75C-808E-41C9-AF08-175A1A5DA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924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A99AE-E152-41D3-ACDF-20183599F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0AD2DD-11CA-4681-BFBB-13AF2F41CB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0ABE98-C2CF-45B1-9ACF-DB65C3C8F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63E946-3DE8-4E54-943D-4F5EC4648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39D73-B154-4735-935F-777A71CDC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068DA4-FAA5-4EBF-8FF9-570E55384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009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ECD5D-A6A9-4804-9F2F-0847A92A4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F11C-5F96-4D3D-9264-B202B4FBA6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C7FEC-5260-4578-BB5C-1A71F882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75F758-2215-4398-8DFF-0FA6E10BD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A91627-0342-41C2-8177-5E42C4408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561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19B35A-7785-4EFB-ADEC-D5A22426F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746C7D-C990-4C41-8656-31F3A4D145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159CF-43C7-4B8C-A522-7DCED3B0A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68787-B2D9-4731-983F-743EE870C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2075BC-5A5F-48CD-9A88-D52BF64FC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2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D98B64F-EFF2-4F69-BB6C-9D976653429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20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2F2E42-D8A7-43DA-A0E0-7B86746CC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800A5B-F088-4D43-9206-127DB42F1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F3B03-90DE-4E2A-947D-91AB60B8BB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6BF7-6A7A-4CB7-A3DC-3789F759BC1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6D862B-1828-4DA4-A553-A852C667E4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7ED80-CAA8-4342-AB10-39BE272F8E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F88D2-9C26-4567-8C19-6C563440A8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289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microsoft.com/office/2011/relationships/inkAction" Target="../ink/inkAction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microsoft.com/office/2011/relationships/inkAction" Target="../ink/inkAction3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png"/><Relationship Id="rId5" Type="http://schemas.microsoft.com/office/2011/relationships/inkAction" Target="../ink/inkAction4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3.png"/><Relationship Id="rId5" Type="http://schemas.microsoft.com/office/2011/relationships/inkAction" Target="../ink/inkAction5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microsoft.com/office/2011/relationships/inkAction" Target="../ink/inkAction6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7.png"/><Relationship Id="rId5" Type="http://schemas.microsoft.com/office/2011/relationships/inkAction" Target="../ink/inkAction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9.png"/><Relationship Id="rId5" Type="http://schemas.microsoft.com/office/2011/relationships/inkAction" Target="../ink/inkAction8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1.png"/><Relationship Id="rId5" Type="http://schemas.microsoft.com/office/2011/relationships/inkAction" Target="../ink/inkAction9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2.png"/><Relationship Id="rId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4.png"/><Relationship Id="rId5" Type="http://schemas.microsoft.com/office/2011/relationships/inkAction" Target="../ink/inkAction10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40F2B9E-1250-4AE4-B806-795F2AE659DC}"/>
              </a:ext>
            </a:extLst>
          </p:cNvPr>
          <p:cNvSpPr/>
          <p:nvPr/>
        </p:nvSpPr>
        <p:spPr>
          <a:xfrm>
            <a:off x="413657" y="293913"/>
            <a:ext cx="11364685" cy="6270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8306" y="867682"/>
            <a:ext cx="9409330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6600" dirty="0">
                <a:solidFill>
                  <a:schemeClr val="bg1"/>
                </a:solidFill>
                <a:latin typeface="Sassoon Primary" pitchFamily="50" charset="0"/>
              </a:rPr>
              <a:t>Year 1</a:t>
            </a:r>
            <a:br>
              <a:rPr lang="en-GB" altLang="en-US" sz="6600" dirty="0">
                <a:solidFill>
                  <a:schemeClr val="bg1"/>
                </a:solidFill>
                <a:latin typeface="Sassoon Primary" pitchFamily="50" charset="0"/>
              </a:rPr>
            </a:br>
            <a:r>
              <a:rPr lang="en-GB" altLang="en-US" sz="6000" dirty="0">
                <a:solidFill>
                  <a:schemeClr val="bg1"/>
                </a:solidFill>
                <a:latin typeface="Sassoon Primary" pitchFamily="50" charset="0"/>
              </a:rPr>
              <a:t>Alternative sound for ‘y’.</a:t>
            </a:r>
            <a:endParaRPr lang="en-GB" altLang="en-US" sz="6600" dirty="0">
              <a:solidFill>
                <a:schemeClr val="bg1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D5A084-8E7F-4A40-B327-5043E59D25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7285" y="2435226"/>
            <a:ext cx="5531372" cy="344204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126FB52-1DA8-45B5-B8B0-BF116D33F3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7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541"/>
    </mc:Choice>
    <mc:Fallback>
      <p:transition spd="slow" advTm="53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  <a:r>
              <a:rPr lang="en-GB" altLang="en-US" sz="16600" dirty="0">
                <a:latin typeface="Sassoon Primary" pitchFamily="50" charset="0"/>
              </a:rPr>
              <a:t>ellow</a:t>
            </a:r>
          </a:p>
        </p:txBody>
      </p:sp>
      <p:pic>
        <p:nvPicPr>
          <p:cNvPr id="1026" name="Picture 2" descr="Yellow Splat Clip Art | Clip art, Paint splats, Paint splash">
            <a:extLst>
              <a:ext uri="{FF2B5EF4-FFF2-40B4-BE49-F238E27FC236}">
                <a16:creationId xmlns:a16="http://schemas.microsoft.com/office/drawing/2014/main" id="{428A7787-C1ED-4E0E-A823-FB1A44D0E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2064" y="3751264"/>
            <a:ext cx="2420279" cy="227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72221C4-5F6A-4592-B34B-DAD9522D0FD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85600" y="4266000"/>
              <a:ext cx="5293440" cy="5443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72221C4-5F6A-4592-B34B-DAD9522D0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69760" y="4202640"/>
                <a:ext cx="5324760" cy="6710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2127F2-4B16-41FA-BED3-A9D37210A9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5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54"/>
    </mc:Choice>
    <mc:Fallback>
      <p:transition spd="slow" advTm="24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happ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</a:p>
        </p:txBody>
      </p:sp>
      <p:pic>
        <p:nvPicPr>
          <p:cNvPr id="2050" name="Picture 2" descr="Boy Holding Smiley Face Balloon High Resolution Stock Photography and  Images - Alamy">
            <a:extLst>
              <a:ext uri="{FF2B5EF4-FFF2-40B4-BE49-F238E27FC236}">
                <a16:creationId xmlns:a16="http://schemas.microsoft.com/office/drawing/2014/main" id="{5A74CEF9-285A-45D3-9F68-9F5AF5837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486" y="725260"/>
            <a:ext cx="2050998" cy="330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2FA9C03-060E-420C-85D8-C6F370837182}"/>
              </a:ext>
            </a:extLst>
          </p:cNvPr>
          <p:cNvSpPr/>
          <p:nvPr/>
        </p:nvSpPr>
        <p:spPr>
          <a:xfrm>
            <a:off x="9303486" y="3735499"/>
            <a:ext cx="2173811" cy="292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03044A7-1C5F-49E1-B421-91F3B6A040F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26200" y="4435920"/>
              <a:ext cx="4876920" cy="2214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03044A7-1C5F-49E1-B421-91F3B6A040F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10360" y="4372560"/>
                <a:ext cx="4908240" cy="348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AA3BC7-44E5-47B5-B8D1-6277E08218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9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48"/>
    </mc:Choice>
    <mc:Fallback>
      <p:transition spd="slow" advTm="78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sh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</a:p>
        </p:txBody>
      </p:sp>
      <p:pic>
        <p:nvPicPr>
          <p:cNvPr id="3074" name="Picture 2" descr="Helping Your Child Overcome Shyness">
            <a:extLst>
              <a:ext uri="{FF2B5EF4-FFF2-40B4-BE49-F238E27FC236}">
                <a16:creationId xmlns:a16="http://schemas.microsoft.com/office/drawing/2014/main" id="{A7E1FD83-D016-482E-9329-5E9C67041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555" y="1142999"/>
            <a:ext cx="2469603" cy="395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A8C6A7A-2257-4B1F-A55F-F89B258786B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851360" y="4061880"/>
              <a:ext cx="2396520" cy="119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A8C6A7A-2257-4B1F-A55F-F89B258786B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35520" y="3998520"/>
                <a:ext cx="2427840" cy="2462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2069BA-CAF7-47EF-8F4F-841061888E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1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06"/>
    </mc:Choice>
    <mc:Fallback>
      <p:transition spd="slow" advTm="6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chill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</a:p>
        </p:txBody>
      </p:sp>
      <p:pic>
        <p:nvPicPr>
          <p:cNvPr id="4098" name="Picture 2" descr="Cold Weather: Keep Kids' Smiles Happy! | Dallas, TX">
            <a:extLst>
              <a:ext uri="{FF2B5EF4-FFF2-40B4-BE49-F238E27FC236}">
                <a16:creationId xmlns:a16="http://schemas.microsoft.com/office/drawing/2014/main" id="{40E5C27D-E21C-4B03-B120-D722CB775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4" y="549631"/>
            <a:ext cx="3206803" cy="2133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95DA72DC-8B3D-4F36-9FA9-FEE70F7CE1F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99880" y="4147200"/>
              <a:ext cx="4273920" cy="8755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95DA72DC-8B3D-4F36-9FA9-FEE70F7CE1F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84040" y="4083840"/>
                <a:ext cx="4305240" cy="100224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4AF625EE-2647-4ED4-9D7D-58E756BEA3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24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88"/>
    </mc:Choice>
    <mc:Fallback>
      <p:transition spd="slow" advTm="26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983661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p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  <a:r>
              <a:rPr lang="en-GB" altLang="en-US" sz="16600" dirty="0">
                <a:latin typeface="Sassoon Primary" pitchFamily="50" charset="0"/>
              </a:rPr>
              <a:t>ramid</a:t>
            </a:r>
          </a:p>
        </p:txBody>
      </p:sp>
      <p:pic>
        <p:nvPicPr>
          <p:cNvPr id="5122" name="Picture 2" descr="Egyptian Pyramids - Facts, Use &amp; Construction - HISTORY">
            <a:extLst>
              <a:ext uri="{FF2B5EF4-FFF2-40B4-BE49-F238E27FC236}">
                <a16:creationId xmlns:a16="http://schemas.microsoft.com/office/drawing/2014/main" id="{C5C38365-E9C6-4007-A206-71BA6EC6F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971" y="4144630"/>
            <a:ext cx="3689952" cy="209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DE81CE0-4B88-4453-8E58-C1437CFB29F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05920" y="4019400"/>
              <a:ext cx="7043760" cy="6890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DE81CE0-4B88-4453-8E58-C1437CFB29F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90080" y="3956040"/>
                <a:ext cx="7075080" cy="8157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87D2E0-CACF-496E-A878-B70940F877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7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984"/>
    </mc:Choice>
    <mc:Fallback>
      <p:transition spd="slow" advTm="24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  <a:r>
              <a:rPr lang="en-GB" altLang="en-US" sz="16600" dirty="0">
                <a:latin typeface="Sassoon Primary" pitchFamily="50" charset="0"/>
              </a:rPr>
              <a:t>awn</a:t>
            </a:r>
          </a:p>
        </p:txBody>
      </p:sp>
      <p:pic>
        <p:nvPicPr>
          <p:cNvPr id="6146" name="Picture 2" descr="Research Says Kids Get Migraine Warning Signs, like Yawning">
            <a:extLst>
              <a:ext uri="{FF2B5EF4-FFF2-40B4-BE49-F238E27FC236}">
                <a16:creationId xmlns:a16="http://schemas.microsoft.com/office/drawing/2014/main" id="{CEC2B54D-4474-4806-9760-6F5C01FFF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33" y="594327"/>
            <a:ext cx="4703246" cy="195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3425EAF-CFA9-482B-A476-10BD17E7F9C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74320" y="4282920"/>
              <a:ext cx="4273920" cy="3574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3425EAF-CFA9-482B-A476-10BD17E7F9C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58480" y="4219560"/>
                <a:ext cx="4305240" cy="4842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8017A15-B80A-439D-BC8D-1443077192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65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13"/>
    </mc:Choice>
    <mc:Fallback>
      <p:transition spd="slow" advTm="10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3015" y="2741724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sk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</a:p>
        </p:txBody>
      </p:sp>
      <p:pic>
        <p:nvPicPr>
          <p:cNvPr id="7170" name="Picture 2" descr="Antarctica: Scientists reveal location of world's cleanest air | Science &amp;  Tech News | Sky News">
            <a:extLst>
              <a:ext uri="{FF2B5EF4-FFF2-40B4-BE49-F238E27FC236}">
                <a16:creationId xmlns:a16="http://schemas.microsoft.com/office/drawing/2014/main" id="{9C58F3CC-A819-4AB9-A04A-3423343ED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83" y="572108"/>
            <a:ext cx="3527472" cy="197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40FFB25-BE0B-4959-9A9C-92D90074BE0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851360" y="4266000"/>
              <a:ext cx="2192400" cy="331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40FFB25-BE0B-4959-9A9C-92D90074BE0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835520" y="4202640"/>
                <a:ext cx="2223720" cy="458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5A67D7-BF11-4F67-9558-574C3EA622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5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25"/>
    </mc:Choice>
    <mc:Fallback>
      <p:transition spd="slow" advTm="6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funn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</a:p>
        </p:txBody>
      </p:sp>
      <p:pic>
        <p:nvPicPr>
          <p:cNvPr id="8194" name="Picture 2" descr="Cartoon - Clown - Funny Cartoon Clowns Clipart (#1327689) - PinClipart">
            <a:extLst>
              <a:ext uri="{FF2B5EF4-FFF2-40B4-BE49-F238E27FC236}">
                <a16:creationId xmlns:a16="http://schemas.microsoft.com/office/drawing/2014/main" id="{BE13E6F1-4A03-47A5-A2F8-ADB7910726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9684" y="3428071"/>
            <a:ext cx="2719059" cy="271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7DB16CF-9C98-41FB-9B00-D967B0BE0F0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26200" y="4546440"/>
              <a:ext cx="5013000" cy="10285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7DB16CF-9C98-41FB-9B00-D967B0BE0F0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10360" y="4483080"/>
                <a:ext cx="5044320" cy="11552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1939CE1-A770-4BC4-BD9E-25B113A354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8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64"/>
    </mc:Choice>
    <mc:Fallback>
      <p:transition spd="slow" advTm="22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F276F1D5-2821-4DBF-B628-97FA0B2D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9139" y="2757489"/>
            <a:ext cx="8220075" cy="993775"/>
          </a:xfrm>
        </p:spPr>
        <p:txBody>
          <a:bodyPr/>
          <a:lstStyle/>
          <a:p>
            <a:pPr algn="ctr" eaLnBrk="1" hangingPunct="1">
              <a:defRPr/>
            </a:pPr>
            <a:r>
              <a:rPr lang="en-GB" altLang="en-US" sz="16600" dirty="0">
                <a:latin typeface="Sassoon Primary" pitchFamily="50" charset="0"/>
              </a:rPr>
              <a:t>cr</a:t>
            </a:r>
            <a:r>
              <a:rPr lang="en-GB" altLang="en-US" sz="16600" dirty="0">
                <a:solidFill>
                  <a:srgbClr val="FF0000"/>
                </a:solidFill>
                <a:latin typeface="Sassoon Primary" pitchFamily="50" charset="0"/>
              </a:rPr>
              <a:t>y</a:t>
            </a:r>
            <a:r>
              <a:rPr lang="en-GB" altLang="en-US" sz="16600" dirty="0">
                <a:latin typeface="Sassoon Primary" pitchFamily="50" charset="0"/>
              </a:rPr>
              <a:t>stal</a:t>
            </a:r>
          </a:p>
        </p:txBody>
      </p:sp>
      <p:pic>
        <p:nvPicPr>
          <p:cNvPr id="2" name="Picture 2" descr="Curious about how to use healing stones? Here are 8 ways | Well+Good">
            <a:extLst>
              <a:ext uri="{FF2B5EF4-FFF2-40B4-BE49-F238E27FC236}">
                <a16:creationId xmlns:a16="http://schemas.microsoft.com/office/drawing/2014/main" id="{028871E0-09C8-4BC8-9C1B-BFF5FA365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053" y="4007098"/>
            <a:ext cx="3293604" cy="216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E3B8A32-EDC9-45C2-A099-D127658DA17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30720" y="4325400"/>
              <a:ext cx="5548320" cy="3744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E3B8A32-EDC9-45C2-A099-D127658DA17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14880" y="4262040"/>
                <a:ext cx="5579640" cy="5011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DCEF23C-A6BF-4BEE-8555-5729475EB3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1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781"/>
    </mc:Choice>
    <mc:Fallback>
      <p:transition spd="slow" advTm="23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58C83A-B338-4281-AC43-6FD05E1E5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718" y="745224"/>
            <a:ext cx="4935986" cy="994306"/>
          </a:xfrm>
        </p:spPr>
        <p:txBody>
          <a:bodyPr/>
          <a:lstStyle/>
          <a:p>
            <a:r>
              <a:rPr lang="en-GB" dirty="0"/>
              <a:t>Look at the picture. Identify the object.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E0506C-B88E-4B1B-A98D-73592B108A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7730" y="624047"/>
            <a:ext cx="4052554" cy="5609905"/>
          </a:xfrm>
          <a:prstGeom prst="rect">
            <a:avLst/>
          </a:prstGeom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id="{D094E839-8570-4FB5-9B34-FED51185CAFB}"/>
              </a:ext>
            </a:extLst>
          </p:cNvPr>
          <p:cNvSpPr txBox="1">
            <a:spLocks/>
          </p:cNvSpPr>
          <p:nvPr/>
        </p:nvSpPr>
        <p:spPr>
          <a:xfrm>
            <a:off x="6261718" y="2264785"/>
            <a:ext cx="4935986" cy="9943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Say the word for the picture out loud.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1FA880E1-3082-4F86-81B5-24D07A0E6684}"/>
              </a:ext>
            </a:extLst>
          </p:cNvPr>
          <p:cNvSpPr txBox="1">
            <a:spLocks/>
          </p:cNvSpPr>
          <p:nvPr/>
        </p:nvSpPr>
        <p:spPr>
          <a:xfrm>
            <a:off x="6261718" y="4484204"/>
            <a:ext cx="4935986" cy="9943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All the words have ‘y’ within them. Can you think where the ‘y’ might be placed?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AB75C630-828B-43C7-B6CA-85BD2E777EF2}"/>
              </a:ext>
            </a:extLst>
          </p:cNvPr>
          <p:cNvSpPr txBox="1">
            <a:spLocks/>
          </p:cNvSpPr>
          <p:nvPr/>
        </p:nvSpPr>
        <p:spPr>
          <a:xfrm>
            <a:off x="1975385" y="1873187"/>
            <a:ext cx="1309353" cy="4705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200" dirty="0"/>
              <a:t>yellow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3C218F3C-7F0D-479A-9608-359D7595A9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888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071"/>
    </mc:Choice>
    <mc:Fallback>
      <p:transition spd="slow" advTm="650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958C83A-B338-4281-AC43-6FD05E1E5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871" y="469523"/>
            <a:ext cx="5143129" cy="1262452"/>
          </a:xfrm>
        </p:spPr>
        <p:txBody>
          <a:bodyPr/>
          <a:lstStyle/>
          <a:p>
            <a:r>
              <a:rPr lang="en-GB" dirty="0"/>
              <a:t>Using and applying…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D094E839-8570-4FB5-9B34-FED51185CAFB}"/>
              </a:ext>
            </a:extLst>
          </p:cNvPr>
          <p:cNvSpPr txBox="1">
            <a:spLocks/>
          </p:cNvSpPr>
          <p:nvPr/>
        </p:nvSpPr>
        <p:spPr>
          <a:xfrm>
            <a:off x="952871" y="1731975"/>
            <a:ext cx="10098755" cy="9943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002060"/>
                </a:solidFill>
              </a:rPr>
              <a:t>Choose three words and write three sentences.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566A83-560D-4B31-9865-733272D0EB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7007" y="3429000"/>
            <a:ext cx="1780380" cy="1262452"/>
          </a:xfrm>
          <a:prstGeom prst="rect">
            <a:avLst/>
          </a:prstGeom>
        </p:spPr>
      </p:pic>
      <p:sp>
        <p:nvSpPr>
          <p:cNvPr id="10" name="Title 3">
            <a:extLst>
              <a:ext uri="{FF2B5EF4-FFF2-40B4-BE49-F238E27FC236}">
                <a16:creationId xmlns:a16="http://schemas.microsoft.com/office/drawing/2014/main" id="{FF3D22B4-B471-46DE-A852-37039F5C2154}"/>
              </a:ext>
            </a:extLst>
          </p:cNvPr>
          <p:cNvSpPr txBox="1">
            <a:spLocks/>
          </p:cNvSpPr>
          <p:nvPr/>
        </p:nvSpPr>
        <p:spPr>
          <a:xfrm>
            <a:off x="3404587" y="3332937"/>
            <a:ext cx="7221984" cy="15975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002060"/>
                </a:solidFill>
              </a:rPr>
              <a:t>The sun is yellow and when it is shining I get a hot head so I must wear a hat.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798FCD3-3A93-4C01-9A95-AAC048F7DEB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006960" y="3764520"/>
              <a:ext cx="3832200" cy="69732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798FCD3-3A93-4C01-9A95-AAC048F7DEB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91120" y="3701160"/>
                <a:ext cx="3863520" cy="82404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47CB71D-C701-49C6-B040-E41B58F1EC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72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140"/>
    </mc:Choice>
    <mc:Fallback>
      <p:transition spd="slow" advTm="117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92</Words>
  <Application>Microsoft Office PowerPoint</Application>
  <PresentationFormat>Widescreen</PresentationFormat>
  <Paragraphs>17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Sassoon Primary</vt:lpstr>
      <vt:lpstr>Twinkl SemiBold</vt:lpstr>
      <vt:lpstr>Office Theme</vt:lpstr>
      <vt:lpstr>Year 1 Alternative sound for ‘y’.</vt:lpstr>
      <vt:lpstr>yellow</vt:lpstr>
      <vt:lpstr>happy</vt:lpstr>
      <vt:lpstr>shy</vt:lpstr>
      <vt:lpstr>chilly</vt:lpstr>
      <vt:lpstr>pyramid</vt:lpstr>
      <vt:lpstr>yawn</vt:lpstr>
      <vt:lpstr>sky</vt:lpstr>
      <vt:lpstr>funny</vt:lpstr>
      <vt:lpstr>crystal</vt:lpstr>
      <vt:lpstr>Look at the picture. Identify the object.</vt:lpstr>
      <vt:lpstr>Using and applying…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cries</dc:title>
  <dc:creator>J. West</dc:creator>
  <cp:lastModifiedBy>J. West</cp:lastModifiedBy>
  <cp:revision>11</cp:revision>
  <dcterms:created xsi:type="dcterms:W3CDTF">2021-02-02T11:06:00Z</dcterms:created>
  <dcterms:modified xsi:type="dcterms:W3CDTF">2021-02-02T23:03:45Z</dcterms:modified>
</cp:coreProperties>
</file>