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61" r:id="rId5"/>
    <p:sldId id="262" r:id="rId6"/>
    <p:sldId id="259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87"/>
  </p:normalViewPr>
  <p:slideViewPr>
    <p:cSldViewPr snapToGrid="0" snapToObjects="1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2AF1EF-99EA-CF45-8ABC-60F0F8CAE1C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15A54B-8FF5-7345-A4A3-8D71E16235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B979F4-C54D-4845-B3A7-057211C61D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A97DD-592A-2441-B061-10E94CD216BB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D196B-8C9E-F94A-B294-7BB9E06C6E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BB75CA-322C-4943-AD35-866131BFD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258D2-2A7C-6541-BBFC-B0458A0EEB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187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BBBE88-C99A-7E4C-B086-D1CB6FC8C4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7F6F70-9F49-2849-B790-A51776FB3D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8E5302-CB51-994E-9F6A-5B7CF9D9F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A97DD-592A-2441-B061-10E94CD216BB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DDB73E-6278-1C43-9759-B861E1753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791DC6-CA78-5643-AACB-5257D988E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258D2-2A7C-6541-BBFC-B0458A0EEB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86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04076-03C3-F546-925F-57103996C0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8F960C-6377-D54F-A9ED-0E9E7FF63B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207B8E-E43A-5D45-8858-7A8574887C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A97DD-592A-2441-B061-10E94CD216BB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14929B-115E-2147-A670-89C6E3544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4F91EA-D609-D94E-A73F-20754C1F47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258D2-2A7C-6541-BBFC-B0458A0EEB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99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458669-1D5A-974D-AF28-05C1649BAF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83C4D9-D753-E447-A4C4-378B447F32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EA85B3-98FF-BD44-9818-E7321B8851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3818F5-AC3B-6F40-BAB2-2C65A1605A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A97DD-592A-2441-B061-10E94CD216BB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320BDE-C37A-E148-AD83-E8BA25DA3F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4F5D98-B4E0-2746-86D3-502E63CD8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258D2-2A7C-6541-BBFC-B0458A0EEB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8729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C24F3F-9FEF-0945-9E91-250387B776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DACD6D-54C7-8644-991D-4C9F4BA2E0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57FD82-96C1-3547-B6C4-4573CECAFA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77E037C-9B26-7341-925D-19A4ACAC4EF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03D517-AA40-F442-8E07-464D35665D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3F14C0-3E7F-CF49-9B06-C02BCDB25B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A97DD-592A-2441-B061-10E94CD216BB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9495C11-63A7-9449-820F-56B7A1716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AF7DC54-6A5C-DD4B-B785-1375C7BF9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258D2-2A7C-6541-BBFC-B0458A0EEB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724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031524-F27A-7A48-9BA1-F25537F64D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10744F-E611-E045-9715-EE044BDBA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A97DD-592A-2441-B061-10E94CD216BB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300A57-97BB-A14C-B52E-9748C934DC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15F882-A6A2-C542-92A1-8C016E0CA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258D2-2A7C-6541-BBFC-B0458A0EEB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903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9FAF3D-1CBB-914B-B731-5A8735054D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A97DD-592A-2441-B061-10E94CD216BB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B688487-5896-5946-B8F7-41FB598227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A1A211-CB98-8D44-9A1F-28CAF38EB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258D2-2A7C-6541-BBFC-B0458A0EEB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996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5E7CA-23BC-D240-B1A9-2380D95F2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529353-0413-4047-A33A-5EEFE4C512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E933E0-C5AF-804E-B0AD-9CCB47D026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8F0D47-770D-E94B-BAAE-918EF6B3D0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A97DD-592A-2441-B061-10E94CD216BB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7361FF-C12F-8542-AE07-ABB4D3738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662822-E76D-7C43-83CA-FF0807B9A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258D2-2A7C-6541-BBFC-B0458A0EEB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6048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62BAF-4CC6-F648-89B6-B8ADF6934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FEE785B-6512-4641-B155-03559B2616D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691BB9-32C4-1146-8DD8-A4CB917DEB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D21A69-49B5-BC47-8747-11033F10B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A97DD-592A-2441-B061-10E94CD216BB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3EFED7-18A4-564F-BB29-BE595DCE0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AC11FB-C20E-C844-B640-F0686E4C4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258D2-2A7C-6541-BBFC-B0458A0EEB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1877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1125EE-5191-8F42-952B-584EE6EAB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8ECEEE-B723-A444-B6FF-5926CE30D5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CCBB7C-7DD4-1942-8DDA-9C350D5FBB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A97DD-592A-2441-B061-10E94CD216BB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D53284-010D-E345-9B20-F7960AC0A0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25DEA9-9ABC-D345-9A80-0725D94D46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258D2-2A7C-6541-BBFC-B0458A0EEB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58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76C7DB-BFDB-E348-A30E-118670B473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E3402C-8445-EB4D-B320-B4BEA610B2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26ADDA-D53D-E141-ACF9-136D45E35C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A97DD-592A-2441-B061-10E94CD216BB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B1CE11-0857-9448-91E7-11D96E89B6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B6F9AF-EA2D-1245-93DC-E0C0D9CE1E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4258D2-2A7C-6541-BBFC-B0458A0EEB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922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A8FAFFF-D2A3-E748-894F-E5648BD88A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D4E168-C5D5-104D-944C-B2377013CB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44B9B2-2DE4-4548-B0B2-9FD2B93C453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0A97DD-592A-2441-B061-10E94CD216BB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01D918-DEE8-9F4A-A6E3-8D2D31FC32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EC179-8E83-AD4D-81B4-8789AD1E4B6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4258D2-2A7C-6541-BBFC-B0458A0EEB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4777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9.jpe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jpe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Rectangle 74">
            <a:extLst>
              <a:ext uri="{FF2B5EF4-FFF2-40B4-BE49-F238E27FC236}">
                <a16:creationId xmlns:a16="http://schemas.microsoft.com/office/drawing/2014/main" id="{C6B8CC7F-3622-46E3-9272-E1956397D2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234905" cy="456278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F3FE55B4-2EE5-4A4A-AD80-1A14F660FE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34906" y="0"/>
            <a:ext cx="795640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9" name="Picture 78">
            <a:extLst>
              <a:ext uri="{FF2B5EF4-FFF2-40B4-BE49-F238E27FC236}">
                <a16:creationId xmlns:a16="http://schemas.microsoft.com/office/drawing/2014/main" id="{7267E9C1-58F1-46EE-9BBE-108764BF9E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4ED0161B-127F-8D4D-821A-E9C5E4ECDA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80892" y="4823594"/>
            <a:ext cx="3692627" cy="805978"/>
          </a:xfrm>
        </p:spPr>
        <p:txBody>
          <a:bodyPr anchor="b">
            <a:normAutofit/>
          </a:bodyPr>
          <a:lstStyle/>
          <a:p>
            <a:pPr algn="l"/>
            <a:r>
              <a:rPr lang="en-US" sz="2800" dirty="0">
                <a:solidFill>
                  <a:schemeClr val="accent1"/>
                </a:solidFill>
              </a:rPr>
              <a:t>Thursday 25</a:t>
            </a:r>
            <a:r>
              <a:rPr lang="en-US" sz="2800" baseline="30000" dirty="0">
                <a:solidFill>
                  <a:schemeClr val="accent1"/>
                </a:solidFill>
              </a:rPr>
              <a:t>th</a:t>
            </a:r>
            <a:r>
              <a:rPr lang="en-US" sz="2800" dirty="0">
                <a:solidFill>
                  <a:schemeClr val="accent1"/>
                </a:solidFill>
              </a:rPr>
              <a:t> February </a:t>
            </a:r>
          </a:p>
        </p:txBody>
      </p:sp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F62B8A8C-A996-46DA-AB61-1A4DD70734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684" y="2"/>
            <a:ext cx="3799103" cy="3822917"/>
          </a:xfrm>
          <a:custGeom>
            <a:avLst/>
            <a:gdLst>
              <a:gd name="connsiteX0" fmla="*/ 370922 w 3799103"/>
              <a:gd name="connsiteY0" fmla="*/ 0 h 3822917"/>
              <a:gd name="connsiteX1" fmla="*/ 2961741 w 3799103"/>
              <a:gd name="connsiteY1" fmla="*/ 0 h 3822917"/>
              <a:gd name="connsiteX2" fmla="*/ 3023310 w 3799103"/>
              <a:gd name="connsiteY2" fmla="*/ 46041 h 3822917"/>
              <a:gd name="connsiteX3" fmla="*/ 3799103 w 3799103"/>
              <a:gd name="connsiteY3" fmla="*/ 1691074 h 3822917"/>
              <a:gd name="connsiteX4" fmla="*/ 1667260 w 3799103"/>
              <a:gd name="connsiteY4" fmla="*/ 3822917 h 3822917"/>
              <a:gd name="connsiteX5" fmla="*/ 22227 w 3799103"/>
              <a:gd name="connsiteY5" fmla="*/ 3047124 h 3822917"/>
              <a:gd name="connsiteX6" fmla="*/ 0 w 3799103"/>
              <a:gd name="connsiteY6" fmla="*/ 3017401 h 3822917"/>
              <a:gd name="connsiteX7" fmla="*/ 0 w 3799103"/>
              <a:gd name="connsiteY7" fmla="*/ 364747 h 3822917"/>
              <a:gd name="connsiteX8" fmla="*/ 22227 w 3799103"/>
              <a:gd name="connsiteY8" fmla="*/ 335024 h 3822917"/>
              <a:gd name="connsiteX9" fmla="*/ 351088 w 3799103"/>
              <a:gd name="connsiteY9" fmla="*/ 13924 h 38229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799103" h="3822917">
                <a:moveTo>
                  <a:pt x="370922" y="0"/>
                </a:moveTo>
                <a:lnTo>
                  <a:pt x="2961741" y="0"/>
                </a:lnTo>
                <a:lnTo>
                  <a:pt x="3023310" y="46041"/>
                </a:lnTo>
                <a:cubicBezTo>
                  <a:pt x="3497106" y="437052"/>
                  <a:pt x="3799103" y="1028796"/>
                  <a:pt x="3799103" y="1691074"/>
                </a:cubicBezTo>
                <a:cubicBezTo>
                  <a:pt x="3799103" y="2868458"/>
                  <a:pt x="2844644" y="3822917"/>
                  <a:pt x="1667260" y="3822917"/>
                </a:cubicBezTo>
                <a:cubicBezTo>
                  <a:pt x="1004982" y="3822917"/>
                  <a:pt x="413238" y="3520920"/>
                  <a:pt x="22227" y="3047124"/>
                </a:cubicBezTo>
                <a:lnTo>
                  <a:pt x="0" y="3017401"/>
                </a:lnTo>
                <a:lnTo>
                  <a:pt x="0" y="364747"/>
                </a:lnTo>
                <a:lnTo>
                  <a:pt x="22227" y="335024"/>
                </a:lnTo>
                <a:cubicBezTo>
                  <a:pt x="119980" y="216575"/>
                  <a:pt x="230278" y="108864"/>
                  <a:pt x="351088" y="139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8" name="Picture 4" descr="Image result for qunetin blake">
            <a:extLst>
              <a:ext uri="{FF2B5EF4-FFF2-40B4-BE49-F238E27FC236}">
                <a16:creationId xmlns:a16="http://schemas.microsoft.com/office/drawing/2014/main" id="{A2A91C09-9433-5F45-AF03-4BE903C40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6100" y="381364"/>
            <a:ext cx="2629584" cy="2646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Freeform 63">
            <a:extLst>
              <a:ext uri="{FF2B5EF4-FFF2-40B4-BE49-F238E27FC236}">
                <a16:creationId xmlns:a16="http://schemas.microsoft.com/office/drawing/2014/main" id="{F429BE5F-6DE0-4144-A557-3BE62DC2D8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81589" y="2057400"/>
            <a:ext cx="4310411" cy="4800600"/>
          </a:xfrm>
          <a:custGeom>
            <a:avLst/>
            <a:gdLst>
              <a:gd name="connsiteX0" fmla="*/ 2631284 w 4180773"/>
              <a:gd name="connsiteY0" fmla="*/ 0 h 4656219"/>
              <a:gd name="connsiteX1" fmla="*/ 4102460 w 4180773"/>
              <a:gd name="connsiteY1" fmla="*/ 449382 h 4656219"/>
              <a:gd name="connsiteX2" fmla="*/ 4180773 w 4180773"/>
              <a:gd name="connsiteY2" fmla="*/ 507944 h 4656219"/>
              <a:gd name="connsiteX3" fmla="*/ 4180773 w 4180773"/>
              <a:gd name="connsiteY3" fmla="*/ 4656219 h 4656219"/>
              <a:gd name="connsiteX4" fmla="*/ 951501 w 4180773"/>
              <a:gd name="connsiteY4" fmla="*/ 4656219 h 4656219"/>
              <a:gd name="connsiteX5" fmla="*/ 770685 w 4180773"/>
              <a:gd name="connsiteY5" fmla="*/ 4491883 h 4656219"/>
              <a:gd name="connsiteX6" fmla="*/ 0 w 4180773"/>
              <a:gd name="connsiteY6" fmla="*/ 2631284 h 4656219"/>
              <a:gd name="connsiteX7" fmla="*/ 2631284 w 4180773"/>
              <a:gd name="connsiteY7" fmla="*/ 0 h 4656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180773" h="4656219">
                <a:moveTo>
                  <a:pt x="2631284" y="0"/>
                </a:moveTo>
                <a:cubicBezTo>
                  <a:pt x="3176241" y="0"/>
                  <a:pt x="3682504" y="165666"/>
                  <a:pt x="4102460" y="449382"/>
                </a:cubicBezTo>
                <a:lnTo>
                  <a:pt x="4180773" y="507944"/>
                </a:lnTo>
                <a:lnTo>
                  <a:pt x="4180773" y="4656219"/>
                </a:lnTo>
                <a:lnTo>
                  <a:pt x="951501" y="4656219"/>
                </a:lnTo>
                <a:lnTo>
                  <a:pt x="770685" y="4491883"/>
                </a:lnTo>
                <a:cubicBezTo>
                  <a:pt x="294517" y="4015714"/>
                  <a:pt x="0" y="3357893"/>
                  <a:pt x="0" y="2631284"/>
                </a:cubicBezTo>
                <a:cubicBezTo>
                  <a:pt x="0" y="1178066"/>
                  <a:pt x="1178066" y="0"/>
                  <a:pt x="2631284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5" name="Freeform: Shape 84">
            <a:extLst>
              <a:ext uri="{FF2B5EF4-FFF2-40B4-BE49-F238E27FC236}">
                <a16:creationId xmlns:a16="http://schemas.microsoft.com/office/drawing/2014/main" id="{CE1EFC02-FB03-4241-83C8-4FBA4CAD65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7624" y="0"/>
            <a:ext cx="3383280" cy="2942512"/>
          </a:xfrm>
          <a:custGeom>
            <a:avLst/>
            <a:gdLst>
              <a:gd name="connsiteX0" fmla="*/ 555657 w 3383280"/>
              <a:gd name="connsiteY0" fmla="*/ 0 h 2942512"/>
              <a:gd name="connsiteX1" fmla="*/ 2827623 w 3383280"/>
              <a:gd name="connsiteY1" fmla="*/ 0 h 2942512"/>
              <a:gd name="connsiteX2" fmla="*/ 2887810 w 3383280"/>
              <a:gd name="connsiteY2" fmla="*/ 54702 h 2942512"/>
              <a:gd name="connsiteX3" fmla="*/ 3383280 w 3383280"/>
              <a:gd name="connsiteY3" fmla="*/ 1250872 h 2942512"/>
              <a:gd name="connsiteX4" fmla="*/ 1691640 w 3383280"/>
              <a:gd name="connsiteY4" fmla="*/ 2942512 h 2942512"/>
              <a:gd name="connsiteX5" fmla="*/ 0 w 3383280"/>
              <a:gd name="connsiteY5" fmla="*/ 1250872 h 2942512"/>
              <a:gd name="connsiteX6" fmla="*/ 495470 w 3383280"/>
              <a:gd name="connsiteY6" fmla="*/ 54702 h 2942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383280" h="2942512">
                <a:moveTo>
                  <a:pt x="555657" y="0"/>
                </a:moveTo>
                <a:lnTo>
                  <a:pt x="2827623" y="0"/>
                </a:lnTo>
                <a:lnTo>
                  <a:pt x="2887810" y="54702"/>
                </a:lnTo>
                <a:cubicBezTo>
                  <a:pt x="3193937" y="360829"/>
                  <a:pt x="3383280" y="783739"/>
                  <a:pt x="3383280" y="1250872"/>
                </a:cubicBezTo>
                <a:cubicBezTo>
                  <a:pt x="3383280" y="2185139"/>
                  <a:pt x="2625907" y="2942512"/>
                  <a:pt x="1691640" y="2942512"/>
                </a:cubicBezTo>
                <a:cubicBezTo>
                  <a:pt x="757373" y="2942512"/>
                  <a:pt x="0" y="2185139"/>
                  <a:pt x="0" y="1250872"/>
                </a:cubicBezTo>
                <a:cubicBezTo>
                  <a:pt x="0" y="783739"/>
                  <a:pt x="189344" y="360829"/>
                  <a:pt x="495470" y="54702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30" name="Picture 6" descr="Image result for qunetin blake">
            <a:extLst>
              <a:ext uri="{FF2B5EF4-FFF2-40B4-BE49-F238E27FC236}">
                <a16:creationId xmlns:a16="http://schemas.microsoft.com/office/drawing/2014/main" id="{51CE5BE8-3D4F-174D-8F51-E089C09360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72038" y="276394"/>
            <a:ext cx="2573064" cy="1904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qunetin blake">
            <a:extLst>
              <a:ext uri="{FF2B5EF4-FFF2-40B4-BE49-F238E27FC236}">
                <a16:creationId xmlns:a16="http://schemas.microsoft.com/office/drawing/2014/main" id="{FEC91352-C424-5844-BE12-66E238DA97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684"/>
          <a:stretch/>
        </p:blipFill>
        <p:spPr bwMode="auto">
          <a:xfrm>
            <a:off x="8704899" y="4595874"/>
            <a:ext cx="3217333" cy="455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7BDED9B-83AA-44AE-A7B6-18928281CB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208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466"/>
    </mc:Choice>
    <mc:Fallback>
      <p:transition spd="slow" advTm="94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6EFFF4A2-EB01-4738-9824-8D9A72A51B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Image result for books illustrated by quentin blake">
            <a:extLst>
              <a:ext uri="{FF2B5EF4-FFF2-40B4-BE49-F238E27FC236}">
                <a16:creationId xmlns:a16="http://schemas.microsoft.com/office/drawing/2014/main" id="{A906E174-60BB-BC46-ACD1-36E597E6904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6" r="2808" b="-5"/>
          <a:stretch/>
        </p:blipFill>
        <p:spPr bwMode="auto">
          <a:xfrm>
            <a:off x="2" y="10"/>
            <a:ext cx="2978497" cy="4226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books illustrated by quentin blake">
            <a:extLst>
              <a:ext uri="{FF2B5EF4-FFF2-40B4-BE49-F238E27FC236}">
                <a16:creationId xmlns:a16="http://schemas.microsoft.com/office/drawing/2014/main" id="{8204FA28-0423-FB49-BC0F-A561D5B516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" b="7810"/>
          <a:stretch/>
        </p:blipFill>
        <p:spPr bwMode="auto">
          <a:xfrm>
            <a:off x="3062764" y="10"/>
            <a:ext cx="2990088" cy="4224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books illustrated by quentin blake">
            <a:extLst>
              <a:ext uri="{FF2B5EF4-FFF2-40B4-BE49-F238E27FC236}">
                <a16:creationId xmlns:a16="http://schemas.microsoft.com/office/drawing/2014/main" id="{C2D58E89-9B56-B540-AC69-B6BB29AD96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350" b="-3"/>
          <a:stretch/>
        </p:blipFill>
        <p:spPr bwMode="auto">
          <a:xfrm>
            <a:off x="6137117" y="10"/>
            <a:ext cx="2990088" cy="4224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Image result for books illustrated by quentin blake">
            <a:extLst>
              <a:ext uri="{FF2B5EF4-FFF2-40B4-BE49-F238E27FC236}">
                <a16:creationId xmlns:a16="http://schemas.microsoft.com/office/drawing/2014/main" id="{60881B60-A138-D144-B154-B7C248A584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49" r="14296" b="-3"/>
          <a:stretch/>
        </p:blipFill>
        <p:spPr bwMode="auto">
          <a:xfrm>
            <a:off x="9211472" y="10"/>
            <a:ext cx="2980528" cy="4224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9740EB-56DA-A745-8CC3-754089B4B3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248" y="4732020"/>
            <a:ext cx="9012520" cy="16184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Quentin Blake is an artist and illustrator who is best known for illustrating Roald Dahls stories. </a:t>
            </a:r>
          </a:p>
        </p:txBody>
      </p:sp>
      <p:grpSp>
        <p:nvGrpSpPr>
          <p:cNvPr id="79" name="Group 78">
            <a:extLst>
              <a:ext uri="{FF2B5EF4-FFF2-40B4-BE49-F238E27FC236}">
                <a16:creationId xmlns:a16="http://schemas.microsoft.com/office/drawing/2014/main" id="{D4469D90-62FA-49B2-981E-5305361D5A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502370" y="4592474"/>
            <a:ext cx="1128382" cy="847206"/>
            <a:chOff x="8183879" y="1000124"/>
            <a:chExt cx="1562267" cy="1172973"/>
          </a:xfrm>
        </p:grpSpPr>
        <p:sp>
          <p:nvSpPr>
            <p:cNvPr id="2062" name="Freeform 5">
              <a:extLst>
                <a:ext uri="{FF2B5EF4-FFF2-40B4-BE49-F238E27FC236}">
                  <a16:creationId xmlns:a16="http://schemas.microsoft.com/office/drawing/2014/main" id="{281E6897-9689-4C48-ADC3-9F41AAE3A9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83879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Freeform 5">
              <a:extLst>
                <a:ext uri="{FF2B5EF4-FFF2-40B4-BE49-F238E27FC236}">
                  <a16:creationId xmlns:a16="http://schemas.microsoft.com/office/drawing/2014/main" id="{404E145C-C4EA-4DED-B029-22B811FCEB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83979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81B71E8-8353-48CA-8B4F-E94FB125FF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829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431"/>
    </mc:Choice>
    <mc:Fallback>
      <p:transition spd="slow" advTm="56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20431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888818F-461B-B046-8D4C-39B12B2348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924" y="770037"/>
            <a:ext cx="4672584" cy="3216176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2800" dirty="0">
                <a:solidFill>
                  <a:srgbClr val="000000"/>
                </a:solidFill>
              </a:rPr>
              <a:t>The first book he ever illustrated for Roald Dahl was the enormous crocodile. </a:t>
            </a:r>
            <a:br>
              <a:rPr lang="en-US" sz="2800" dirty="0">
                <a:solidFill>
                  <a:srgbClr val="000000"/>
                </a:solidFill>
              </a:rPr>
            </a:br>
            <a:br>
              <a:rPr lang="en-US" sz="2800" dirty="0">
                <a:solidFill>
                  <a:srgbClr val="000000"/>
                </a:solidFill>
              </a:rPr>
            </a:br>
            <a:br>
              <a:rPr lang="en-US" sz="2800" dirty="0">
                <a:solidFill>
                  <a:srgbClr val="000000"/>
                </a:solidFill>
              </a:rPr>
            </a:br>
            <a:r>
              <a:rPr lang="en-US" sz="2800" dirty="0">
                <a:solidFill>
                  <a:srgbClr val="000000"/>
                </a:solidFill>
              </a:rPr>
              <a:t>Quentin Blake has even written some of his own books such as Mister Magnolia!</a:t>
            </a:r>
            <a:br>
              <a:rPr lang="en-US" sz="2800" dirty="0">
                <a:solidFill>
                  <a:srgbClr val="000000"/>
                </a:solidFill>
              </a:rPr>
            </a:br>
            <a:endParaRPr lang="en-US" sz="2800" dirty="0">
              <a:solidFill>
                <a:srgbClr val="000000"/>
              </a:solidFill>
            </a:endParaRPr>
          </a:p>
        </p:txBody>
      </p:sp>
      <p:sp>
        <p:nvSpPr>
          <p:cNvPr id="75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13915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074" name="Picture 2" descr="Image result for the enormous crocodile">
            <a:extLst>
              <a:ext uri="{FF2B5EF4-FFF2-40B4-BE49-F238E27FC236}">
                <a16:creationId xmlns:a16="http://schemas.microsoft.com/office/drawing/2014/main" id="{24FC63BA-C75C-E44B-9B14-D6A639E4D5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68"/>
          <a:stretch/>
        </p:blipFill>
        <p:spPr bwMode="auto">
          <a:xfrm>
            <a:off x="6893318" y="770037"/>
            <a:ext cx="5298683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3120528" y="0"/>
                </a:moveTo>
                <a:cubicBezTo>
                  <a:pt x="3874524" y="0"/>
                  <a:pt x="4566062" y="267415"/>
                  <a:pt x="5105473" y="712577"/>
                </a:cubicBezTo>
                <a:lnTo>
                  <a:pt x="5298683" y="888178"/>
                </a:lnTo>
                <a:lnTo>
                  <a:pt x="5298683" y="5352876"/>
                </a:lnTo>
                <a:lnTo>
                  <a:pt x="5105473" y="5528477"/>
                </a:lnTo>
                <a:cubicBezTo>
                  <a:pt x="4874296" y="5719261"/>
                  <a:pt x="4615179" y="5877397"/>
                  <a:pt x="4335177" y="5995828"/>
                </a:cubicBezTo>
                <a:lnTo>
                  <a:pt x="4057556" y="6097438"/>
                </a:lnTo>
                <a:lnTo>
                  <a:pt x="2183499" y="6097438"/>
                </a:lnTo>
                <a:lnTo>
                  <a:pt x="1905878" y="5995828"/>
                </a:lnTo>
                <a:cubicBezTo>
                  <a:pt x="785873" y="5522106"/>
                  <a:pt x="0" y="4413092"/>
                  <a:pt x="0" y="3120527"/>
                </a:cubicBezTo>
                <a:cubicBezTo>
                  <a:pt x="0" y="1397108"/>
                  <a:pt x="1397108" y="0"/>
                  <a:pt x="312052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mister magnolia">
            <a:extLst>
              <a:ext uri="{FF2B5EF4-FFF2-40B4-BE49-F238E27FC236}">
                <a16:creationId xmlns:a16="http://schemas.microsoft.com/office/drawing/2014/main" id="{93CA466F-BD71-8A43-B9E7-A26B1397EE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966" y="4184750"/>
            <a:ext cx="4000500" cy="204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1BF2CCB-FC5E-4A41-A5A8-BFED5580AB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484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319"/>
    </mc:Choice>
    <mc:Fallback>
      <p:transition spd="slow" advTm="313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99AE2756-0FC4-4155-83E7-58AAAB63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065689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Rectangle 78">
            <a:extLst>
              <a:ext uri="{FF2B5EF4-FFF2-40B4-BE49-F238E27FC236}">
                <a16:creationId xmlns:a16="http://schemas.microsoft.com/office/drawing/2014/main" id="{247AB924-1B87-43FC-B7C7-B112D5C51A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78068" y="4633546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5472C1-59D7-EF40-A609-ED04E6EB2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538" y="4756638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>
                <a:solidFill>
                  <a:srgbClr val="FFFFFF"/>
                </a:solidFill>
              </a:rPr>
              <a:t>Quentin Blake and David Walliams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315E84-E55A-D146-A35F-6EA5ACD2A2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9362" y="5815698"/>
            <a:ext cx="9144000" cy="42000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en-US" sz="1900">
                <a:solidFill>
                  <a:srgbClr val="E7E6E6"/>
                </a:solidFill>
              </a:rPr>
              <a:t>Quentin Blake has also illustrated books by David Walliams, do you recognise any of these? </a:t>
            </a:r>
          </a:p>
        </p:txBody>
      </p:sp>
      <p:pic>
        <p:nvPicPr>
          <p:cNvPr id="2052" name="Picture 4" descr="Image result for who illustrates david walliams books">
            <a:extLst>
              <a:ext uri="{FF2B5EF4-FFF2-40B4-BE49-F238E27FC236}">
                <a16:creationId xmlns:a16="http://schemas.microsoft.com/office/drawing/2014/main" id="{44227AB4-B4B2-B343-9965-36D756C0C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3707" y="307731"/>
            <a:ext cx="2918275" cy="3997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david walliams qunetin blake">
            <a:extLst>
              <a:ext uri="{FF2B5EF4-FFF2-40B4-BE49-F238E27FC236}">
                <a16:creationId xmlns:a16="http://schemas.microsoft.com/office/drawing/2014/main" id="{D7C3E6B5-E358-6043-BECD-C052EC9F6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85729" y="589887"/>
            <a:ext cx="3433324" cy="3433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818DC98F-4057-4645-B948-F604F39A9C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53400" y="477749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4" name="Picture 6" descr="Image result for who illustrates david walliams books">
            <a:extLst>
              <a:ext uri="{FF2B5EF4-FFF2-40B4-BE49-F238E27FC236}">
                <a16:creationId xmlns:a16="http://schemas.microsoft.com/office/drawing/2014/main" id="{2E64ADC7-B117-DD43-9CCB-9E651D1BD2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47460" y="330045"/>
            <a:ext cx="2628446" cy="3997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DAD2B705-4A9B-408D-AA80-4F41045E0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09800" y="5738691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624AB7CF-D544-42AC-BA8A-D0A3E40A85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428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679"/>
    </mc:Choice>
    <mc:Fallback>
      <p:transition spd="slow" advTm="306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2CB962CF-61A3-4EF9-94F6-7C59B03295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27E6BF9-847A-5940-91AC-A1A54E557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337"/>
            <a:ext cx="6797405" cy="1651404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>
                    <a:lumMod val="75000"/>
                  </a:schemeClr>
                </a:solidFill>
              </a:rPr>
              <a:t>Quentin Blakes Art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D4333B-4C51-3847-B015-B500A2731E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00251"/>
            <a:ext cx="6797405" cy="465772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dirty="0"/>
              <a:t>Quentin Blake often completes his drawings on watercolour paper using ink and pens.  </a:t>
            </a:r>
          </a:p>
          <a:p>
            <a:pPr marL="0" indent="0">
              <a:buNone/>
            </a:pPr>
            <a:r>
              <a:rPr lang="en-US" sz="3200" dirty="0"/>
              <a:t>He likes to plan his drawings before he completes them and does rough sketches on paper. </a:t>
            </a:r>
          </a:p>
          <a:p>
            <a:pPr marL="0" indent="0">
              <a:buNone/>
            </a:pPr>
            <a:r>
              <a:rPr lang="en-US" sz="3200" dirty="0"/>
              <a:t>He uses a lot of thin straight lines for his drawings. </a:t>
            </a:r>
          </a:p>
          <a:p>
            <a:pPr marL="0" indent="0">
              <a:buNone/>
            </a:pPr>
            <a:r>
              <a:rPr lang="en-US" sz="3200" dirty="0"/>
              <a:t>A lot of his drawings are </a:t>
            </a:r>
            <a:r>
              <a:rPr lang="en-US" sz="3200" dirty="0" err="1"/>
              <a:t>coloured</a:t>
            </a:r>
            <a:r>
              <a:rPr lang="en-US" sz="3200" dirty="0"/>
              <a:t> in using </a:t>
            </a:r>
            <a:r>
              <a:rPr lang="en-US" sz="3200" dirty="0" err="1"/>
              <a:t>watercolours</a:t>
            </a:r>
            <a:r>
              <a:rPr lang="en-US" sz="3200" dirty="0"/>
              <a:t>. </a:t>
            </a:r>
          </a:p>
        </p:txBody>
      </p:sp>
      <p:pic>
        <p:nvPicPr>
          <p:cNvPr id="3076" name="Picture 4" descr="Image result for qunetin blake drawings">
            <a:extLst>
              <a:ext uri="{FF2B5EF4-FFF2-40B4-BE49-F238E27FC236}">
                <a16:creationId xmlns:a16="http://schemas.microsoft.com/office/drawing/2014/main" id="{4279CC81-01C8-C843-995D-465833F13C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51498" y="168168"/>
            <a:ext cx="2687738" cy="3168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Image result for qunetin blake drawings">
            <a:extLst>
              <a:ext uri="{FF2B5EF4-FFF2-40B4-BE49-F238E27FC236}">
                <a16:creationId xmlns:a16="http://schemas.microsoft.com/office/drawing/2014/main" id="{522ABF64-A170-BA4A-972C-5F44F5EEB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97556" y="3582004"/>
            <a:ext cx="3995623" cy="2658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72472DE-9856-4DDD-A53E-3A2094E8ED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826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941"/>
    </mc:Choice>
    <mc:Fallback>
      <p:transition spd="slow" advTm="829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EE325A-63E1-CD4B-A0E4-08087022B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</a:rPr>
              <a:t>Now its your turn to have a go!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BA7B6A-286E-914E-B17A-DDB1F99C00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Can you create your own design of a chocolate bar from Willy Wonka’s factory? </a:t>
            </a:r>
          </a:p>
          <a:p>
            <a:pPr marL="0" indent="0">
              <a:buNone/>
            </a:pPr>
            <a:r>
              <a:rPr lang="en-US" dirty="0"/>
              <a:t>Take a look at some of the chocolate bars on the next slide to inspire you.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If you would like to listen to Charlie and the Chocolate Factory there is a link here to a reading: </a:t>
            </a:r>
          </a:p>
          <a:p>
            <a:pPr marL="0" indent="0">
              <a:buNone/>
            </a:pPr>
            <a:r>
              <a:rPr lang="en-US" dirty="0"/>
              <a:t>https://www.youtube.com/watch?v=f0t_HDxDj00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Enjoy your creations!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752369F-CE8E-4E13-9275-D86B1FA74C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261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982"/>
    </mc:Choice>
    <mc:Fallback>
      <p:transition spd="slow" advTm="819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4" name="Rectangle 76">
            <a:extLst>
              <a:ext uri="{FF2B5EF4-FFF2-40B4-BE49-F238E27FC236}">
                <a16:creationId xmlns:a16="http://schemas.microsoft.com/office/drawing/2014/main" id="{B96FC576-AE30-4C09-A12C-0582F2A6A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30" name="Picture 6" descr="Image result for chocolate bars qunetin blake">
            <a:extLst>
              <a:ext uri="{FF2B5EF4-FFF2-40B4-BE49-F238E27FC236}">
                <a16:creationId xmlns:a16="http://schemas.microsoft.com/office/drawing/2014/main" id="{7AAA520E-E045-C245-AAE7-43674CEE7B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92" r="16352" b="-1"/>
          <a:stretch/>
        </p:blipFill>
        <p:spPr bwMode="auto">
          <a:xfrm>
            <a:off x="1" y="10"/>
            <a:ext cx="6099048" cy="3428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chocolate bars qunetin blake">
            <a:extLst>
              <a:ext uri="{FF2B5EF4-FFF2-40B4-BE49-F238E27FC236}">
                <a16:creationId xmlns:a16="http://schemas.microsoft.com/office/drawing/2014/main" id="{CA4A350D-FCD9-9049-A150-912A7BB8870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" r="2" b="2"/>
          <a:stretch/>
        </p:blipFill>
        <p:spPr bwMode="auto">
          <a:xfrm>
            <a:off x="6092952" y="10"/>
            <a:ext cx="6099048" cy="3428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chocolate bars charlie and the chocolate factory">
            <a:extLst>
              <a:ext uri="{FF2B5EF4-FFF2-40B4-BE49-F238E27FC236}">
                <a16:creationId xmlns:a16="http://schemas.microsoft.com/office/drawing/2014/main" id="{65AA0E78-DE0C-6B4C-A6B6-E8986844CC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1" r="10652" b="1"/>
          <a:stretch/>
        </p:blipFill>
        <p:spPr bwMode="auto">
          <a:xfrm>
            <a:off x="1" y="3557588"/>
            <a:ext cx="5870333" cy="3300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chocolate bars qunetin blake">
            <a:extLst>
              <a:ext uri="{FF2B5EF4-FFF2-40B4-BE49-F238E27FC236}">
                <a16:creationId xmlns:a16="http://schemas.microsoft.com/office/drawing/2014/main" id="{FCD3AC14-1AAB-6240-8CFC-7597C9E909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92" r="-1" b="24498"/>
          <a:stretch/>
        </p:blipFill>
        <p:spPr bwMode="auto">
          <a:xfrm>
            <a:off x="6092952" y="3429000"/>
            <a:ext cx="609904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06CF475-74CA-4FA2-998B-04F1755F5B9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000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88"/>
    </mc:Choice>
    <mc:Fallback>
      <p:transition spd="slow" advTm="50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213</Words>
  <Application>Microsoft Office PowerPoint</Application>
  <PresentationFormat>Widescreen</PresentationFormat>
  <Paragraphs>18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The first book he ever illustrated for Roald Dahl was the enormous crocodile.    Quentin Blake has even written some of his own books such as Mister Magnolia! </vt:lpstr>
      <vt:lpstr>Quentin Blake and David Walliams</vt:lpstr>
      <vt:lpstr>Quentin Blakes Art</vt:lpstr>
      <vt:lpstr>Now its your turn to have a go!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Amber Thompson</dc:creator>
  <cp:lastModifiedBy>Amber Thompson</cp:lastModifiedBy>
  <cp:revision>4</cp:revision>
  <dcterms:created xsi:type="dcterms:W3CDTF">2021-02-21T14:43:10Z</dcterms:created>
  <dcterms:modified xsi:type="dcterms:W3CDTF">2021-02-21T15:01:37Z</dcterms:modified>
</cp:coreProperties>
</file>