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D0222-7655-6844-A8C7-B09C024449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AD4D66-62B8-0645-8F46-E670F45BD1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D295F-B49B-DF46-840B-E7B28EDF0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5B9EE-1701-7D48-A74E-1E9BA7419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E7322E-9857-F947-8870-15A80C5CF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675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6B5EA-449C-AF4C-A60A-B1AB2242B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8765F-E02A-5D44-A018-4AFCADF47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0FAA8C-3B1D-7243-9779-CAB9A5573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68D69-9736-6445-9B26-58AC5D7BB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1C993-8960-A042-AFA7-A9465D851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7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A5BFD-6C4A-CC40-8BB7-604840C63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03CC6C-6E7A-4E40-9DAC-9EC9FBC65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EF226A-8317-F34B-BB67-E0E9F6DB2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70C32-8822-DF49-9543-596DFD641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90EF7-8F91-B943-8047-C7F1F3BBB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33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9EFA5-E95A-054B-8874-355C87A95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8310C-1D89-5943-9B43-A8EC0ADBDB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C33901-5230-1E45-B9B0-8B36F5C5F5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26BAC5-A02D-D84F-9483-17E80FB72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131B67-E91B-334F-8A4D-C460E920F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5414A6-97C5-DC49-A789-D66DE570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685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6F5A0-A36D-B943-8FCF-6C966A22C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63CFD-6418-0940-B46A-D9870262A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947CA9-1363-964C-8617-C24478A084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22250E-3379-1240-82A2-0597317F8A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B0583B-528F-DC4E-9D0F-960F8396AE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9FD02E-C472-C146-9064-9F787B868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3919A1-EE63-5146-BE11-FCA8957C0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648613-50AB-1C4F-BEF3-660D5F6AC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86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63D13-2DE2-2648-A41B-0EBD7C71F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4D0D11-88C3-8F4E-96E6-AAF23610A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92D1FF-148B-FA4E-9E11-7A75F04E1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A37E-93D5-D74F-BDAA-56479828E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74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F39601-DBEA-8247-96CB-CD62A4EA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9F77C3-6335-0545-8973-3EC1A6C5B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0D6DD6-671C-BE47-8348-7D91FACA3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298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E2168-88FE-E148-BCA5-52A8A9275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751B9-C1D0-1743-B799-5B475FCE2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B44D8C-49ED-BF49-B1A9-D58D8CECC0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A353A-C96F-244C-9A32-96EAC67ED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535B16-FEE3-9F4A-8670-DF09778F1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5C5145-F4C4-044F-B1CA-94991216F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436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AE9E1-FFDF-0845-A14C-D39AC3E9A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84BEA7-415A-8344-ADC0-4C4F0A3DDD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F05EEF-BB2A-BB4F-902C-F3F8D4E0CA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86A786-4F6A-A344-99AB-CD9489ACA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3FD79-68FD-EF40-AE72-5A8647592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A90013-ED61-094B-8ECB-2A1FB96DC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97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FEEC2-BA7F-4D4C-A8DC-9945E639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29EE50-8256-1D45-A272-5735B8072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61972-656D-5E49-9ECF-2F3585231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1FC96-7B2D-9241-B9F4-C90A6C377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801C4-17EA-4C46-9689-358C6532D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6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7D8C03-5171-5543-AC49-C2721D6110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75580D-6AEE-4E4F-BFA4-FFE1D38EF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95274-C7FE-F949-8775-E0383A1B6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2B7AD-64E0-1A48-940A-2D1046F27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32398-E19C-2E43-977E-064C4017D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08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08ACD8-BF47-9D48-9BAD-9BDF569C0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BE55-901E-F049-8BD0-5F3D86B7A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A1731-7444-E54E-A840-E5A94E16F8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A59F0-744D-9C45-BF6F-3D280B41CCB5}" type="datetimeFigureOut">
              <a:rPr lang="en-US" smtClean="0"/>
              <a:t>6/9/20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069BD-3B80-194B-BB88-76228B6B6F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AA0CD-8EB3-7349-87D3-C0BE31A230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7CF2F-E718-D643-BAE5-6BD86DC19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8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7FC6B6-8611-3E45-A03E-BFA2AF45A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056" y="107802"/>
            <a:ext cx="8397887" cy="664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077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EDB470-067F-3343-9977-42A7CBC60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769" y="361505"/>
            <a:ext cx="9114461" cy="576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7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1FC69E-8D88-924D-843B-221589F4F6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31" y="-1"/>
            <a:ext cx="10373879" cy="627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34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FB6992-45A1-A041-8644-71584B8D8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66" y="398721"/>
            <a:ext cx="10031268" cy="606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65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2D1AB0-EDBE-0144-9E0D-9305FA55B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751" y="340241"/>
            <a:ext cx="9292699" cy="506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84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4EFD51-B135-444D-B1C9-2FBDBAFBC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16" y="499731"/>
            <a:ext cx="10469506" cy="511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580A82-005E-E14E-BB62-567B25442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29" y="159488"/>
            <a:ext cx="9905291" cy="582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78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F8F914-E4D2-4B4F-BCFF-6B83AAAFA7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71" y="404038"/>
            <a:ext cx="9928394" cy="55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54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</cp:revision>
  <dcterms:created xsi:type="dcterms:W3CDTF">2020-06-09T12:49:17Z</dcterms:created>
  <dcterms:modified xsi:type="dcterms:W3CDTF">2020-06-09T12:54:44Z</dcterms:modified>
</cp:coreProperties>
</file>