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ink/inkAction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5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7T12:35:51.846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6380">
    <iact:property name="dataType"/>
    <iact:actionData xml:id="d0">
      <inkml:trace xmlns:inkml="http://www.w3.org/2003/InkML" xml:id="stk0" contextRef="#ctx0" brushRef="#br0">15199 2360 0,'47'0'131,"0"24"-123,1 0 0,22-24-1,25 23 0,-1 1 2,1-1-2,-25-23 2,25 0-2,-24 0 0,-1 0 1,-22 0 3,-1 0-6,-24 24 2,25-24 1,-1 0-1,-24 0 11,1 24 5,0-24-16,-1 0 32,1 0-16,-1 0 24,1 0-16,-48 0 125,1-24-149,-1-23 1,1 47 0,-1-47-2,0-1 3,-23 25-1,24-1-1,-1 1 2,0-1-1,1 0-2,-1 24 3,24-23-2,-23-1 1,23 1 0,-24 23-1,0 0 1,24-24 8,0 0 8,-23 24-9,23 24 220,23 0-229,1-1 9,0 24-7,-1 1 7,-23-25-7,47-23 0,-47 24-1,24-1 1,-24 1 0,24 0 9,-1-1-11,1 1 26,-1-24-9,-23 23-6,24-23-10,0 0 63,-1 0-16,-23 24 24,0 0-7,0-1-48,0 1-6,-23-1-4,-1 25 3,0-25-10,1-23 3,23 24-2,-24-1 1,-23 1 0,23 0 9,1-1-11,-1-23 3,24 24-2,-23-24 9,23 24-1,0-1 1,-24-23-10</inkml:trace>
    </iact:actionData>
  </iact:action>
  <iact:action type="add" startTime="13148">
    <iact:property name="dataType"/>
    <iact:actionData xml:id="d1">
      <inkml:trace xmlns:inkml="http://www.w3.org/2003/InkML" xml:id="stk1" contextRef="#ctx0" brushRef="#br0">19400 4202 0</inkml:trace>
    </iact:actionData>
  </iact:action>
  <iact:action type="add" startTime="13669">
    <iact:property name="dataType"/>
    <iact:actionData xml:id="d2">
      <inkml:trace xmlns:inkml="http://www.w3.org/2003/InkML" xml:id="stk2" contextRef="#ctx0" brushRef="#br0">21123 4154 0</inkml:trace>
    </iact:actionData>
  </iact:action>
  <iact:action type="add" startTime="18190">
    <iact:property name="dataType"/>
    <iact:actionData xml:id="d3">
      <inkml:trace xmlns:inkml="http://www.w3.org/2003/InkML" xml:id="stk3" contextRef="#ctx0" brushRef="#br0">20958 11331 0,'23'0'334,"24"0"-320,24-24-4,-47 24-5,47 0 6,-1-24-6,1 24 3,-24-23 0,24 23 0,0 0 0,-24-24-1,24 24 1,0 0 1,-24-23-2,47-1 0,1 0 1,-24 24 0,23 0 0,-47 0 0,24 0 0,0 0-1,0 0 1,-1-23 0,1 23 0,-24-24-1,48 24 0,-1-23 1,1 23 1,23-24-1,-24 24-1,48 0 0,-48 0 1,24-24 0,-24 24 0,-23 0 0,0-23 0,0 23-1,-48 0 1,48 0 0,-47 0 0,-1 0 0,1 0-1,0 0 1,-1 0 295,1 0-295,-1 0 4,25-24-8,46 24 3,0 0 1,-23 0-1,47 0 1,0 0 0,47 0 0,-47 0 1,48 0-1,-1 0-2,-47 0 2,0 0-1,47 0 2,-47 0-2,0 0 1,0 0 0,24 0-1,-72 0 1,25 0 0,-1 0 0,-23 0 0,-24 0 0,24-23-1,-24 23 1,-23 0 0,-1 0 0,1 0-1,0 0 0,-1 0 250,1 0-241,23 0-8,24 0 0,47 0-1,0-24 1,47 0 0,24 24 1,23-23-2,95-1 2,-71 24-2,0 0 0,47 0 0,1 0 5,22 0-8,-70 0 4,0 0 0,-23 0 0,23 24-1,-71-24 1,-47 0-1,47 23 2,-70-23-2,-25 0 0,-22 0 2,-1 0-1,-24 0-1,1 0 1,0 0-1,-1 0 228,1 0-228,-1 0 8,48 0-7,0 0 0,-24 0 0,48 0 0,-1 0-1,48 24 2,-48 0-2,0-1 1,24 1-1,-47-1 0,24 1 2,-72-24 2,48 24-5,-24-1 0,0-23 1,-47 24 2,48-24-2,-48 23 1,23-23 0,1 0 7,-1 0 9,1 0 202,0 0-193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78BC2-DCBB-4BEF-B738-DA0745CBBC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9D607-8B1E-40A9-A767-08AB424D74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21AA34-1A1B-4E3D-8CD2-3CA4037C9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B02BDE-43D3-4378-AE9B-E772BF136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740979-E727-47B9-BA99-8E20FA726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466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0F0CC-A3BC-460B-97B6-5A59D1379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0731EB-519D-4C4D-A80B-0F2F9A600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DB22A-7CBF-4AA3-82DF-65055FC5A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6487ED-2445-4D93-BD2E-B0A30A048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6EECFF-884A-462C-9021-4CABC0B97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847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7E90C-F864-4B04-94D3-105FD3B37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795462-4A2C-41BA-B7C9-790EA4C292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33648-E947-4E86-93A6-906ACE9E6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D56000-EF97-4EED-AE09-27750EAF1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173F9A-5235-4B7E-9E23-DB8F674ED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348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97BB0-F721-407D-8DE4-CA6FD57B4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AE469-E5EE-4D3C-A2D9-C046A5FC8C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D08738-D02D-484B-9AA5-C2029702C1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B86D9E-3C6E-4AE8-A206-2C462315F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9073AB-2F2E-4EDD-B7B2-9DA3B05BE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4D30F8-B221-4480-8F01-13ED63625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855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B279C-5349-4060-BBB5-1411E676E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D83B50-A210-4E06-B064-86B6DAD98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3FB62A-7B8E-44A9-8DBD-BA3D5522B6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7880F8-6B8E-419E-AF6A-BE9B7E89D3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E1C0A3-D9C0-41EC-A301-F0A53FE3CD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33CA40-FC9E-428C-8776-95AB814EF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AC036A-A283-4998-B09A-7CA7D0EAC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4009D3-2127-4F51-AD84-34CE0ADAF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894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2F2AF-733D-41AB-9929-7FDB225E5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32B0DB-55E4-4B6E-98C9-8868BB130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093B8A-689A-4B2A-904B-CE8BDB102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8F04F6-2334-49A0-8CFB-F3FA7EC60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713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878E1D-6BF7-4F11-9435-C9E02316C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5F1C4A-4A87-4000-BEFF-3FDEF28A9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9892C1-E9DC-42CC-8B10-9A4BF5C4B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346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D57A8-03A8-40FE-B6A6-1ECB463CC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4B67D-F5E7-431D-BE6F-4846EB6AA1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69E059-0907-4575-BCC0-76308B22C9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507D00-AC0E-49FE-ACC5-3AAAE788A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3BAAD0-A12B-471A-849C-518A57F9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3A9B7-9C9C-44D9-9B0B-20530D5ED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312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DEA9D-F263-4DE0-BC8B-BFC1B6818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859E7-2E42-4849-B1F5-F49BB579C3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0FAA56-61BE-4062-BDA7-5D0062E63A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9B65B-12DA-43BC-9D26-565FC07D0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F1D80F-4308-483E-BF66-29E0AD067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3CFFDE-DF5D-42A6-83EB-D63752161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058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2C403-C61F-47CA-B067-89BD1B191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68D78-0B48-40EA-8E5B-90248F284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3A6AAB-7988-4DFA-A2C8-361D628E7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CEE893-35DB-487C-B507-3041C50BA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2E562-4524-4F1F-9BC2-71978F2E2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393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AE56D5-47B7-40C4-993F-C166FA1E7C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B098B6-8C6F-4D82-B56A-FDAFE60EE3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D1E251-4D40-4B40-B5C0-5F88F478B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A0E63D-9632-4B7A-BACE-3C43BFB1B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B839B3-4030-427E-A087-455264920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83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58B2D8-F3B1-4F32-A0EC-E6CA72B47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E0C30E-55CD-4831-9186-D33B8AA6DB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FEDA5-266A-46CC-91E9-AB407707F7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8C2CC-3C28-4BB5-9644-1441779CE3E2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DFD16E-C4C0-4C94-A46F-F0BC2A7ECD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DEBA3F-392D-406A-BADD-5A7042C6E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F56A8-D706-46E4-84DF-CA2BCD42BE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video" Target="https://www.youtube.com/embed/bT7282PUKnY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5.m4a"/><Relationship Id="rId7" Type="http://schemas.openxmlformats.org/officeDocument/2006/relationships/image" Target="../media/image9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11/relationships/inkAction" Target="../ink/inkAction1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10" Type="http://schemas.openxmlformats.org/officeDocument/2006/relationships/image" Target="../media/image2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37F093-DF43-4554-8ACD-2489E2892B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41"/>
            <a:ext cx="12192000" cy="679791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CA203A3-CF4B-435E-B211-7702B9092F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21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73"/>
    </mc:Choice>
    <mc:Fallback>
      <p:transition spd="slow" advTm="16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10BA4-7BD4-43C1-8B57-7439DEE492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721560-5F30-48C8-A47E-1032D04CC9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Numberblocks - Pattern Palace | Learn to Count">
            <a:hlinkClick r:id="" action="ppaction://media"/>
            <a:extLst>
              <a:ext uri="{FF2B5EF4-FFF2-40B4-BE49-F238E27FC236}">
                <a16:creationId xmlns:a16="http://schemas.microsoft.com/office/drawing/2014/main" id="{94A19A13-1004-47F9-BE6A-E661F48DBAB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003423" y="564425"/>
            <a:ext cx="10185153" cy="5729149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C5A4A39-6BE2-4A23-AC17-DF1F57BED5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70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26"/>
    </mc:Choice>
    <mc:Fallback>
      <p:transition spd="slow" advTm="3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AE2333-F8C6-4E8C-A75E-9D593B0546E9}"/>
              </a:ext>
            </a:extLst>
          </p:cNvPr>
          <p:cNvSpPr txBox="1"/>
          <p:nvPr/>
        </p:nvSpPr>
        <p:spPr>
          <a:xfrm>
            <a:off x="177553" y="239697"/>
            <a:ext cx="11469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Sassoon Infant Std" panose="020B0503020103030203" pitchFamily="34" charset="0"/>
              </a:rPr>
              <a:t>What comes next in this pattern?</a:t>
            </a:r>
          </a:p>
        </p:txBody>
      </p:sp>
      <p:pic>
        <p:nvPicPr>
          <p:cNvPr id="2050" name="Picture 2" descr="Clifton Observatory Elf Hunt Children's Ticket - Clifton Observatory">
            <a:extLst>
              <a:ext uri="{FF2B5EF4-FFF2-40B4-BE49-F238E27FC236}">
                <a16:creationId xmlns:a16="http://schemas.microsoft.com/office/drawing/2014/main" id="{A8487552-D973-45F5-98D4-C6B4563DD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00" y="1743353"/>
            <a:ext cx="1205837" cy="219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Olaf (Frozen) - Wikipedia">
            <a:extLst>
              <a:ext uri="{FF2B5EF4-FFF2-40B4-BE49-F238E27FC236}">
                <a16:creationId xmlns:a16="http://schemas.microsoft.com/office/drawing/2014/main" id="{8300C78B-4820-4E1F-B045-D32BA0DDA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530" y="1376039"/>
            <a:ext cx="1303204" cy="268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lifton Observatory Elf Hunt Children's Ticket - Clifton Observatory">
            <a:extLst>
              <a:ext uri="{FF2B5EF4-FFF2-40B4-BE49-F238E27FC236}">
                <a16:creationId xmlns:a16="http://schemas.microsoft.com/office/drawing/2014/main" id="{55CEB988-9756-4073-A722-BCFE41C84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427" y="1743352"/>
            <a:ext cx="1205837" cy="219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Olaf (Frozen) - Wikipedia">
            <a:extLst>
              <a:ext uri="{FF2B5EF4-FFF2-40B4-BE49-F238E27FC236}">
                <a16:creationId xmlns:a16="http://schemas.microsoft.com/office/drawing/2014/main" id="{E000EA10-EEB6-422C-B492-43099927A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957" y="1376039"/>
            <a:ext cx="1303204" cy="268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lifton Observatory Elf Hunt Children's Ticket - Clifton Observatory">
            <a:extLst>
              <a:ext uri="{FF2B5EF4-FFF2-40B4-BE49-F238E27FC236}">
                <a16:creationId xmlns:a16="http://schemas.microsoft.com/office/drawing/2014/main" id="{2BB957D6-9BBE-4A31-A0B6-0E57E7690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854" y="1743351"/>
            <a:ext cx="1205837" cy="219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lifton Observatory Elf Hunt Children's Ticket - Clifton Observatory">
            <a:extLst>
              <a:ext uri="{FF2B5EF4-FFF2-40B4-BE49-F238E27FC236}">
                <a16:creationId xmlns:a16="http://schemas.microsoft.com/office/drawing/2014/main" id="{B163ED7E-10AE-42B2-AFF0-F478497C3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3701" y="4554592"/>
            <a:ext cx="1205837" cy="219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Olaf (Frozen) - Wikipedia">
            <a:extLst>
              <a:ext uri="{FF2B5EF4-FFF2-40B4-BE49-F238E27FC236}">
                <a16:creationId xmlns:a16="http://schemas.microsoft.com/office/drawing/2014/main" id="{56E6E09E-36A7-4278-A3A0-934FA846B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9167" y="4139075"/>
            <a:ext cx="1303204" cy="268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5A3ECC1-9912-4CDA-9A8F-C01AAC31D641}"/>
              </a:ext>
            </a:extLst>
          </p:cNvPr>
          <p:cNvCxnSpPr/>
          <p:nvPr/>
        </p:nvCxnSpPr>
        <p:spPr>
          <a:xfrm>
            <a:off x="0" y="4139075"/>
            <a:ext cx="12192000" cy="0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78D1778-7E64-4DC5-B37F-CE075C96AB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3424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40"/>
    </mc:Choice>
    <mc:Fallback>
      <p:transition spd="slow" advTm="40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4.07407E-6 L -0.3108 -0.4025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47" y="-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4.44444E-6 L -0.09896 -0.408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48" y="-2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AE2333-F8C6-4E8C-A75E-9D593B0546E9}"/>
              </a:ext>
            </a:extLst>
          </p:cNvPr>
          <p:cNvSpPr txBox="1"/>
          <p:nvPr/>
        </p:nvSpPr>
        <p:spPr>
          <a:xfrm>
            <a:off x="177553" y="239697"/>
            <a:ext cx="11469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Sassoon Infant Std" panose="020B0503020103030203" pitchFamily="34" charset="0"/>
              </a:rPr>
              <a:t>What comes next in this pattern?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5A3ECC1-9912-4CDA-9A8F-C01AAC31D641}"/>
              </a:ext>
            </a:extLst>
          </p:cNvPr>
          <p:cNvCxnSpPr/>
          <p:nvPr/>
        </p:nvCxnSpPr>
        <p:spPr>
          <a:xfrm>
            <a:off x="0" y="4139075"/>
            <a:ext cx="12192000" cy="0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Super Star - Super Mario Wiki, the Mario encyclopedia">
            <a:extLst>
              <a:ext uri="{FF2B5EF4-FFF2-40B4-BE49-F238E27FC236}">
                <a16:creationId xmlns:a16="http://schemas.microsoft.com/office/drawing/2014/main" id="{81AC23E7-D8E4-463D-82BA-EFA7D8324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0077"/>
            <a:ext cx="1263846" cy="120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ree Christmas Tree Cliparts, Download Free Clip Art, Free Clip Art on  Clipart Library">
            <a:extLst>
              <a:ext uri="{FF2B5EF4-FFF2-40B4-BE49-F238E27FC236}">
                <a16:creationId xmlns:a16="http://schemas.microsoft.com/office/drawing/2014/main" id="{02138943-4F58-4B84-814E-EFFFE150E4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956" y="1991515"/>
            <a:ext cx="1661051" cy="166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uper Star - Super Mario Wiki, the Mario encyclopedia">
            <a:extLst>
              <a:ext uri="{FF2B5EF4-FFF2-40B4-BE49-F238E27FC236}">
                <a16:creationId xmlns:a16="http://schemas.microsoft.com/office/drawing/2014/main" id="{409D0726-0A4E-4C87-BF9F-9BE21FAF88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846" y="2220077"/>
            <a:ext cx="1263846" cy="120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Super Star - Super Mario Wiki, the Mario encyclopedia">
            <a:extLst>
              <a:ext uri="{FF2B5EF4-FFF2-40B4-BE49-F238E27FC236}">
                <a16:creationId xmlns:a16="http://schemas.microsoft.com/office/drawing/2014/main" id="{320BA8AF-DB11-4BB5-8CB5-70EA25772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007" y="2220076"/>
            <a:ext cx="1263846" cy="120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Super Star - Super Mario Wiki, the Mario encyclopedia">
            <a:extLst>
              <a:ext uri="{FF2B5EF4-FFF2-40B4-BE49-F238E27FC236}">
                <a16:creationId xmlns:a16="http://schemas.microsoft.com/office/drawing/2014/main" id="{FC3DBD1E-B05A-418F-A865-91E247EE9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1853" y="2220076"/>
            <a:ext cx="1263846" cy="120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Free Christmas Tree Cliparts, Download Free Clip Art, Free Clip Art on  Clipart Library">
            <a:extLst>
              <a:ext uri="{FF2B5EF4-FFF2-40B4-BE49-F238E27FC236}">
                <a16:creationId xmlns:a16="http://schemas.microsoft.com/office/drawing/2014/main" id="{D43EC6B6-4961-4359-B27C-2DBB8A542F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426" y="1991514"/>
            <a:ext cx="1661051" cy="166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Super Star - Super Mario Wiki, the Mario encyclopedia">
            <a:extLst>
              <a:ext uri="{FF2B5EF4-FFF2-40B4-BE49-F238E27FC236}">
                <a16:creationId xmlns:a16="http://schemas.microsoft.com/office/drawing/2014/main" id="{401EFDF7-1538-4F97-A9D2-D4188ADDE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2447" y="4829354"/>
            <a:ext cx="1263846" cy="120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Free Christmas Tree Cliparts, Download Free Clip Art, Free Clip Art on  Clipart Library">
            <a:extLst>
              <a:ext uri="{FF2B5EF4-FFF2-40B4-BE49-F238E27FC236}">
                <a16:creationId xmlns:a16="http://schemas.microsoft.com/office/drawing/2014/main" id="{32444A80-90DD-45A1-97BC-E74A9FD8D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0949" y="4829354"/>
            <a:ext cx="1661051" cy="166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Super Star - Super Mario Wiki, the Mario encyclopedia">
            <a:extLst>
              <a:ext uri="{FF2B5EF4-FFF2-40B4-BE49-F238E27FC236}">
                <a16:creationId xmlns:a16="http://schemas.microsoft.com/office/drawing/2014/main" id="{70478412-6066-4171-B328-1FA3CDB6B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5119" y="4966319"/>
            <a:ext cx="1263846" cy="120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B34A6B5-9A60-4CF9-8585-BE89AAC83B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9876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667"/>
    </mc:Choice>
    <mc:Fallback>
      <p:transition spd="slow" advTm="29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-0.11211 -0.394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12" y="-1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1.85185E-6 L 0.02227 -0.3719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" y="-1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1.48148E-6 L -0.00117 -0.4145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" y="-20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AE2333-F8C6-4E8C-A75E-9D593B0546E9}"/>
              </a:ext>
            </a:extLst>
          </p:cNvPr>
          <p:cNvSpPr txBox="1"/>
          <p:nvPr/>
        </p:nvSpPr>
        <p:spPr>
          <a:xfrm>
            <a:off x="177553" y="239697"/>
            <a:ext cx="11469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Sassoon Infant Std" panose="020B0503020103030203" pitchFamily="34" charset="0"/>
              </a:rPr>
              <a:t>What comes next in this pattern?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5A3ECC1-9912-4CDA-9A8F-C01AAC31D641}"/>
              </a:ext>
            </a:extLst>
          </p:cNvPr>
          <p:cNvCxnSpPr/>
          <p:nvPr/>
        </p:nvCxnSpPr>
        <p:spPr>
          <a:xfrm>
            <a:off x="0" y="4139075"/>
            <a:ext cx="12192000" cy="0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Numberblocks on Twitter: &quot;We're a little late but we are starting our  Numberblocks advent calendar to Christmas! Here's Numberblock One looking  very festive with her Christmas hat! How many hats is she">
            <a:extLst>
              <a:ext uri="{FF2B5EF4-FFF2-40B4-BE49-F238E27FC236}">
                <a16:creationId xmlns:a16="http://schemas.microsoft.com/office/drawing/2014/main" id="{EC17831E-990E-4BCA-A047-50440C441D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37222" y1="46944" x2="59074" y2="70093"/>
                        <a14:foregroundMark x1="46574" y1="50556" x2="50185" y2="56759"/>
                        <a14:foregroundMark x1="50185" y1="56759" x2="46759" y2="47870"/>
                        <a14:foregroundMark x1="46759" y1="47870" x2="43148" y2="54722"/>
                        <a14:foregroundMark x1="43148" y1="54722" x2="48426" y2="59352"/>
                        <a14:foregroundMark x1="48426" y1="59352" x2="48426" y2="59352"/>
                        <a14:foregroundMark x1="56296" y1="38796" x2="66296" y2="50926"/>
                        <a14:foregroundMark x1="66667" y1="37315" x2="69630" y2="40556"/>
                        <a14:foregroundMark x1="82593" y1="43056" x2="76417" y2="43768"/>
                        <a14:foregroundMark x1="74023" y1="48267" x2="73833" y2="48883"/>
                        <a14:foregroundMark x1="66919" y1="76007" x2="62593" y2="77963"/>
                        <a14:foregroundMark x1="52349" y1="85331" x2="51703" y2="83903"/>
                        <a14:foregroundMark x1="53987" y1="88954" x2="53938" y2="88846"/>
                        <a14:foregroundMark x1="47785" y1="84305" x2="47052" y2="84682"/>
                        <a14:foregroundMark x1="43874" y1="85301" x2="38426" y2="82222"/>
                        <a14:foregroundMark x1="38426" y1="82222" x2="38426" y2="80749"/>
                        <a14:foregroundMark x1="33406" y1="76467" x2="31574" y2="77037"/>
                        <a14:foregroundMark x1="31574" y1="77037" x2="31759" y2="67315"/>
                        <a14:foregroundMark x1="31759" y1="67315" x2="34167" y2="59907"/>
                        <a14:foregroundMark x1="34167" y1="59907" x2="33192" y2="45555"/>
                        <a14:foregroundMark x1="42955" y1="40606" x2="43394" y2="40249"/>
                        <a14:foregroundMark x1="46204" y1="30648" x2="48843" y2="33710"/>
                        <a14:foregroundMark x1="60993" y1="31808" x2="64722" y2="31481"/>
                        <a14:foregroundMark x1="64722" y1="31481" x2="67148" y2="31781"/>
                        <a14:foregroundMark x1="81105" y1="41086" x2="83148" y2="43241"/>
                        <a14:foregroundMark x1="77691" y1="41545" x2="76296" y2="41111"/>
                        <a14:foregroundMark x1="83148" y1="43241" x2="77839" y2="41591"/>
                        <a14:foregroundMark x1="76296" y1="41111" x2="76296" y2="41111"/>
                        <a14:foregroundMark x1="42407" y1="57500" x2="48426" y2="61852"/>
                        <a14:foregroundMark x1="48426" y1="61852" x2="50000" y2="61574"/>
                        <a14:foregroundMark x1="50463" y1="51111" x2="52037" y2="59444"/>
                        <a14:foregroundMark x1="64074" y1="45185" x2="68056" y2="49907"/>
                        <a14:foregroundMark x1="58333" y1="46019" x2="54167" y2="39722"/>
                        <a14:foregroundMark x1="54167" y1="39722" x2="53611" y2="37870"/>
                        <a14:foregroundMark x1="62593" y1="35741" x2="75488" y2="36537"/>
                        <a14:foregroundMark x1="76549" y1="38096" x2="72778" y2="40093"/>
                        <a14:foregroundMark x1="72778" y1="40093" x2="69907" y2="43704"/>
                        <a14:foregroundMark x1="51389" y1="37963" x2="51389" y2="37963"/>
                        <a14:foregroundMark x1="51389" y1="38148" x2="51389" y2="38148"/>
                        <a14:foregroundMark x1="69259" y1="50278" x2="69259" y2="50278"/>
                        <a14:foregroundMark x1="69352" y1="49074" x2="68426" y2="46574"/>
                        <a14:foregroundMark x1="80556" y1="44444" x2="83241" y2="46389"/>
                        <a14:foregroundMark x1="47778" y1="33704" x2="47685" y2="40926"/>
                        <a14:foregroundMark x1="68426" y1="52130" x2="68426" y2="52130"/>
                        <a14:foregroundMark x1="55093" y1="85556" x2="55093" y2="85556"/>
                        <a14:foregroundMark x1="54815" y1="86019" x2="55370" y2="84444"/>
                        <a14:foregroundMark x1="56204" y1="83704" x2="54167" y2="86667"/>
                        <a14:backgroundMark x1="34537" y1="74907" x2="37407" y2="76759"/>
                        <a14:backgroundMark x1="63889" y1="59444" x2="69444" y2="65370"/>
                        <a14:backgroundMark x1="69444" y1="65370" x2="72407" y2="71944"/>
                        <a14:backgroundMark x1="72407" y1="71944" x2="72407" y2="72222"/>
                        <a14:backgroundMark x1="63611" y1="53611" x2="63148" y2="61111"/>
                        <a14:backgroundMark x1="63148" y1="61111" x2="66667" y2="70370"/>
                        <a14:backgroundMark x1="70050" y1="52130" x2="73704" y2="50278"/>
                        <a14:backgroundMark x1="66944" y1="53704" x2="70050" y2="52130"/>
                        <a14:backgroundMark x1="73704" y1="50278" x2="74444" y2="45556"/>
                        <a14:backgroundMark x1="74444" y1="44815" x2="75370" y2="47870"/>
                        <a14:backgroundMark x1="67407" y1="56296" x2="65000" y2="59907"/>
                        <a14:backgroundMark x1="66481" y1="70648" x2="68889" y2="75556"/>
                        <a14:backgroundMark x1="53916" y1="86515" x2="52685" y2="87963"/>
                        <a14:backgroundMark x1="57407" y1="82407" x2="56271" y2="83744"/>
                        <a14:backgroundMark x1="52685" y1="87963" x2="52222" y2="87963"/>
                        <a14:backgroundMark x1="56822" y1="84076" x2="57870" y2="82037"/>
                        <a14:backgroundMark x1="54444" y1="88704" x2="55178" y2="87276"/>
                        <a14:backgroundMark x1="57870" y1="82037" x2="62315" y2="77778"/>
                        <a14:backgroundMark x1="31944" y1="64537" x2="33241" y2="43426"/>
                        <a14:backgroundMark x1="33889" y1="43889" x2="41296" y2="44444"/>
                        <a14:backgroundMark x1="41296" y1="44444" x2="48426" y2="42222"/>
                        <a14:backgroundMark x1="48426" y1="42222" x2="50000" y2="42222"/>
                        <a14:backgroundMark x1="50463" y1="37037" x2="55648" y2="32222"/>
                        <a14:backgroundMark x1="55648" y1="32222" x2="61389" y2="31111"/>
                        <a14:backgroundMark x1="71667" y1="31574" x2="77870" y2="35833"/>
                        <a14:backgroundMark x1="77870" y1="35833" x2="79259" y2="40000"/>
                        <a14:backgroundMark x1="45278" y1="30556" x2="45370" y2="41204"/>
                        <a14:backgroundMark x1="49907" y1="33889" x2="49731" y2="34929"/>
                        <a14:backgroundMark x1="43148" y1="40833" x2="37778" y2="43056"/>
                        <a14:backgroundMark x1="39074" y1="75370" x2="37685" y2="80556"/>
                        <a14:backgroundMark x1="46574" y1="84444" x2="44722" y2="87870"/>
                        <a14:backgroundMark x1="49630" y1="82500" x2="49907" y2="86389"/>
                        <a14:backgroundMark x1="57696" y1="84602" x2="62593" y2="77778"/>
                        <a14:backgroundMark x1="53889" y1="89907" x2="55596" y2="87527"/>
                        <a14:backgroundMark x1="62593" y1="77778" x2="62593" y2="77593"/>
                        <a14:backgroundMark x1="69907" y1="53981" x2="65093" y2="59444"/>
                        <a14:backgroundMark x1="65093" y1="59444" x2="64537" y2="61204"/>
                        <a14:backgroundMark x1="75093" y1="43611" x2="76667" y2="43333"/>
                        <a14:backgroundMark x1="80000" y1="39352" x2="81667" y2="40556"/>
                        <a14:backgroundMark x1="72870" y1="32222" x2="66667" y2="309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465" t="27675" r="13838" b="12546"/>
          <a:stretch/>
        </p:blipFill>
        <p:spPr bwMode="auto">
          <a:xfrm>
            <a:off x="134619" y="2451936"/>
            <a:ext cx="1346709" cy="120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ow to Draw a Gingerbread Man - Really Easy Drawing Tutorial">
            <a:extLst>
              <a:ext uri="{FF2B5EF4-FFF2-40B4-BE49-F238E27FC236}">
                <a16:creationId xmlns:a16="http://schemas.microsoft.com/office/drawing/2014/main" id="{EA88820F-F228-4D41-B867-03CAF37831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8" t="5682" r="15506" b="5682"/>
          <a:stretch/>
        </p:blipFill>
        <p:spPr bwMode="auto">
          <a:xfrm>
            <a:off x="1481328" y="2408980"/>
            <a:ext cx="978408" cy="124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Santa Claus Cartoon PNG Clipart - Best WEB Clipart">
            <a:extLst>
              <a:ext uri="{FF2B5EF4-FFF2-40B4-BE49-F238E27FC236}">
                <a16:creationId xmlns:a16="http://schemas.microsoft.com/office/drawing/2014/main" id="{1C608DD5-7361-440E-8913-C423EFF74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355" y="2332746"/>
            <a:ext cx="1226121" cy="1326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Numberblocks on Twitter: &quot;We're a little late but we are starting our  Numberblocks advent calendar to Christmas! Here's Numberblock One looking  very festive with her Christmas hat! How many hats is she">
            <a:extLst>
              <a:ext uri="{FF2B5EF4-FFF2-40B4-BE49-F238E27FC236}">
                <a16:creationId xmlns:a16="http://schemas.microsoft.com/office/drawing/2014/main" id="{FF131CAF-686E-47E9-91F5-9D44B1FEF0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37222" y1="46944" x2="59074" y2="70093"/>
                        <a14:foregroundMark x1="46574" y1="50556" x2="50185" y2="56759"/>
                        <a14:foregroundMark x1="50185" y1="56759" x2="46759" y2="47870"/>
                        <a14:foregroundMark x1="46759" y1="47870" x2="43148" y2="54722"/>
                        <a14:foregroundMark x1="43148" y1="54722" x2="48426" y2="59352"/>
                        <a14:foregroundMark x1="48426" y1="59352" x2="48426" y2="59352"/>
                        <a14:foregroundMark x1="56296" y1="38796" x2="66296" y2="50926"/>
                        <a14:foregroundMark x1="66667" y1="37315" x2="69630" y2="40556"/>
                        <a14:foregroundMark x1="82593" y1="43056" x2="76417" y2="43768"/>
                        <a14:foregroundMark x1="74023" y1="48267" x2="73833" y2="48883"/>
                        <a14:foregroundMark x1="66919" y1="76007" x2="62593" y2="77963"/>
                        <a14:foregroundMark x1="52349" y1="85331" x2="51703" y2="83903"/>
                        <a14:foregroundMark x1="53987" y1="88954" x2="53938" y2="88846"/>
                        <a14:foregroundMark x1="47785" y1="84305" x2="47052" y2="84682"/>
                        <a14:foregroundMark x1="43874" y1="85301" x2="38426" y2="82222"/>
                        <a14:foregroundMark x1="38426" y1="82222" x2="38426" y2="80749"/>
                        <a14:foregroundMark x1="33406" y1="76467" x2="31574" y2="77037"/>
                        <a14:foregroundMark x1="31574" y1="77037" x2="31759" y2="67315"/>
                        <a14:foregroundMark x1="31759" y1="67315" x2="34167" y2="59907"/>
                        <a14:foregroundMark x1="34167" y1="59907" x2="33192" y2="45555"/>
                        <a14:foregroundMark x1="42955" y1="40606" x2="43394" y2="40249"/>
                        <a14:foregroundMark x1="46204" y1="30648" x2="48843" y2="33710"/>
                        <a14:foregroundMark x1="60993" y1="31808" x2="64722" y2="31481"/>
                        <a14:foregroundMark x1="64722" y1="31481" x2="67148" y2="31781"/>
                        <a14:foregroundMark x1="81105" y1="41086" x2="83148" y2="43241"/>
                        <a14:foregroundMark x1="77691" y1="41545" x2="76296" y2="41111"/>
                        <a14:foregroundMark x1="83148" y1="43241" x2="77839" y2="41591"/>
                        <a14:foregroundMark x1="76296" y1="41111" x2="76296" y2="41111"/>
                        <a14:foregroundMark x1="42407" y1="57500" x2="48426" y2="61852"/>
                        <a14:foregroundMark x1="48426" y1="61852" x2="50000" y2="61574"/>
                        <a14:foregroundMark x1="50463" y1="51111" x2="52037" y2="59444"/>
                        <a14:foregroundMark x1="64074" y1="45185" x2="68056" y2="49907"/>
                        <a14:foregroundMark x1="58333" y1="46019" x2="54167" y2="39722"/>
                        <a14:foregroundMark x1="54167" y1="39722" x2="53611" y2="37870"/>
                        <a14:foregroundMark x1="62593" y1="35741" x2="75488" y2="36537"/>
                        <a14:foregroundMark x1="76549" y1="38096" x2="72778" y2="40093"/>
                        <a14:foregroundMark x1="72778" y1="40093" x2="69907" y2="43704"/>
                        <a14:foregroundMark x1="51389" y1="37963" x2="51389" y2="37963"/>
                        <a14:foregroundMark x1="51389" y1="38148" x2="51389" y2="38148"/>
                        <a14:foregroundMark x1="69259" y1="50278" x2="69259" y2="50278"/>
                        <a14:foregroundMark x1="69352" y1="49074" x2="68426" y2="46574"/>
                        <a14:foregroundMark x1="80556" y1="44444" x2="83241" y2="46389"/>
                        <a14:foregroundMark x1="47778" y1="33704" x2="47685" y2="40926"/>
                        <a14:foregroundMark x1="68426" y1="52130" x2="68426" y2="52130"/>
                        <a14:foregroundMark x1="55093" y1="85556" x2="55093" y2="85556"/>
                        <a14:foregroundMark x1="54815" y1="86019" x2="55370" y2="84444"/>
                        <a14:foregroundMark x1="56204" y1="83704" x2="54167" y2="86667"/>
                        <a14:backgroundMark x1="34537" y1="74907" x2="37407" y2="76759"/>
                        <a14:backgroundMark x1="63889" y1="59444" x2="69444" y2="65370"/>
                        <a14:backgroundMark x1="69444" y1="65370" x2="72407" y2="71944"/>
                        <a14:backgroundMark x1="72407" y1="71944" x2="72407" y2="72222"/>
                        <a14:backgroundMark x1="63611" y1="53611" x2="63148" y2="61111"/>
                        <a14:backgroundMark x1="63148" y1="61111" x2="66667" y2="70370"/>
                        <a14:backgroundMark x1="70050" y1="52130" x2="73704" y2="50278"/>
                        <a14:backgroundMark x1="66944" y1="53704" x2="70050" y2="52130"/>
                        <a14:backgroundMark x1="73704" y1="50278" x2="74444" y2="45556"/>
                        <a14:backgroundMark x1="74444" y1="44815" x2="75370" y2="47870"/>
                        <a14:backgroundMark x1="67407" y1="56296" x2="65000" y2="59907"/>
                        <a14:backgroundMark x1="66481" y1="70648" x2="68889" y2="75556"/>
                        <a14:backgroundMark x1="53916" y1="86515" x2="52685" y2="87963"/>
                        <a14:backgroundMark x1="57407" y1="82407" x2="56271" y2="83744"/>
                        <a14:backgroundMark x1="52685" y1="87963" x2="52222" y2="87963"/>
                        <a14:backgroundMark x1="56822" y1="84076" x2="57870" y2="82037"/>
                        <a14:backgroundMark x1="54444" y1="88704" x2="55178" y2="87276"/>
                        <a14:backgroundMark x1="57870" y1="82037" x2="62315" y2="77778"/>
                        <a14:backgroundMark x1="31944" y1="64537" x2="33241" y2="43426"/>
                        <a14:backgroundMark x1="33889" y1="43889" x2="41296" y2="44444"/>
                        <a14:backgroundMark x1="41296" y1="44444" x2="48426" y2="42222"/>
                        <a14:backgroundMark x1="48426" y1="42222" x2="50000" y2="42222"/>
                        <a14:backgroundMark x1="50463" y1="37037" x2="55648" y2="32222"/>
                        <a14:backgroundMark x1="55648" y1="32222" x2="61389" y2="31111"/>
                        <a14:backgroundMark x1="71667" y1="31574" x2="77870" y2="35833"/>
                        <a14:backgroundMark x1="77870" y1="35833" x2="79259" y2="40000"/>
                        <a14:backgroundMark x1="45278" y1="30556" x2="45370" y2="41204"/>
                        <a14:backgroundMark x1="49907" y1="33889" x2="49731" y2="34929"/>
                        <a14:backgroundMark x1="43148" y1="40833" x2="37778" y2="43056"/>
                        <a14:backgroundMark x1="39074" y1="75370" x2="37685" y2="80556"/>
                        <a14:backgroundMark x1="46574" y1="84444" x2="44722" y2="87870"/>
                        <a14:backgroundMark x1="49630" y1="82500" x2="49907" y2="86389"/>
                        <a14:backgroundMark x1="57696" y1="84602" x2="62593" y2="77778"/>
                        <a14:backgroundMark x1="53889" y1="89907" x2="55596" y2="87527"/>
                        <a14:backgroundMark x1="62593" y1="77778" x2="62593" y2="77593"/>
                        <a14:backgroundMark x1="69907" y1="53981" x2="65093" y2="59444"/>
                        <a14:backgroundMark x1="65093" y1="59444" x2="64537" y2="61204"/>
                        <a14:backgroundMark x1="75093" y1="43611" x2="76667" y2="43333"/>
                        <a14:backgroundMark x1="80000" y1="39352" x2="81667" y2="40556"/>
                        <a14:backgroundMark x1="72870" y1="32222" x2="66667" y2="309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465" t="27675" r="13838" b="12546"/>
          <a:stretch/>
        </p:blipFill>
        <p:spPr bwMode="auto">
          <a:xfrm>
            <a:off x="3806445" y="2540328"/>
            <a:ext cx="1346709" cy="120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ow to Draw a Gingerbread Man - Really Easy Drawing Tutorial">
            <a:extLst>
              <a:ext uri="{FF2B5EF4-FFF2-40B4-BE49-F238E27FC236}">
                <a16:creationId xmlns:a16="http://schemas.microsoft.com/office/drawing/2014/main" id="{B66DAD3A-6301-4947-B09F-89C6003FDD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8" t="5682" r="15506" b="5682"/>
          <a:stretch/>
        </p:blipFill>
        <p:spPr bwMode="auto">
          <a:xfrm>
            <a:off x="5205285" y="2459376"/>
            <a:ext cx="978408" cy="124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Santa Claus Cartoon PNG Clipart - Best WEB Clipart">
            <a:extLst>
              <a:ext uri="{FF2B5EF4-FFF2-40B4-BE49-F238E27FC236}">
                <a16:creationId xmlns:a16="http://schemas.microsoft.com/office/drawing/2014/main" id="{673FD3D2-FDF5-43B2-99CD-BC4009865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244" y="2408980"/>
            <a:ext cx="1226121" cy="1326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Numberblocks on Twitter: &quot;We're a little late but we are starting our  Numberblocks advent calendar to Christmas! Here's Numberblock One looking  very festive with her Christmas hat! How many hats is she">
            <a:extLst>
              <a:ext uri="{FF2B5EF4-FFF2-40B4-BE49-F238E27FC236}">
                <a16:creationId xmlns:a16="http://schemas.microsoft.com/office/drawing/2014/main" id="{50E68292-7A95-4946-819E-695AFA903A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37222" y1="46944" x2="59074" y2="70093"/>
                        <a14:foregroundMark x1="46574" y1="50556" x2="50185" y2="56759"/>
                        <a14:foregroundMark x1="50185" y1="56759" x2="46759" y2="47870"/>
                        <a14:foregroundMark x1="46759" y1="47870" x2="43148" y2="54722"/>
                        <a14:foregroundMark x1="43148" y1="54722" x2="48426" y2="59352"/>
                        <a14:foregroundMark x1="48426" y1="59352" x2="48426" y2="59352"/>
                        <a14:foregroundMark x1="56296" y1="38796" x2="66296" y2="50926"/>
                        <a14:foregroundMark x1="66667" y1="37315" x2="69630" y2="40556"/>
                        <a14:foregroundMark x1="82593" y1="43056" x2="76417" y2="43768"/>
                        <a14:foregroundMark x1="74023" y1="48267" x2="73833" y2="48883"/>
                        <a14:foregroundMark x1="66919" y1="76007" x2="62593" y2="77963"/>
                        <a14:foregroundMark x1="52349" y1="85331" x2="51703" y2="83903"/>
                        <a14:foregroundMark x1="53987" y1="88954" x2="53938" y2="88846"/>
                        <a14:foregroundMark x1="47785" y1="84305" x2="47052" y2="84682"/>
                        <a14:foregroundMark x1="43874" y1="85301" x2="38426" y2="82222"/>
                        <a14:foregroundMark x1="38426" y1="82222" x2="38426" y2="80749"/>
                        <a14:foregroundMark x1="33406" y1="76467" x2="31574" y2="77037"/>
                        <a14:foregroundMark x1="31574" y1="77037" x2="31759" y2="67315"/>
                        <a14:foregroundMark x1="31759" y1="67315" x2="34167" y2="59907"/>
                        <a14:foregroundMark x1="34167" y1="59907" x2="33192" y2="45555"/>
                        <a14:foregroundMark x1="42955" y1="40606" x2="43394" y2="40249"/>
                        <a14:foregroundMark x1="46204" y1="30648" x2="48843" y2="33710"/>
                        <a14:foregroundMark x1="60993" y1="31808" x2="64722" y2="31481"/>
                        <a14:foregroundMark x1="64722" y1="31481" x2="67148" y2="31781"/>
                        <a14:foregroundMark x1="81105" y1="41086" x2="83148" y2="43241"/>
                        <a14:foregroundMark x1="77691" y1="41545" x2="76296" y2="41111"/>
                        <a14:foregroundMark x1="83148" y1="43241" x2="77839" y2="41591"/>
                        <a14:foregroundMark x1="76296" y1="41111" x2="76296" y2="41111"/>
                        <a14:foregroundMark x1="42407" y1="57500" x2="48426" y2="61852"/>
                        <a14:foregroundMark x1="48426" y1="61852" x2="50000" y2="61574"/>
                        <a14:foregroundMark x1="50463" y1="51111" x2="52037" y2="59444"/>
                        <a14:foregroundMark x1="64074" y1="45185" x2="68056" y2="49907"/>
                        <a14:foregroundMark x1="58333" y1="46019" x2="54167" y2="39722"/>
                        <a14:foregroundMark x1="54167" y1="39722" x2="53611" y2="37870"/>
                        <a14:foregroundMark x1="62593" y1="35741" x2="75488" y2="36537"/>
                        <a14:foregroundMark x1="76549" y1="38096" x2="72778" y2="40093"/>
                        <a14:foregroundMark x1="72778" y1="40093" x2="69907" y2="43704"/>
                        <a14:foregroundMark x1="51389" y1="37963" x2="51389" y2="37963"/>
                        <a14:foregroundMark x1="51389" y1="38148" x2="51389" y2="38148"/>
                        <a14:foregroundMark x1="69259" y1="50278" x2="69259" y2="50278"/>
                        <a14:foregroundMark x1="69352" y1="49074" x2="68426" y2="46574"/>
                        <a14:foregroundMark x1="80556" y1="44444" x2="83241" y2="46389"/>
                        <a14:foregroundMark x1="47778" y1="33704" x2="47685" y2="40926"/>
                        <a14:foregroundMark x1="68426" y1="52130" x2="68426" y2="52130"/>
                        <a14:foregroundMark x1="55093" y1="85556" x2="55093" y2="85556"/>
                        <a14:foregroundMark x1="54815" y1="86019" x2="55370" y2="84444"/>
                        <a14:foregroundMark x1="56204" y1="83704" x2="54167" y2="86667"/>
                        <a14:backgroundMark x1="34537" y1="74907" x2="37407" y2="76759"/>
                        <a14:backgroundMark x1="63889" y1="59444" x2="69444" y2="65370"/>
                        <a14:backgroundMark x1="69444" y1="65370" x2="72407" y2="71944"/>
                        <a14:backgroundMark x1="72407" y1="71944" x2="72407" y2="72222"/>
                        <a14:backgroundMark x1="63611" y1="53611" x2="63148" y2="61111"/>
                        <a14:backgroundMark x1="63148" y1="61111" x2="66667" y2="70370"/>
                        <a14:backgroundMark x1="70050" y1="52130" x2="73704" y2="50278"/>
                        <a14:backgroundMark x1="66944" y1="53704" x2="70050" y2="52130"/>
                        <a14:backgroundMark x1="73704" y1="50278" x2="74444" y2="45556"/>
                        <a14:backgroundMark x1="74444" y1="44815" x2="75370" y2="47870"/>
                        <a14:backgroundMark x1="67407" y1="56296" x2="65000" y2="59907"/>
                        <a14:backgroundMark x1="66481" y1="70648" x2="68889" y2="75556"/>
                        <a14:backgroundMark x1="53916" y1="86515" x2="52685" y2="87963"/>
                        <a14:backgroundMark x1="57407" y1="82407" x2="56271" y2="83744"/>
                        <a14:backgroundMark x1="52685" y1="87963" x2="52222" y2="87963"/>
                        <a14:backgroundMark x1="56822" y1="84076" x2="57870" y2="82037"/>
                        <a14:backgroundMark x1="54444" y1="88704" x2="55178" y2="87276"/>
                        <a14:backgroundMark x1="57870" y1="82037" x2="62315" y2="77778"/>
                        <a14:backgroundMark x1="31944" y1="64537" x2="33241" y2="43426"/>
                        <a14:backgroundMark x1="33889" y1="43889" x2="41296" y2="44444"/>
                        <a14:backgroundMark x1="41296" y1="44444" x2="48426" y2="42222"/>
                        <a14:backgroundMark x1="48426" y1="42222" x2="50000" y2="42222"/>
                        <a14:backgroundMark x1="50463" y1="37037" x2="55648" y2="32222"/>
                        <a14:backgroundMark x1="55648" y1="32222" x2="61389" y2="31111"/>
                        <a14:backgroundMark x1="71667" y1="31574" x2="77870" y2="35833"/>
                        <a14:backgroundMark x1="77870" y1="35833" x2="79259" y2="40000"/>
                        <a14:backgroundMark x1="45278" y1="30556" x2="45370" y2="41204"/>
                        <a14:backgroundMark x1="49907" y1="33889" x2="49731" y2="34929"/>
                        <a14:backgroundMark x1="43148" y1="40833" x2="37778" y2="43056"/>
                        <a14:backgroundMark x1="39074" y1="75370" x2="37685" y2="80556"/>
                        <a14:backgroundMark x1="46574" y1="84444" x2="44722" y2="87870"/>
                        <a14:backgroundMark x1="49630" y1="82500" x2="49907" y2="86389"/>
                        <a14:backgroundMark x1="57696" y1="84602" x2="62593" y2="77778"/>
                        <a14:backgroundMark x1="53889" y1="89907" x2="55596" y2="87527"/>
                        <a14:backgroundMark x1="62593" y1="77778" x2="62593" y2="77593"/>
                        <a14:backgroundMark x1="69907" y1="53981" x2="65093" y2="59444"/>
                        <a14:backgroundMark x1="65093" y1="59444" x2="64537" y2="61204"/>
                        <a14:backgroundMark x1="75093" y1="43611" x2="76667" y2="43333"/>
                        <a14:backgroundMark x1="80000" y1="39352" x2="81667" y2="40556"/>
                        <a14:backgroundMark x1="72870" y1="32222" x2="66667" y2="309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465" t="27675" r="13838" b="12546"/>
          <a:stretch/>
        </p:blipFill>
        <p:spPr bwMode="auto">
          <a:xfrm>
            <a:off x="7197760" y="5368335"/>
            <a:ext cx="1346709" cy="120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How to Draw a Gingerbread Man - Really Easy Drawing Tutorial">
            <a:extLst>
              <a:ext uri="{FF2B5EF4-FFF2-40B4-BE49-F238E27FC236}">
                <a16:creationId xmlns:a16="http://schemas.microsoft.com/office/drawing/2014/main" id="{36425B43-B731-46A7-8AC8-6A0EB7983C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8" t="5682" r="15506" b="5682"/>
          <a:stretch/>
        </p:blipFill>
        <p:spPr bwMode="auto">
          <a:xfrm>
            <a:off x="10388556" y="5368337"/>
            <a:ext cx="978408" cy="124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Santa Claus Cartoon PNG Clipart - Best WEB Clipart">
            <a:extLst>
              <a:ext uri="{FF2B5EF4-FFF2-40B4-BE49-F238E27FC236}">
                <a16:creationId xmlns:a16="http://schemas.microsoft.com/office/drawing/2014/main" id="{AE2207ED-9360-4339-A1B9-970979B03E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732" y="5249145"/>
            <a:ext cx="1226121" cy="1326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EEB3DB2-E96B-44CB-BC05-2E0688D3EF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8289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426"/>
    </mc:Choice>
    <mc:Fallback>
      <p:transition spd="slow" advTm="38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33333E-6 L 0.03724 -0.408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-0.10052 -0.404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6" y="-2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2.96296E-6 L 0.14453 -0.3900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7" y="-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9FC772-3C4F-4214-B89F-B47818AEC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2726" y="170322"/>
            <a:ext cx="5777741" cy="4068766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7B87B0E-9239-47FF-B78B-9212867EF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>
                <a:latin typeface="Sassoon Infant Std" panose="020B0503020103030203" pitchFamily="34" charset="0"/>
              </a:rPr>
              <a:t>Activity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7A4503-6335-4ED5-9BE4-1A7042982B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373" y="1615736"/>
            <a:ext cx="5353235" cy="2796465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Sassoon Infant Std" panose="020B0503020103030203" pitchFamily="34" charset="0"/>
              </a:rPr>
              <a:t>Can you finish the Christmas Repeating Patterns? 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If you don’t have a printer you could make patterns using Lego, draw a pattern or paint a pattern.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Send a photo of your work to Miss Pitman</a:t>
            </a:r>
          </a:p>
        </p:txBody>
      </p:sp>
      <p:pic>
        <p:nvPicPr>
          <p:cNvPr id="1026" name="Picture 2" descr="Lego Pattern Matching by PreschoolTastic | Teachers Pay Teachers">
            <a:extLst>
              <a:ext uri="{FF2B5EF4-FFF2-40B4-BE49-F238E27FC236}">
                <a16:creationId xmlns:a16="http://schemas.microsoft.com/office/drawing/2014/main" id="{C65E2F07-61F2-4986-A71C-527AA38A88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87"/>
          <a:stretch/>
        </p:blipFill>
        <p:spPr bwMode="auto">
          <a:xfrm>
            <a:off x="1246943" y="4492102"/>
            <a:ext cx="2667000" cy="2157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peating Pattern Sequences | Teaching Resources">
            <a:extLst>
              <a:ext uri="{FF2B5EF4-FFF2-40B4-BE49-F238E27FC236}">
                <a16:creationId xmlns:a16="http://schemas.microsoft.com/office/drawing/2014/main" id="{C024C951-7FFB-4992-97E4-378133718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035" y="4492102"/>
            <a:ext cx="3097382" cy="219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ishop Creighton Academy - Handa's Surprise!">
            <a:extLst>
              <a:ext uri="{FF2B5EF4-FFF2-40B4-BE49-F238E27FC236}">
                <a16:creationId xmlns:a16="http://schemas.microsoft.com/office/drawing/2014/main" id="{32A02FA3-9885-4164-B53B-7EEADE977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509" y="4492102"/>
            <a:ext cx="3087606" cy="2157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E5B02FE2-9FDA-4A83-936A-85C87B4EFF3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471640" y="764640"/>
              <a:ext cx="6177240" cy="33148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E5B02FE2-9FDA-4A83-936A-85C87B4EFF3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462280" y="755280"/>
                <a:ext cx="6195960" cy="33336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D349AB2-C2D9-4CA3-8938-F1C6FE816C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4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991"/>
    </mc:Choice>
    <mc:Fallback>
      <p:transition spd="slow" advTm="4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7|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4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|14.8|2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1682</TotalTime>
  <Words>60</Words>
  <Application>Microsoft Office PowerPoint</Application>
  <PresentationFormat>Widescreen</PresentationFormat>
  <Paragraphs>7</Paragraphs>
  <Slides>6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10</cp:revision>
  <dcterms:created xsi:type="dcterms:W3CDTF">2020-12-04T11:44:41Z</dcterms:created>
  <dcterms:modified xsi:type="dcterms:W3CDTF">2020-12-07T12:39:55Z</dcterms:modified>
</cp:coreProperties>
</file>