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ppt/ink/inkAction11.xml" ContentType="application/vnd.ms-office.inkAction+xml"/>
  <Override PartName="/ppt/ink/inkAction12.xml" ContentType="application/vnd.ms-office.inkAction+xml"/>
  <Override PartName="/ppt/ink/inkAction13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9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19:57:47.11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6457">
    <iact:property name="dataType"/>
    <iact:actionData xml:id="d0">
      <inkml:trace xmlns:inkml="http://www.w3.org/2003/InkML" xml:id="stk0" contextRef="#ctx0" brushRef="#br0">8331 14045 0</inkml:trace>
    </iact:actionData>
  </iact:action>
  <iact:action type="add" startTime="8568">
    <iact:property name="dataType"/>
    <iact:actionData xml:id="d1">
      <inkml:trace xmlns:inkml="http://www.w3.org/2003/InkML" xml:id="stk1" contextRef="#ctx0" brushRef="#br0">12721 14329 0,'47'0'122,"0"0"-112,48 0-4,-1 0 3,237 0 8,117 0 0,95 0-1,-118 0 0,-48 0 1,-23 0 0,-165-48-2,259 48 1,-23-23 1,-94-1-1,-1 24 1,-47-23 0,48-1-1,-48-47 1,24 48-1,-166-1 1,-23 0 0,-70 24-1,-1 0 1,-24 0 0,1 0 0,-24-23-1,24 23 1</inkml:trace>
    </iact:actionData>
  </iact:action>
  <iact:action type="add" startTime="9742">
    <iact:property name="dataType"/>
    <iact:actionData xml:id="d2">
      <inkml:trace xmlns:inkml="http://www.w3.org/2003/InkML" xml:id="stk2" contextRef="#ctx0" brushRef="#br0">23388 13975 0</inkml:trace>
    </iact:actionData>
  </iact:action>
  <iact:action type="add" startTime="13937">
    <iact:property name="dataType"/>
    <iact:actionData xml:id="d3">
      <inkml:trace xmlns:inkml="http://www.w3.org/2003/InkML" xml:id="stk3" contextRef="#ctx0" brushRef="#br1">6845 13314 0</inkml:trace>
    </iact:actionData>
  </iact:action>
  <iact:action type="add" startTime="15034">
    <iact:property name="dataType"/>
    <iact:actionData xml:id="d4">
      <inkml:trace xmlns:inkml="http://www.w3.org/2003/InkML" xml:id="stk4" contextRef="#ctx0" brushRef="#br1">13453 13904 0,'70'0'100,"-46"0"-92,47-24-1,47 1 0,23-48 10,72 23-4,23 25 4,590-119 0,-260 142-1,-23 0 0,94 24 1,1 23 0,-1 71-1,-94-47 2,70 0-2,-424-24 0,-95-23 1,-46-24 0,-25 0-1</inkml:trace>
    </iact:actionData>
  </iact:action>
  <iact:action type="add" startTime="16030">
    <iact:property name="dataType"/>
    <iact:actionData xml:id="d5">
      <inkml:trace xmlns:inkml="http://www.w3.org/2003/InkML" xml:id="stk5" contextRef="#ctx0" brushRef="#br1">22893 13975 0,'23'0'21,"1"0"50</inkml:trace>
    </iact:actionData>
  </iact:action>
  <iact:action type="add" startTime="19517">
    <iact:property name="dataType"/>
    <iact:actionData xml:id="d6">
      <inkml:trace xmlns:inkml="http://www.w3.org/2003/InkML" xml:id="stk6" contextRef="#ctx0" brushRef="#br1">7529 14588 0</inkml:trace>
    </iact:actionData>
  </iact:action>
  <iact:action type="add" startTime="20566">
    <iact:property name="dataType"/>
    <iact:actionData xml:id="d7">
      <inkml:trace xmlns:inkml="http://www.w3.org/2003/InkML" xml:id="stk7" contextRef="#ctx0" brushRef="#br1">12650 14352 0,'0'-23'100,"24"-1"-76,-1 24-16,48 0 7,47-24 0,118 24 1,213-47 0,188 47 1,47 0 0,213 47-1,-142 24 1,-117 24-1,117 23 1,-378-24 0,-164-47-1,-24-23 1,-119-24 0,-22 0-1,-25 0 1,1 0 0</inkml:trace>
    </iact:actionData>
  </iact:action>
  <iact:action type="add" startTime="21523">
    <iact:property name="dataType"/>
    <iact:actionData xml:id="d8">
      <inkml:trace xmlns:inkml="http://www.w3.org/2003/InkML" xml:id="stk8" contextRef="#ctx0" brushRef="#br1">24380 14683 0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19:57:47.117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4720">
    <iact:property name="dataType"/>
    <iact:actionData xml:id="d0">
      <inkml:trace xmlns:inkml="http://www.w3.org/2003/InkML" xml:id="stk0" contextRef="#ctx0" brushRef="#br0">13453 14187 0,'0'-24'107,"23"1"-44,1 23-56,23 0 9,-47-24-8,47 24 4,0 0 5,48-23 1,-72 23-4,95 0 3,71 0 0,24 0-1,23 0 1,-24 0 0,0 0-1,-23 0 1,236 0-1,-236 0 1,0 0-1,-71 0 1,70 0 0,1 0-1,-24 0 1,166-24 0,-166 0 0,-94 24-1,0-23 0,0-1 1,-1 24 0,72-47 0,165 23-1,-95 1 1,-47 23-1,71 0 1,24 0 0,47 0-1,-71 0 1,-47 23 0,-95 1-17,24 0 16,47-1 1,-70-23 0,-25 24-1,1-24 1,-47 0 3,-1 0 57</inkml:trace>
    </iact:actionData>
  </iact:action>
  <iact:action type="add" startTime="7698">
    <iact:property name="dataType"/>
    <iact:actionData xml:id="d1">
      <inkml:trace xmlns:inkml="http://www.w3.org/2003/InkML" xml:id="stk1" contextRef="#ctx0" brushRef="#br0">8237 14116 0</inkml:trace>
    </iact:actionData>
  </iact:action>
  <iact:action type="add" startTime="8438">
    <iact:property name="dataType"/>
    <iact:actionData xml:id="d2">
      <inkml:trace xmlns:inkml="http://www.w3.org/2003/InkML" xml:id="stk2" contextRef="#ctx0" brushRef="#br0">13264 14470 0,'23'0'15,"1"0"1,0 0-8,46 0 9,1 0 0,94-23 0,-47-25 2,-47 25-6,0-1 4,212-47-1,48 24 1,70 0-1,-24 47 1,1 0-1,-24 0 1,0 24 0,189 117 0,-118-23-1,-95-47 1,-23 47-1,-165-71 1,23-23 0,-71 23-1,166 48 1,-119-25-1,-46 1 1,23-24 0</inkml:trace>
    </iact:actionData>
  </iact:action>
  <iact:action type="add" startTime="9621">
    <iact:property name="dataType"/>
    <iact:actionData xml:id="d3">
      <inkml:trace xmlns:inkml="http://www.w3.org/2003/InkML" xml:id="stk3" contextRef="#ctx0" brushRef="#br0">23152 14234 0</inkml:trace>
    </iact:actionData>
  </iact:action>
  <iact:action type="add" startTime="12793">
    <iact:property name="dataType"/>
    <iact:actionData xml:id="d4">
      <inkml:trace xmlns:inkml="http://www.w3.org/2003/InkML" xml:id="stk4" contextRef="#ctx0" brushRef="#br0">7883 13738 0</inkml:trace>
    </iact:actionData>
  </iact:action>
  <iact:action type="add" startTime="17425">
    <iact:property name="dataType"/>
    <iact:actionData xml:id="d5">
      <inkml:trace xmlns:inkml="http://www.w3.org/2003/InkML" xml:id="stk5" contextRef="#ctx0" brushRef="#br0">8567 14258 0,'-23'0'44,"-1"0"19</inkml:trace>
    </iact:actionData>
  </iact:action>
  <iact:action type="add" startTime="18140">
    <iact:property name="dataType"/>
    <iact:actionData xml:id="d6">
      <inkml:trace xmlns:inkml="http://www.w3.org/2003/InkML" xml:id="stk6" contextRef="#ctx0" brushRef="#br0">14774 13998 0,'24'0'186,"23"0"-171,24 0-7,0 0 6,259-47 4,24 47-5,472-24 4,378 24-1,-71 0 1,-24 95 0,-165-1-1,-236 1 1,-95-1-1,-329-47 1,-25 0 0,-212-47 0,-23 0-1,0 0 0</inkml:trace>
    </iact:actionData>
  </iact:action>
  <iact:action type="add" startTime="19089">
    <iact:property name="dataType"/>
    <iact:actionData xml:id="d7">
      <inkml:trace xmlns:inkml="http://www.w3.org/2003/InkML" xml:id="stk7" contextRef="#ctx0" brushRef="#br0">24663 14187 0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19:57:47.117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310">
    <iact:property name="dataType"/>
    <iact:actionData xml:id="d0">
      <inkml:trace xmlns:inkml="http://www.w3.org/2003/InkML" xml:id="stk0" contextRef="#ctx0" brushRef="#br0">15199 13668 0,'24'0'185,"-1"0"-176,1 0 8,47 0-3,47 0 3,70 0-1,25 0 0,-1 0 1,-23-24 0,118 0 0,-189 24-2,118 0 2,47 0-1,-118 0 1,24 0-1,-24 0 1,95 0 0,-24 24 0,189 23-1,-189 0 1,71 1-1,-24-1 1,-71 0 0,-23 0 0,-95-23-1,-23-24 1,-47 0-1,-1 0 1,1 0 308,23 0-309,-23 0-6,70 0 7,1 0-1,23-24 1,70 24 0,-93 0-2,94 0 1,-1 0 1,-46 0-1,0 0 1,-72 0 0,25 0-1,-24 0 1,47 0 0,-71 0-1,0 0 1,-23 0 0,-1 0 12</inkml:trace>
    </iact:actionData>
  </iact:action>
  <iact:action type="add" startTime="5258">
    <iact:property name="dataType"/>
    <iact:actionData xml:id="d1">
      <inkml:trace xmlns:inkml="http://www.w3.org/2003/InkML" xml:id="stk1" contextRef="#ctx0" brushRef="#br0">9747 14258 0</inkml:trace>
    </iact:actionData>
  </iact:action>
  <iact:action type="add" startTime="6098">
    <iact:property name="dataType"/>
    <iact:actionData xml:id="d2">
      <inkml:trace xmlns:inkml="http://www.w3.org/2003/InkML" xml:id="stk2" contextRef="#ctx0" brushRef="#br0">14963 13809 0,'0'24'30,"47"-24"-28,95 0 14,70 0 0,71 0 1,166-71 0,141 47-1,0-46 2,-283 46-4,401 0 3,-189-23 0,-47 47-1,-189 0 1,-70 24 0,-48 23 0,-24 0-1,-93-23 0,-25-24 3,1 0-3,-1 0 0,25 23 1,22-23 0,-46 0-1,23 0 0,-23 0 1,-1 0 0</inkml:trace>
    </iact:actionData>
  </iact:action>
  <iact:action type="add" startTime="7109">
    <iact:property name="dataType"/>
    <iact:actionData xml:id="d3">
      <inkml:trace xmlns:inkml="http://www.w3.org/2003/InkML" xml:id="stk3" contextRef="#ctx0" brushRef="#br0">25064 13644 0</inkml:trace>
    </iact:actionData>
  </iact:action>
  <iact:action type="add" startTime="9621">
    <iact:property name="dataType"/>
    <iact:actionData xml:id="d4">
      <inkml:trace xmlns:inkml="http://www.w3.org/2003/InkML" xml:id="stk4" contextRef="#ctx0" brushRef="#br0">9677 13573 0</inkml:trace>
    </iact:actionData>
  </iact:action>
  <iact:action type="add" startTime="10245">
    <iact:property name="dataType"/>
    <iact:actionData xml:id="d5">
      <inkml:trace xmlns:inkml="http://www.w3.org/2003/InkML" xml:id="stk5" contextRef="#ctx0" brushRef="#br0">15317 13314 0,'0'0'1,"24"0"9,-1 0 8,24 0-4,1 0 2,22 0 1,25 23 0,70-23-1,71 0 1,118 24 0,95 70-1,400 95 1,-259-95 0,24 72-1,-48-25 1,-70 25-1,-119-1 1,-235-94 0,-71-71-1</inkml:trace>
    </iact:actionData>
  </iact:action>
  <iact:action type="add" startTime="11349">
    <iact:property name="dataType"/>
    <iact:actionData xml:id="d6">
      <inkml:trace xmlns:inkml="http://www.w3.org/2003/InkML" xml:id="stk6" contextRef="#ctx0" brushRef="#br0">25725 13455 0,'23'0'21</inkml:trace>
    </iact:actionData>
  </iact:action>
  <iact:action type="add" startTime="13923">
    <iact:property name="dataType"/>
    <iact:actionData xml:id="d7">
      <inkml:trace xmlns:inkml="http://www.w3.org/2003/InkML" xml:id="stk7" contextRef="#ctx0" brushRef="#br0">9936 13951 0</inkml:trace>
    </iact:actionData>
  </iact:action>
  <iact:action type="add" startTime="14522">
    <iact:property name="dataType"/>
    <iact:actionData xml:id="d8">
      <inkml:trace xmlns:inkml="http://www.w3.org/2003/InkML" xml:id="stk8" contextRef="#ctx0" brushRef="#br0">15883 13857 0,'24'0'9,"23"0"-4,-23 0 8,94 0 5,-47 0-4,117 0 3,-22 0-1,93-24 1,95 24 0,48 0-1,-96 0 1,72 0-1,-142 0 1,142 0 0,-260 0-1,-48 0 1,-22 0 0,-25 0 259,24 0-267,-23 0-2,47 0 1,118-71 10,70 0-2,213-23 1,-23-1-2,117 25 3,-330 70-3,283-24 2,-47 24-1,-71 0 1,-188 0 0,-95 0-1,-95 0 1,25 0 0,-25 0-1</inkml:trace>
    </iact:actionData>
  </iact:action>
  <iact:action type="add" startTime="15697">
    <iact:property name="dataType"/>
    <iact:actionData xml:id="d9">
      <inkml:trace xmlns:inkml="http://www.w3.org/2003/InkML" xml:id="stk9" contextRef="#ctx0" brushRef="#br0">25748 13408 0,'0'0'1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19:57:47.117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6341">
    <iact:property name="dataType"/>
    <iact:actionData xml:id="d0">
      <inkml:trace xmlns:inkml="http://www.w3.org/2003/InkML" xml:id="stk0" contextRef="#ctx0" brushRef="#br0">3776 15957 0,'0'-23'100,"24"23"-45,0 0-41,-1 0-7,24-24 10,24 24-1,47-23 1,47-25-1,95 1 1,23-24 0,95 1-1,-1-1 1,190-47 0,-119 23-1,-46 24 1,46 48-1,-94-1 1,-71 24 0,-141 0 0,-48 0-1,-47 0 1,-23 0-1,0 0 293,46 0-301,-22 0 0,70 0 3,259 0 4,48 0 1,0 0 3,23 0-3,-259 0-1,94 0 1,-70 0 1,-48 0 0,24 0-1,-71 0 1,23 0-1,-46 0 1,-48 0-1,0 0 1,-23 0 1,-1 0 11</inkml:trace>
    </iact:actionData>
  </iact:action>
  <iact:action type="add" startTime="8145">
    <iact:property name="dataType"/>
    <iact:actionData xml:id="d1">
      <inkml:trace xmlns:inkml="http://www.w3.org/2003/InkML" xml:id="stk1" contextRef="#ctx0" brushRef="#br0">16025 15556 0,'24'0'249,"46"-23"-242,25-25 0,46 1 3,72-47 5,70-1-1,284-46 3,93 23-1,96 47 1,-72 0 0,-70 71-1,-48 0 1,260 0 0,-283 0-1,-118 0 1,-95 0 0,-165 0-1,-47 0 1,-47 0-1,-47 0 1,23 0 0,-24 0 6</inkml:trace>
    </iact:actionData>
  </iact:action>
  <iact:action type="add" startTime="10167">
    <iact:property name="dataType"/>
    <iact:actionData xml:id="d2">
      <inkml:trace xmlns:inkml="http://www.w3.org/2003/InkML" xml:id="stk2" contextRef="#ctx0" brushRef="#br0">5476 16005 0,'23'0'78,"1"0"-64,-1 0-6,1 0 6,165 0 0,47 0 4,307 94 1,-95 0-4,71 25 0,-23-25 3,-48 24-3,-141-24 3,-47-23-2,-166-24 0,1-47 1,-48 0-1,-47 24 1,23-24 4</inkml:trace>
    </iact:actionData>
  </iact:action>
  <iact:action type="add" startTime="11247">
    <iact:property name="dataType"/>
    <iact:actionData xml:id="d3">
      <inkml:trace xmlns:inkml="http://www.w3.org/2003/InkML" xml:id="stk3" contextRef="#ctx0" brushRef="#br0">16473 16264 0,'24'-23'171,"23"-25"-163,48 1 0,70-24 2,331-117 6,188 22 1,71 72 0,71 23 1,-448 71-5,306 0 4,24 71 0,-71 47-1,-47-24 1,-47 72 0,-94-48-1,-119 0 1,-141-47 0,-118-24-17,-24-24 16,0-23 2</inkml:trace>
    </iact:actionData>
  </iact:action>
  <iact:action type="add" startTime="12337">
    <iact:property name="dataType"/>
    <iact:actionData xml:id="d4">
      <inkml:trace xmlns:inkml="http://www.w3.org/2003/InkML" xml:id="stk4" contextRef="#ctx0" brushRef="#br0">28061 15957 0</inkml:trace>
    </iact:actionData>
  </iact:action>
  <iact:action type="add" startTime="14469">
    <iact:property name="dataType"/>
    <iact:actionData xml:id="d5">
      <inkml:trace xmlns:inkml="http://www.w3.org/2003/InkML" xml:id="stk5" contextRef="#ctx0" brushRef="#br0">4343 15769 0,'0'-24'161,"0"0"-153,23 1 0,48-1 2,94 1 7,48-72-2,46 72 2,190-25 2,-260 25-6,23 23 4,496 0-1,-283 0 1,94 0 0,-118 71-1,-23-24 1,-118 0 0,-48 24 0,-23-24-1,-118-23 0,-48-24 1,1 0 1,47 23-3,-48-23 2,24 0 0,-23 0 23,0 0 92,-1 0-78</inkml:trace>
    </iact:actionData>
  </iact:action>
  <iact:action type="add" startTime="15860">
    <iact:property name="dataType"/>
    <iact:actionData xml:id="d6">
      <inkml:trace xmlns:inkml="http://www.w3.org/2003/InkML" xml:id="stk6" contextRef="#ctx0" brushRef="#br0">16143 14754 0,'24'23'14,"23"1"2,0-1 0,-23-23-3,46 24 3,214 70 1,23 1-1,141 23 1,48 0 0,23 47-1,24-23 1,-24 23 0,71 0-1,-307-70 1,-141-48-1,-48 0 1,-23-47 0,-48 0 3,1 0-7</inkml:trace>
    </iact:actionData>
  </iact:action>
  <iact:action type="add" startTime="16926">
    <iact:property name="dataType"/>
    <iact:actionData xml:id="d7">
      <inkml:trace xmlns:inkml="http://www.w3.org/2003/InkML" xml:id="stk7" contextRef="#ctx0" brushRef="#br0">26669 15296 0,'23'0'14,"1"0"9</inkml:trace>
    </iact:actionData>
  </iact:action>
  <iact:action type="add" startTime="18878">
    <iact:property name="dataType"/>
    <iact:actionData xml:id="d8">
      <inkml:trace xmlns:inkml="http://www.w3.org/2003/InkML" xml:id="stk8" contextRef="#ctx0" brushRef="#br0">4390 15745 0,'0'-24'192,"24"24"-168,-1-23-16,1 23 5,70-47 6,48 23-6,212-23 4,236-24-1,259 47 1,48 24-1,-189 0 1,-141 95-1,-72-1 1,-211-47 0,70 1-1,-236-1 1,-24-47 0,0 0-1,1 23 1,-24-23 0,23 24-1,-23-24 1,-24 0 0</inkml:trace>
    </iact:actionData>
  </iact:action>
  <iact:action type="add" startTime="20014">
    <iact:property name="dataType"/>
    <iact:actionData xml:id="d9">
      <inkml:trace xmlns:inkml="http://www.w3.org/2003/InkML" xml:id="stk9" contextRef="#ctx0" brushRef="#br0">15647 15084 0,'0'0'3,"118"0"11,24 0 3,47 0-2,23 0 3,-94 0-4,189 0 3,24 0-1,-25 0 1,25 0 0,-142 0-1,-48 24 1,1-1 0,-71-23-1,-1 0 1,-46 0 231,70 0-240,1 0 0,117-23-1,71-25 7,543-70 2,472-47 3,-566 118-5,141 23 1,-283 24 2,-236 0 0,-141 0-1,-119 0 1,-47 0 0,0 0-1,-23 0 1</inkml:trace>
    </iact:actionData>
  </iact:action>
  <iact:action type="add" startTime="21132">
    <iact:property name="dataType"/>
    <iact:actionData xml:id="d10">
      <inkml:trace xmlns:inkml="http://www.w3.org/2003/InkML" xml:id="stk10" contextRef="#ctx0" brushRef="#br0">27471 14659 0,'24'0'33,"0"0"20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00:36.63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8921">
    <iact:property name="dataType"/>
    <iact:actionData xml:id="d0">
      <inkml:trace xmlns:inkml="http://www.w3.org/2003/InkML" xml:id="stk0" contextRef="#ctx0" brushRef="#br0">11824 15745 0,'24'0'181,"-1"0"-175,1 0 25,23 0-23,-23 0 8,-1 0-10,1 0 2,0 0 0,23 0 0,0 0 0,0 0-1,-23 0 4,47 0-6,-24 0 3,-24 0 0,25 0-1,-25 0 2,24 0-2,-23 0 1,0 0 8,-1 0-9</inkml:trace>
    </iact:actionData>
  </iact:action>
  <iact:action type="add" startTime="10811">
    <iact:property name="dataType"/>
    <iact:actionData xml:id="d1">
      <inkml:trace xmlns:inkml="http://www.w3.org/2003/InkML" xml:id="stk1" contextRef="#ctx0" brushRef="#br0">19754 15060 0,'24'0'172,"-1"0"-165,24 0 1,-23 0-1,23 0 0,24 0 2,-47 0-2,70 0 1,-23 0-1,-24 0 2,24 0-2,0 0 1,-24 0-1,24 24 1,-1-24 0,-46 0 0,23 0-1,0 0 3,1 0 4,-25 0 17,1 0-8,-1 0 40</inkml:trace>
    </iact:actionData>
  </iact:action>
  <iact:action type="add" startTime="12421">
    <iact:property name="dataType"/>
    <iact:actionData xml:id="d2">
      <inkml:trace xmlns:inkml="http://www.w3.org/2003/InkML" xml:id="stk2" contextRef="#ctx0" brushRef="#br0">11423 16052 0,'24'0'186,"23"-24"-178,0 1-1,47-25 1,95-46-1,0 47 1,141-48 0,-46 1 1,70 23-2,23 0 0,-23 48 1,118-25 0,-71 25 0,-47 23-1,-47 0 1,0 0 0,-71 0 0,0 0 0,-24 47-1,-46-47 2,-48 24-2,23-1 1,-70-23 0,-24 24-1,1 0 1,-25-24-1,1 0 10,-1 0-2,1 0 304,0 0-312,-1 0 1,1 0 0,47 0 0,-1 0-1,-22 0 2,22 0-2,25 0 1,-24 0-1,23 0 2,0 0-1,-23 0 0,-24 0-1,1 0 1,-25 0-1,1 0 1,23 0 0,-23 0 32,-1 0-10,1 0-6,-1 0-10,1 0-5,23 0-2,0 0 1,-23 0 0,23 0-1,24 0 1,-47 0 0,23 0 0,24-24 0,-48 0 0,24 24 0,1-23-1,-25-1 2,48 0-3,-24 1 2,0 23 0,24-24 0,24 24 0,-25 0-1,1 0 1,0-23 0,23 23 0,-23-24 0,-47 24 0,47 0-1,-24 0 1,-24 0-1,25 0 2,-25 0-2,24 0 1,1 0 0,-25 0 9,1 0-11,23 0 4,-23 0-5,23 0 12,0 0-10,0 0 9,0 0-8,-23 0 0,23 24-1,-23-24 1,-1 23 0,1-23-1,0 0 1,-1 24 0,1-24 0,-1 23-1,1-23 2,0 0-2,-1 0 9,1 0 15,-1 0-8,25 0 1,-1 0-17,0 0 1,24 0 0,0 24-1,23 23 1,-23-47 0,23 48-1,1-25 3,-25 24-1,25-23-2,-24 23-2,-24-23 3,24-1 0,-1 25 0,-22-25 0,-25-23-1,24 24 2,-23 23-1,0-47 0,-24 24-1,23-24 9,1 0 7</inkml:trace>
    </iact:actionData>
  </iact:action>
  <iact:action type="add" startTime="36825">
    <iact:property name="dataType"/>
    <iact:actionData xml:id="d3">
      <inkml:trace xmlns:inkml="http://www.w3.org/2003/InkML" xml:id="stk3" contextRef="#ctx0" brushRef="#br0">11258 16099 0,'23'0'102,"25"0"-88,-25 0-8,1 0 3,23 0-2,-23 0 2,23 0-2,24 0 1,-24 0 0,47 0-1,-23-24 2,71 24-2,-48-23 1,24 23 0,47 0-1,0 0 1,24 0 1,-24 0-3,-47 0 4,48 0-4,70 0 3,-71 0-2,-24 0 0,25 0 1,-1 0 0,-47 0 0,-24 0-1,24 0 1,-47 0 0,0 0 0,0 0 0,-24 0 0,-24 0-1,1 0 2,0 0-2,-1 0 1,1 0 7,-1 0-7,1 0 311,47 0-311,-24-24-1,47-23 1,48 23 0,-24 1-1,47 23 1,118-47 0,1 47-1,-48 0 1,23 0 0,25 0 0,22 23 0,-22 24 0,-1 24 0,-24 0-1,-23-24 2,0 48-3,-47-24 3,-71-24-2,24-24 1,-48 25 1,-23-25 0,-47 1-2,23-24-1,0 23 2,-23-23 15,-1 0-7,1 0 23,-1 0-16,1 0 64,23 0-65,0 0-6,1 0-8,-25 0-1,48-47 2,0 24-3,-24-1 3,0 0-1,0-23 0,24 24-1,-24 23 2,-23 0-3,47-24 2,-24 0 0,-23 1 0,23-1-1,0 24 2,-23 0-2,23-24 1,0 24 0,0 0 8,0 0-1,-23 0-7,23 0 8,-23-23-10,-1 23 3,1-24-1,0 24-1,-1 0 25,1 0-10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00:36.63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9942">
    <iact:property name="dataType"/>
    <iact:actionData xml:id="d0">
      <inkml:trace xmlns:inkml="http://www.w3.org/2003/InkML" xml:id="stk0" contextRef="#ctx0" brushRef="#br0">15223 14895 0,'0'-23'219,"0"-1"-213,47 24 1,-47-24 1,47 1-1,0-1 2,0 1-2,1-1 1,46 0 0,-23 24-1,-24-23 1,47-1 0,1 1 0,-24-1 0,-1 0-1,48 1 1,-70 23 1,-1-24-2,47 24 1,-70 0-1,23 0 3,0 0-4,-47-24 2,47 24 0,-23 0 8,23 0 325,-23 0-333,-1 0-1,25 0 1,-25 0 0,48-23 0,0 23-1,-47 0 1,46 0 0,25-24 0,-48 24 0,47-23 0,24 23-1,142-24 2,-71 0-2,23-46 0,1 46 1,23 0 0,47 1 0,0-48 0,-47 47 0,0-23-1,-24 0 1,24 23-1,-70-46 2,-1 46-2,0-23 2,-23 23-2,-48-23 2,24 0-3,-94 47 18,23 0-17,-24 0 258,25 0-250,-25 0 1,1 0-8,-1 0 2,1 0-5,0 0 3,-1 0 0,1 0 0,-1 0-1,1 0 1,23 0 0,0 0 0,1 0 8,-25 23-9,48-23 1,-24 24 0,24-24-1,-47 0 3,46 24-4,1-24 2,-24 0 0,24 0 0,0 0-1,-24 0 1,0 0 0,24 0 0,-47 0-1,23 0 1,-23 0 0,-1 0 0,1 0 0,23 0 9,-23 0-11,23 0 9,-24 0-8,1 0 2,23 0-1,-23 0 0,23 0-1,0 23 0,-23-23 2,23 0-1,-23 0-1,46 24 1,1-24 0,0 23 1,-24-23-3,24 24 3,23 0-2,-23-1 0,-24 1 2,24-1-2,24 1 0,-48 0 1,0-24 0,0 23 0,0-23 0,-23 24 0,23-24 0,0 0 0,-23 0-1,23 23 0,-23-23 2,-24 24-2,47-24 2,-23 0-2,-1 0 1,1 24-1,-1-24 1,1 0 8,0 0-8,-1 0 31,1 0-24,-24 23 227,-24-23-220,1 24-14,-25-24 0,1 0 8,0 0-8,23 0-1,1 0 1,-1 23 0,-23-23 0,0 0 1,0 0-3,-1 0 3,-22 0-2,22 0 0,-46 0 1,0 0 0,23 0-1,-24 0 2,25 0-2,-25 0 1,48 0 0,-24 0 0,-23 0 0,23 0-1,0 0 2,-23 0-2,-1 0 1,-23 0 0,-47 0 0,47 0-1,0-47 0,24 47 2,-24 0-2,0 0 1,23 0-1,25 0 2,-1 0-2,-47-23 1,47 23 0,-23 0 1,23 0-3,0 0 3,0 0-2,0 0 1,24 0 0,-24 0-1,1 0 1,46 0 0,-23 0 0,23 0 0,-47 0-1,1 0 1,46 0 0,-47 0 0,24 0 0,-24 23 0,0 1-1,1 23 1,-1-47 6,24 24-9,-71 46 8,47-46-6,24-24 1,23 47-1,-23-47 1,0 24 0,23-1 7,0-23-7,1 0 0,-1 0 23,1 0-7,-1 0 278,0 0 26,1 24-314,-24-24-5,-1 24-2,1-24 2,0 0-3,23 23 2,-23-23 0,0 0 0,23 24-1,-23-24 2,0 24-1,0-24-1,0 0 1,-1 0-1,25 0 2,-24 23-2,23-23 2,-23 0-3,0 0 3,23 0-2,-23 0 1,23 0 0,-23 0-1,23 0 1,1 0 0,-48 0 0,24 0-1,23 0 1,-47 0 0,48 0 0,-24 0-1,23 0 2,0 0-2,-23 24 1,0-24-1,23 0 2,-23 0-2,0 0 1,0 23 0,-24-23-1,24 24 1,-24-24-1,24 0 2,-24 0-2,24 24 1,0-24 0,-24 0 0,47 0 0,-23 0 0,23 0-1,-46 0 1,22 0-1,25 23 1,-24-23 0,-1 0 0,25 0 0,-48 0-1,24 0 10,-1 0-10,25 0 1,-1 24 1,1-24-3,-1 23 3,0-23 0,1 0-3,23 24 2,-24-24 7,1 0-7,23 24 8,-24-1 7,0-23-7,1 0 16</inkml:trace>
    </iact:actionData>
  </iact:action>
  <iact:action type="add" startTime="16931">
    <iact:property name="dataType"/>
    <iact:actionData xml:id="d1">
      <inkml:trace xmlns:inkml="http://www.w3.org/2003/InkML" xml:id="stk1" contextRef="#ctx0" brushRef="#br0">12886 14895 0,'-23'0'290,"-25"0"-284,25 24 1,-72-24 2,1 23-3,-24 1 2,-47-24 0,-71 24 0,0-24-1,0 0 2,-47 0-2,-1 0 1,-93 0 0,23 0 1,0 0-3,-47 0 2,23-48 0,24 48-1,71-23 1,0-1 0,47 24 0,47-47 0,47 23 0,24 24 0,24 0-1,47 0 1,-24 0 0,24-23 0,23 23 0,0 0-1,-23 0 2,24 0 21,-1 0-14,0 23 302,1 1-294,-24-24-17,23 24 2,-23-24-2,-24 23 1,24 1 0,-24-24-1,-23 0 1,46 0 0,-46 0-1,23 0 2,24 0-2,-24 0 1,-23 0 0,23 0-1,0 0 2,-47 0-2,47 0 1,-47 0-1,0 0 2,-47 0-1,0 0-1,23 0 0,-70 0 2,47 0-1,-24 0 0,-24 0-1,72 0 1,-24-24 0,23-23-1,24 47 1,24 0 0,23 0-1,24 0 2,-1 0-2,25 0 1,-24 0-1,-1 0 2,1 0 6,24 0-6,-1 0 6,0 0 8,1 0 8,-1 0-23,1 0-1,-1 0 17,0 0-16,1 0 7,-24 0 0,23 0 2,0 0-10,1 0 8,-1 0-7,1 0 0,-1 0 7,0 0-7,1 0 32,-1 0-25</inkml:trace>
    </iact:actionData>
  </iact:action>
  <iact:action type="add" startTime="20944">
    <iact:property name="dataType"/>
    <iact:actionData xml:id="d2">
      <inkml:trace xmlns:inkml="http://www.w3.org/2003/InkML" xml:id="stk2" contextRef="#ctx0" brushRef="#br0">7199 15816 0</inkml:trace>
    </iact:actionData>
  </iact:action>
  <iact:action type="add" startTime="22032">
    <iact:property name="dataType"/>
    <iact:actionData xml:id="d3">
      <inkml:trace xmlns:inkml="http://www.w3.org/2003/InkML" xml:id="stk3" contextRef="#ctx0" brushRef="#br0">21453 15414 0</inkml:trace>
    </iact:actionData>
  </iact:action>
  <iact:action type="add" startTime="22709">
    <iact:property name="dataType"/>
    <iact:actionData xml:id="d4">
      <inkml:trace xmlns:inkml="http://www.w3.org/2003/InkML" xml:id="stk4" contextRef="#ctx0" brushRef="#br0">27802 15037 0,'47'0'10,"-23"0"65</inkml:trace>
    </iact:actionData>
  </iact:action>
  <iact:action type="add" startTime="25127">
    <iact:property name="dataType"/>
    <iact:actionData xml:id="d5">
      <inkml:trace xmlns:inkml="http://www.w3.org/2003/InkML" xml:id="stk5" contextRef="#ctx0" brushRef="#br0">7222 15934 0</inkml:trace>
    </iact:actionData>
  </iact:action>
  <iact:action type="add" startTime="26231">
    <iact:property name="dataType"/>
    <iact:actionData xml:id="d6">
      <inkml:trace xmlns:inkml="http://www.w3.org/2003/InkML" xml:id="stk6" contextRef="#ctx0" brushRef="#br0">20580 15296 0</inkml:trace>
    </iact:actionData>
  </iact:action>
  <iact:action type="add" startTime="27125">
    <iact:property name="dataType"/>
    <iact:actionData xml:id="d7">
      <inkml:trace xmlns:inkml="http://www.w3.org/2003/InkML" xml:id="stk7" contextRef="#ctx0" brushRef="#br0">28722 15060 0</inkml:trace>
    </iact:actionData>
  </iact:action>
  <iact:action type="add" startTime="29582">
    <iact:property name="dataType"/>
    <iact:actionData xml:id="d8">
      <inkml:trace xmlns:inkml="http://www.w3.org/2003/InkML" xml:id="stk8" contextRef="#ctx0" brushRef="#br0">7175 15910 0</inkml:trace>
    </iact:actionData>
  </iact:action>
  <iact:action type="add" startTime="30422">
    <iact:property name="dataType"/>
    <iact:actionData xml:id="d9">
      <inkml:trace xmlns:inkml="http://www.w3.org/2003/InkML" xml:id="stk9" contextRef="#ctx0" brushRef="#br0">20887 15320 0,'23'0'45</inkml:trace>
    </iact:actionData>
  </iact:action>
  <iact:action type="add" startTime="31208">
    <iact:property name="dataType"/>
    <iact:actionData xml:id="d10">
      <inkml:trace xmlns:inkml="http://www.w3.org/2003/InkML" xml:id="stk10" contextRef="#ctx0" brushRef="#br0">27589 15273 0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00:36.63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730">
    <iact:property name="dataType"/>
    <iact:actionData xml:id="d0">
      <inkml:trace xmlns:inkml="http://www.w3.org/2003/InkML" xml:id="stk0" contextRef="#ctx0" brushRef="#br0">21784 14211 0,'-24'0'334,"-23"0"-318,23 0-9,1 0 1,-25 0-1,1 0 2,-24 0-2,1 0 2,22 0-2,-46 0 1,23 0-1,-23 0 1,23 0 0,0 0 0,0 0 0,24 0 0,-24 0-1,1 0 1,22 0 0,1 0-1,-24 0 1,48 0 0,-48 0 0,47 0-1,-23 0 2,0 0-1,23 0-2,-23 0 2,24 0 0,-1 0 8,0 0-8,1 0 0,-1 0-1,-23 0 1,23 0 8,1 0-8,-1 0 8,1 0-9,-1 0 0,-23 0 1,0 0 0,23 0 0,-70 0 0,23-24-1,0 24 1,-23 0-1,-1-24 1,-23 24 0,-23-23 0,23 23 1,70 0-2,-46-24 1,0 24-1,23 0 1,24 0 0,-24-23-1,0 23 2,0 0-2,24 0 1,-24 0 0,48 0 0,-25 0-1,1 0 2,24 0 6,-1 0-8,0 0 32,24-24 1,-23 24 278,-1 0-311,-23 24 2,-24-1-2,48-23 2,-48 0-2,-24 24 3,1-24-4,23 0 2,0 0 0,-23 0 0,23 23-2,24-23 3,-24 0-2,0 0 1,48 0-1,-72 24 2,48-24-3,0 0 3,-24 24-1,0-24 0,1 0-1,-1 23 1,0-23 0,-24 0 0,48 0 0,-24 0-1,1 0 1,22 0 1,-22 0-3,-1 0 3,24 0-2,-24 0 1,-24 0-1,25 0 1,-1 0 0,-24 0 0,1 0 0,23 0 0,0 0-1,1 0 2,22 0-2,-22 0 1,22 0-1,1 0 2,0 0-2,0 0 1,-48 0-1,48 0 2,-24 0-2,24 0 1,-47 0-1,47 0 2,-1 0-2,1 0 1,0 0 0,0 0 0,0 0-1,23 0 2,-23 0-3,23 0 3,1 0-2,-1 0 1,-47 0 8,48 0-9,-1 0 9,-23 0-8,23 0-1,1 0 1,-1 0 0,0 0 1,-23 0-3,0 0 10,23 24-8,1-24 7,-24 0-7,47 23-1,-24-23 2,0 0-2,1 0 2,-1 0-2,1 0 1,-25 0 9,25 0-10,-1 0 8,1 0-8,-1 0 1,0 0 0,1 0 8,-1 0-1,1 0-6,-1 0-3,0 0 19,1 0-3,-1 0 18,1 0-18,-1 0 2</inkml:trace>
    </iact:actionData>
  </iact:action>
  <iact:action type="add" startTime="8275">
    <iact:property name="dataType"/>
    <iact:actionData xml:id="d1">
      <inkml:trace xmlns:inkml="http://www.w3.org/2003/InkML" xml:id="stk1" contextRef="#ctx0" brushRef="#br0">8331 14281 0</inkml:trace>
    </iact:actionData>
  </iact:action>
  <iact:action type="add" startTime="9504">
    <iact:property name="dataType"/>
    <iact:actionData xml:id="d2">
      <inkml:trace xmlns:inkml="http://www.w3.org/2003/InkML" xml:id="stk2" contextRef="#ctx0" brushRef="#br0">18480 15108 0</inkml:trace>
    </iact:actionData>
  </iact:action>
  <iact:action type="add" startTime="10328">
    <iact:property name="dataType"/>
    <iact:actionData xml:id="d3">
      <inkml:trace xmlns:inkml="http://www.w3.org/2003/InkML" xml:id="stk3" contextRef="#ctx0" brushRef="#br0">26386 14045 0</inkml:trace>
    </iact:actionData>
  </iact:action>
  <iact:action type="add" startTime="13010">
    <iact:property name="dataType"/>
    <iact:actionData xml:id="d4">
      <inkml:trace xmlns:inkml="http://www.w3.org/2003/InkML" xml:id="stk4" contextRef="#ctx0" brushRef="#br0">8662 14423 0</inkml:trace>
    </iact:actionData>
  </iact:action>
  <iact:action type="add" startTime="13842">
    <iact:property name="dataType"/>
    <iact:actionData xml:id="d5">
      <inkml:trace xmlns:inkml="http://www.w3.org/2003/InkML" xml:id="stk5" contextRef="#ctx0" brushRef="#br0">17441 15178 0,'24'0'15</inkml:trace>
    </iact:actionData>
  </iact:action>
  <iact:action type="add" startTime="14651">
    <iact:property name="dataType"/>
    <iact:actionData xml:id="d6">
      <inkml:trace xmlns:inkml="http://www.w3.org/2003/InkML" xml:id="stk6" contextRef="#ctx0" brushRef="#br0">26456 14541 0</inkml:trace>
    </iact:actionData>
  </iact:action>
  <iact:action type="add" startTime="17028">
    <iact:property name="dataType"/>
    <iact:actionData xml:id="d7">
      <inkml:trace xmlns:inkml="http://www.w3.org/2003/InkML" xml:id="stk7" contextRef="#ctx0" brushRef="#br0">7954 14470 0</inkml:trace>
    </iact:actionData>
  </iact:action>
  <iact:action type="add" startTime="17870">
    <iact:property name="dataType"/>
    <iact:actionData xml:id="d8">
      <inkml:trace xmlns:inkml="http://www.w3.org/2003/InkML" xml:id="stk8" contextRef="#ctx0" brushRef="#br0">16922 15651 0</inkml:trace>
    </iact:actionData>
  </iact:action>
  <iact:action type="add" startTime="18771">
    <iact:property name="dataType"/>
    <iact:actionData xml:id="d9">
      <inkml:trace xmlns:inkml="http://www.w3.org/2003/InkML" xml:id="stk9" contextRef="#ctx0" brushRef="#br0">26291 14258 0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00:36.63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627">
    <iact:property name="dataType"/>
    <iact:actionData xml:id="d0">
      <inkml:trace xmlns:inkml="http://www.w3.org/2003/InkML" xml:id="stk0" contextRef="#ctx0" brushRef="#br0">11730 14116 0</inkml:trace>
    </iact:actionData>
  </iact:action>
  <iact:action type="add" startTime="7165">
    <iact:property name="dataType"/>
    <iact:actionData xml:id="d1">
      <inkml:trace xmlns:inkml="http://www.w3.org/2003/InkML" xml:id="stk1" contextRef="#ctx0" brushRef="#br0">12886 14116 0,'0'0'1,"236"0"7,-23 0-4,-25 0 4,48 0 0,0 0 0,71 0-1,-47 24 2,-24-24-2,23 23 1,25 1 0,-48 23-1,-24-23 2,0-1-2,24 48 1,-23-47 0,-24-1-1,-24 1 1,0 0 0,0 23 0,-23-24 0,-71 1 0,23 0-1,1-24 1,-25 0-1,-46 0 2,0 0-2,-1 0 2,1 0-3,-1 0 383,1 0-381,47 0 8,-48 0-7,25 0-2,22 0-1,1 0 3,0 0-2,23 0 2,-23 0-2,24 0 1,-1 0-1,24 0 2,47 0-2,-47 0 1,47 0 0,24 0 0,-47 0-1,-24 0 1,0 0-1,-47 0 2,-24 0-2,24 0 3,-1 0-4,-22 0 10,-1 0-9,-24 0 9,1 0 7,0 0 16,-1 0-32,1 0 2,-1 0 14,1 0-8,0 0 78</inkml:trace>
    </iact:actionData>
  </iact:action>
  <iact:action type="add" startTime="10194">
    <iact:property name="dataType"/>
    <iact:actionData xml:id="d2">
      <inkml:trace xmlns:inkml="http://www.w3.org/2003/InkML" xml:id="stk2" contextRef="#ctx0" brushRef="#br0">7977 16807 0</inkml:trace>
    </iact:actionData>
  </iact:action>
  <iact:action type="add" startTime="11011">
    <iact:property name="dataType"/>
    <iact:actionData xml:id="d3">
      <inkml:trace xmlns:inkml="http://www.w3.org/2003/InkML" xml:id="stk3" contextRef="#ctx0" brushRef="#br0">17488 15910 0</inkml:trace>
    </iact:actionData>
  </iact:action>
  <iact:action type="add" startTime="11712">
    <iact:property name="dataType"/>
    <iact:actionData xml:id="d4">
      <inkml:trace xmlns:inkml="http://www.w3.org/2003/InkML" xml:id="stk4" contextRef="#ctx0" brushRef="#br0">23577 14777 0</inkml:trace>
    </iact:actionData>
  </iact:action>
  <iact:action type="add" startTime="14229">
    <iact:property name="dataType"/>
    <iact:actionData xml:id="d5">
      <inkml:trace xmlns:inkml="http://www.w3.org/2003/InkML" xml:id="stk5" contextRef="#ctx0" brushRef="#br0">8166 16548 0</inkml:trace>
    </iact:actionData>
  </iact:action>
  <iact:action type="add" startTime="15278">
    <iact:property name="dataType"/>
    <iact:actionData xml:id="d6">
      <inkml:trace xmlns:inkml="http://www.w3.org/2003/InkML" xml:id="stk6" contextRef="#ctx0" brushRef="#br0">16143 15344 0</inkml:trace>
    </iact:actionData>
  </iact:action>
  <iact:action type="add" startTime="16048">
    <iact:property name="dataType"/>
    <iact:actionData xml:id="d7">
      <inkml:trace xmlns:inkml="http://www.w3.org/2003/InkML" xml:id="stk7" contextRef="#ctx0" brushRef="#br0">24899 14329 0,'23'0'16</inkml:trace>
    </iact:actionData>
  </iact:action>
  <iact:action type="add" startTime="18690">
    <iact:property name="dataType"/>
    <iact:actionData xml:id="d8">
      <inkml:trace xmlns:inkml="http://www.w3.org/2003/InkML" xml:id="stk8" contextRef="#ctx0" brushRef="#br0">8379 16123 0</inkml:trace>
    </iact:actionData>
  </iact:action>
  <iact:action type="add" startTime="19755">
    <iact:property name="dataType"/>
    <iact:actionData xml:id="d9">
      <inkml:trace xmlns:inkml="http://www.w3.org/2003/InkML" xml:id="stk9" contextRef="#ctx0" brushRef="#br0">16285 15273 0</inkml:trace>
    </iact:actionData>
  </iact:action>
  <iact:action type="add" startTime="20502">
    <iact:property name="dataType"/>
    <iact:actionData xml:id="d10">
      <inkml:trace xmlns:inkml="http://www.w3.org/2003/InkML" xml:id="stk10" contextRef="#ctx0" brushRef="#br0">23247 14848 0,'23'0'8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00:36.63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313">
    <iact:property name="dataType"/>
    <iact:actionData xml:id="d0">
      <inkml:trace xmlns:inkml="http://www.w3.org/2003/InkML" xml:id="stk0" contextRef="#ctx0" brushRef="#br0">9936 15131 0,'0'-23'118,"24"23"-81,-1 0-19,25 0-13,-1 0 11,-24 0-8,48 0-1,-24 0 1,1 0 0,46 0-1,24 0 1,-24-24 0,24 24 0,95-47-1,23 47 1,0-24-1,47 1 2,-23 23-2,70-24 2,24 24-2,-47-47 1,-24 23-1,0 24 2,-47 0-2,24 0 0,-48 0 2,-23 0-2,23 0 1,-23 0 0,-24 0-1,1 0 1,-25 0 0,24 0 0,-47 0 0,-23 0 0,23 0-1,0 0 1,-47 0-1,23 0 2,-23 0-2,-24 0 1,47 0-1,-46 0 1,22 0 0,1 0 0,-24 0-1,24 0 1,0 0 0,-24 0 0,24 0 0,0 0 0,-47 0-1,23 0 1,24 0 0,-48 0 0,48 0 0,-47 0 0,46 0-1,-22 0 1,-1 0-1,24 0 2,-24 0-1,-24 0-1,48 0 1,-24 0-1,-23 0 2,23 24-2,-23-24 1,23 0 7,-23 0-6,-1 0 38,1 0-24</inkml:trace>
    </iact:actionData>
  </iact:action>
  <iact:action type="add" startTime="9894">
    <iact:property name="dataType"/>
    <iact:actionData xml:id="d1">
      <inkml:trace xmlns:inkml="http://www.w3.org/2003/InkML" xml:id="stk1" contextRef="#ctx0" brushRef="#br0">20580 15414 0,'24'0'219,"-1"0"-198,1 0-14,23 0 15,-23 0-19,-1 0 4,24 0 0,1 0 1,22 0 0,-22 0-1,-1 24 2,47-24-2,24 0 2,24 24-2,-1-24 1,72 23-1,23-23 1,47 0-1,-47 0 2,0 0-2,24 0 2,-24 0-2,0 0 1,-24 0-1,-23 0 1,23 0 0,-70 0 0,-1 0-1,1 0 1,23 0 0,-47 0 0,47 0-1,-23-23 1,-24 23 0,47 0 0,-47-24 1,-23 24-2,-1 0 0,-47 0 1,48 0 0,-25 0 0,-22 0 0,-1 0-1,24 0 1,-24 0 0,24-24-1,-24 24 1,24-23 0,-24 23 0,47 0-1,-70 0 2,47-24-2,-1 24 2,-46 0-3,0-23 2,23 23 0,-24 0 23,1 0 320,0 0-345,23 0 11,-24 0-10,25 0 2,22 0-1,-22 0-2,23 0 3,23 0-2,-23 0 0,23 0 1,1 0 0,23 0 1,-24 0-2,24 0 1,0 0 0,47 0 0,-47 0-1,0 0 0,-23 0 1,-1 0 0,-23-24-1,23 24 2,1-24-2,-1 24 1,24-23-1,0 23 1,-47 0 0,0 0 0,-1 0-1,25 0 1,-72 0 0,48 0 0,-47 0 0,-1 0 0,1 0 0,0 0-1,-1 0 25</inkml:trace>
    </iact:actionData>
  </iact:action>
  <iact:action type="add" startTime="14447">
    <iact:property name="dataType"/>
    <iact:actionData xml:id="d2">
      <inkml:trace xmlns:inkml="http://www.w3.org/2003/InkML" xml:id="stk2" contextRef="#ctx0" brushRef="#br0">5971 16146 0</inkml:trace>
    </iact:actionData>
  </iact:action>
  <iact:action type="add" startTime="15217">
    <iact:property name="dataType"/>
    <iact:actionData xml:id="d3">
      <inkml:trace xmlns:inkml="http://www.w3.org/2003/InkML" xml:id="stk3" contextRef="#ctx0" brushRef="#br0">12957 16477 0</inkml:trace>
    </iact:actionData>
  </iact:action>
  <iact:action type="add" startTime="16080">
    <iact:property name="dataType"/>
    <iact:actionData xml:id="d4">
      <inkml:trace xmlns:inkml="http://www.w3.org/2003/InkML" xml:id="stk4" contextRef="#ctx0" brushRef="#br0">23058 17374 0</inkml:trace>
    </iact:actionData>
  </iact:action>
  <iact:action type="add" startTime="18512">
    <iact:property name="dataType"/>
    <iact:actionData xml:id="d5">
      <inkml:trace xmlns:inkml="http://www.w3.org/2003/InkML" xml:id="stk5" contextRef="#ctx0" brushRef="#br0">6207 16052 0</inkml:trace>
    </iact:actionData>
  </iact:action>
  <iact:action type="add" startTime="19437">
    <iact:property name="dataType"/>
    <iact:actionData xml:id="d6">
      <inkml:trace xmlns:inkml="http://www.w3.org/2003/InkML" xml:id="stk6" contextRef="#ctx0" brushRef="#br0">14043 16571 0</inkml:trace>
    </iact:actionData>
  </iact:action>
  <iact:action type="add" startTime="22988">
    <iact:property name="dataType"/>
    <iact:actionData xml:id="d7">
      <inkml:trace xmlns:inkml="http://www.w3.org/2003/InkML" xml:id="stk7" contextRef="#ctx0" brushRef="#br0">6774 16075 0</inkml:trace>
    </iact:actionData>
  </iact:action>
  <iact:action type="add" startTime="23713">
    <iact:property name="dataType"/>
    <iact:actionData xml:id="d8">
      <inkml:trace xmlns:inkml="http://www.w3.org/2003/InkML" xml:id="stk8" contextRef="#ctx0" brushRef="#br0">13901 16571 0,'0'0'1</inkml:trace>
    </iact:actionData>
  </iact:action>
  <iact:action type="add" startTime="24480">
    <iact:property name="dataType"/>
    <iact:actionData xml:id="d9">
      <inkml:trace xmlns:inkml="http://www.w3.org/2003/InkML" xml:id="stk9" contextRef="#ctx0" brushRef="#br0">21854 16524 0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00:36.637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5166">
    <iact:property name="dataType"/>
    <iact:actionData xml:id="d0">
      <inkml:trace xmlns:inkml="http://www.w3.org/2003/InkML" xml:id="stk0" contextRef="#ctx0" brushRef="#br0">402 6137 0,'0'24'154,"0"0"-145,0-1-2,0 24 2,0 1 6,0-1-7,0-24-1,0 1 1,0 0-1,0-1 1,0 1 1,0-1 13,0 1-14,0 0 10,0-1 27</inkml:trace>
    </iact:actionData>
  </iact:action>
  <iact:action type="add" startTime="6278">
    <iact:property name="dataType"/>
    <iact:actionData xml:id="d1">
      <inkml:trace xmlns:inkml="http://www.w3.org/2003/InkML" xml:id="stk1" contextRef="#ctx0" brushRef="#br0">402 5854 0,'0'24'311,"-24"-1"-257,24 1-39,0 0 23,-24-24-30,24 23 0,0 1 0,-23-24 8,23 23-10,0 1 10,-24-24-7,24 24-2,0-1 1,0 1 7,0-1 2,-23 1-2,23 0 124,-24-24-107,24 23-25,0 1 9,0-1 7,0 1-15,-24 0 8,24-1-9,0 1 0,-23-1 10,23 1-10,0 0 10,0-1-10,0 1 1,0-1 7,0 1-8,0 0 16,0-1-5,0 1-12,0-1 25,0 1-15,23-24 0,1 24 6,0-24-14,-24 23 9,23-23-10,1 0 0,-1 0 1,1 0 16,0 0-17,-1 0 24,1 0-23,-1 0 7,1 0 32,0 0-31,-24-23 7,23 23-6,1 0-3,-1-24-6,-23 0 15,0 1 16,24-1-16,-24 1 2,0-1-11,24 0-5,-24 1-2,0-1 1,0 1-1,0-25 2,0 1-3,0 0 3,0 0-2,0 0 1,0 23 0,0-23 0,0 23 0,0-23 0,0 23-1,0 1 1,0-1 0,0 1-1,0-1 17,0 0-8,0 1 131,-24 23-124,0 0-6,1 0-3,-1 0 10,1 0-16,-1 0-1,0 0 16,1 0-15,-1 0 23,1 0 1,-1 0-1,0 0 54</inkml:trace>
    </iact:actionData>
  </iact:action>
  <iact:action type="add" startTime="11149">
    <iact:property name="dataType"/>
    <iact:actionData xml:id="d2">
      <inkml:trace xmlns:inkml="http://www.w3.org/2003/InkML" xml:id="stk2" contextRef="#ctx0" brushRef="#br0">1865 5618 0,'-24'0'272,"1"0"-257,-1 0-7,0 24 1,1-24 6,-1 23-7,1 1 15,-1-24-8,0 23-7,1 1 23,-1 0-15,24 23 0,-23-24-9,-1 25 9,0-25-8,24 1 7,-23 0-7,-1-1-1,24 1 9,-23-24-9,23 23 1,0 1 8,0 0-8,0-1-1,-24-23 1,24 24 0,0-1 0,0 1 8,0 0-10,0-1 3,0 24 7,0-23-1,0 23-8,0-23 9,0-1-8,0 1-1,0 0 10,0-1-1,0 1 6,0-1-5,0 1-10,0 0 15,0-1-14,0 1 24,24-1-24,-24 1-1,23-24 9,-23 24-8,24-1-1,-24 1 9,23 0-9,1-24 1,0 47 0,-1 0 8,24-47-8,-47 24 0,24-1-1,0 1 1,-1-1-1,1-23 1,-1 48 0,1-48 0,-24 23 0,24-23-1,-1 24 0,1-1 1,-1-23 1,-23 24-2,24-24 2,0 24-2,-24-1 0,23-23 1,1 0 0,-24 24 0,23-1 0,1 1 7,0-24-7,-24 24 0,23-24-1,-23 23 1,24-23 0,-1 24 16,1-24-16,0 0-1,-24 23 0,47-23 9,-24 0-8,1 0 8,0 24-9,-1-24 9,1 24-8,-1-24 0,25 23 7,-25-23-7,24 0 10,-23 0-13,0 0 11,-1 0-9,1 0 10,-1 0-11,1 0 12,0 0-3,-1 0 0,1 0-7,-1 0-1,1 0 1,0 0 7,-1 0-7,1 0 7,23 0-6,-23 0 6,-1 0-8,1 24 3,-1-24-4,1 0 3,0 0-2,-1 23 1,1-23-1,23 24 10,-23-24-10,-1 0 16,1 0-15,-24 24-1,23-24 1,25 0 303,-25 0-303,1 0-1,23-24 1,24 0 0,-48 24 0,1-23 1,0 23-3,23 0 3,0-24-2,-23 24 9,-1 0-9,1 0 9,-1 0-8,1 0 7,0 0 1,-1 0 7,1 0 24,-24-23-24,23 23-16,-23-24 9,24 24-7,0-24 7,-1 24-2,1-23 9,-1 23-7,-23-24-1,24 24-7,-24-23 31,24-1-31,-24 0 0,0 1-1,0-24 2,23 23-3,-23-23 3,0 0-2,0 23 1,0-23 0,0 0 8,0 23-9,0 0 9,0 1 0,0-1-9,0 1 10,0-1-2,0 0 2,0 1-11,0-1 9,0 0 9,0 1-8,0-1 6,0 1-14,-23-25 8,23 25-9,0-1 1,0 1 0,0-1 0,-24 0-1,24 1 1,0-1 0,-24 1 0,24-1 0,0 0-1,-23 24 1,23-47-1,-24 24 10,1-1-2,23 0-8,0 1 10,-24 23-9,24-24-1,-24 24 2,24-23-3,-23-1 9,23 0-6,-24 24-2,1 0 2,23-23-2,-24-1 9,0 24-9,1 0 47,23-23-45,-24 23 356,1 0-356,-1 0 5,-23 0-6,0-24 8,23 24-8,24-24-1,-24 24 1,1 0-1,-1 0 9,1-23-9,-1 23 9,24-24-8,-24 24 0,1 0-1,-1 0 17,1 0-16,23-24 0,-24 24-1,0 0 1,1-23-1,-24 23 9,23-24-7,0 24-3,1 0 4,-1 0-4,1 0 2,-1 0 0,0-23 0,-23 23-1,24-24 2,-25 0-2,25 24 1,-1-23-1,-23 23 1,0 0 0,47-24 2,-47 24-1,23-23-5,0 23 4,1-24 0,-1 24-1,1 0 1,-1 0 0,0-24 0,-23 1 8,24 23-9,-25-24 9,25 24-8,-24 0 8,23 0-1,-23 0-8,23 0 1,1-23 0,-1 23 2,0 0 3,1 0-5,-1 0 0,1 0 7,-1 0-5,0 0 27,1 0-21,-1 0-1,1 0 78,-1 0-38,0 0-24,1 0-15,-1 0-1,1 0 16,23 23-23,-24-23 0,24 24 15,-24-24-7,24 23-8,-23-23 7,23 24 16,0 0-8,-24-24-14,1 0 22,23 23-24,-24 1 24</inkml:trace>
    </iact:actionData>
  </iact:action>
  <iact:action type="add" startTime="23467">
    <iact:property name="dataType"/>
    <iact:actionData xml:id="d3">
      <inkml:trace xmlns:inkml="http://www.w3.org/2003/InkML" xml:id="stk3" contextRef="#ctx0" brushRef="#br0">6113 7129 0,'23'0'225,"1"0"-218,0 0 1,-1 0-1,1 0 2,-1 0-2,25 0 1,-25 0-1,24 0 10,-23 0-11,23 0 2,-23 0 0,-1 0 0,25 0 0,-25 0 7,25 0-7,-25 0 8,1 0-9,-1 0 9,1 0 1,0 0-2,-1 0 8,1 0-16,-1 0 11,1 0 3,0 0-12,-1 0 23,1 0-24,-1 0 5,1 0 34</inkml:trace>
    </iact:actionData>
  </iact:action>
  <iact:action type="add" startTime="25922">
    <iact:property name="dataType"/>
    <iact:actionData xml:id="d4">
      <inkml:trace xmlns:inkml="http://www.w3.org/2003/InkML" xml:id="stk4" contextRef="#ctx0" brushRef="#br0">11163 7200 0,'24'0'264,"0"0"-257,-1 0 1,1 0 0,-1 0 0,1 0-1,0 0 1,23 0 0,0 0 8,-23 0-9,-1 0 1,24 0-1,1 0 9,-25 0-7,24 0-1,-23 23-1,0-23 1,-1 0 2,1 24-5,-1-24 3,1 0 0,0 0 0,23 0 7,-24 0-7,1 0 10,0 0-14,-1 0 5,1 0-2,-1 0 2,25 0 9,-25 0-13,1 0 10,-1 0-8,1 0 2,0 0-1,-1 0-1,1 0 11,-1 0-13,1 0 11,0 0 0,-1 0-1,1 0 2,-1 0-3,1 0 58</inkml:trace>
    </iact:actionData>
  </iact:action>
  <iact:action type="add" startTime="34961">
    <iact:property name="dataType"/>
    <iact:actionData xml:id="d5">
      <inkml:trace xmlns:inkml="http://www.w3.org/2003/InkML" xml:id="stk5" contextRef="#ctx0" brushRef="#br0">5688 7152 0,'0'24'155,"-24"-24"-141,1 0-6,-24 24 0,-1-1 8,25-23-9,-1 0 0,-23 24 1,23-24 1,-23 0-2,24 0 1,-1 0-1,-23 23 1,23-23 0,-23 24 7,23-24-7,1 0 0,-1 0 0,1 0 0,-1 0 0,0 0-1,-23 0 11,24 0-5,-1 0-5,0 0 0,1 0 0,-1 0 8,1 0 0,-1 0 7,0 0-16,1 0 9,-1 0 15,1 0-24,-1 0 24,0 0-15,1 0 0,-1 24 7,1-24-7,-1 23 7,0-23 1,1 0-17,-1 0 47,1 0-30</inkml:trace>
    </iact:actionData>
  </iact:action>
  <iact:action type="add" startTime="37679">
    <iact:property name="dataType"/>
    <iact:actionData xml:id="d6">
      <inkml:trace xmlns:inkml="http://www.w3.org/2003/InkML" xml:id="stk6" contextRef="#ctx0" brushRef="#br0">13783 7365 0,'0'-24'242,"47"1"-235,-23 23 0,-1 0 2,1-24-1,0 24-2,-1-24 3,1 1-1,-1 23 0,1 0-2,0 0 4,-1-24-4,24 24 11,-23-23-10,0 23 9,-1 0-1,1 0 2,-1 0-11,1 0 2,0 0 8,-1 0-8,1 0 22,-1 0-13,1 0 5,0 0 2,-1 0-16,1 0-1,-1 0 1,1-24 0,0 24-1,-1 0 1,1 0 0,-1 0 7,1 0-7,0 0 0,-1 0 0,1 0 0,-1 0 16,1 0 6,0 0-6,-1 0 108,1 0-110,-1 0-5,1 0-9,0 0 8,-1 0-10,1 0 2,-1 0 8,1 0-1,0 0 87</inkml:trace>
    </iact:actionData>
  </iact:action>
  <iact:action type="add" startTime="41092">
    <iact:property name="dataType"/>
    <iact:actionData xml:id="d7">
      <inkml:trace xmlns:inkml="http://www.w3.org/2003/InkML" xml:id="stk7" contextRef="#ctx0" brushRef="#br0">2809 7884 0</inkml:trace>
    </iact:actionData>
  </iact:action>
  <iact:action type="add" startTime="42327">
    <iact:property name="dataType"/>
    <iact:actionData xml:id="d8">
      <inkml:trace xmlns:inkml="http://www.w3.org/2003/InkML" xml:id="stk8" contextRef="#ctx0" brushRef="#br0">5098 7766 0</inkml:trace>
    </iact:actionData>
  </iact:action>
  <iact:action type="add" startTime="43027">
    <iact:property name="dataType"/>
    <iact:actionData xml:id="d9">
      <inkml:trace xmlns:inkml="http://www.w3.org/2003/InkML" xml:id="stk9" contextRef="#ctx0" brushRef="#br0">6160 7648 0</inkml:trace>
    </iact:actionData>
  </iact:action>
  <iact:action type="add" startTime="43579">
    <iact:property name="dataType"/>
    <iact:actionData xml:id="d10">
      <inkml:trace xmlns:inkml="http://www.w3.org/2003/InkML" xml:id="stk10" contextRef="#ctx0" brushRef="#br0">7246 7625 0</inkml:trace>
    </iact:actionData>
  </iact:action>
  <iact:action type="add" startTime="48342">
    <iact:property name="dataType"/>
    <iact:actionData xml:id="d11">
      <inkml:trace xmlns:inkml="http://www.w3.org/2003/InkML" xml:id="stk11" contextRef="#ctx0" brushRef="#br1">8449 7436 0</inkml:trace>
    </iact:actionData>
  </iact:action>
  <iact:action type="add" startTime="48872">
    <iact:property name="dataType"/>
    <iact:actionData xml:id="d12">
      <inkml:trace xmlns:inkml="http://www.w3.org/2003/InkML" xml:id="stk12" contextRef="#ctx0" brushRef="#br1">9016 7483 0</inkml:trace>
    </iact:actionData>
  </iact:action>
  <iact:action type="add" startTime="52095">
    <iact:property name="dataType"/>
    <iact:actionData xml:id="d13">
      <inkml:trace xmlns:inkml="http://www.w3.org/2003/InkML" xml:id="stk13" contextRef="#ctx0" brushRef="#br1">12886 5618 0,'0'24'281,"0"-1"-266,0 1-8,0-1 8,0 25-7,0-25 8,0 1-9,0-1 2,0 1 6,0 0 0,0-1 2,0 1-10,0 0 8,0-1 0,0 1-6,24-24-2,-24 47 9,0-23-1,0-1 3,0 1-11,23-1 7,-23 1-5,0 0-2,0-1 9,0 1-9,0-1 9,24 1-7,-24 0-3,0-1 12,0 1-12,24-24 1,-24 23 9,0 1-7,0 0-3,0-1 18,0 1-17,23-1 9,-23 1-7,0 0-2,0-1 17,0 1-17,0-1 16,0 1-15,0 0 8,0-1-8,0 1-2,0 0 12,0-1-11,0 1 8,0-1-7,0 1-1,0 0 9,0-1-9,0 1 9,0-1-8,0 1-1,0 0 17,0-1-17,0 1 17,0-1-17,0 1 1,24-24 12,-24 24-16,0-1 4,23-23 7,-23 24-7,0-1-1,0 1 1,0 0 9,0-1-10,0 1 1,0-1-1,24 1 2,-24 0 5,0-1-6,24 1 9,-24-1-11,0 1 3,0 0 6,0-1-7,0 1 7,0 0-6,0-1-2,23-23 1,-23 24 7,0-1 0,0 1 1,0 0-1,0-1 1,0 1 15,0-1-15,0 1 30,0 0-7</inkml:trace>
    </iact:actionData>
  </iact:action>
  <iact:action type="add" startTime="55258">
    <iact:property name="dataType"/>
    <iact:actionData xml:id="d14">
      <inkml:trace xmlns:inkml="http://www.w3.org/2003/InkML" xml:id="stk14" contextRef="#ctx0" brushRef="#br1">10408 7577 0</inkml:trace>
    </iact:actionData>
  </iact:action>
  <iact:action type="add" startTime="55904">
    <iact:property name="dataType"/>
    <iact:actionData xml:id="d15">
      <inkml:trace xmlns:inkml="http://www.w3.org/2003/InkML" xml:id="stk15" contextRef="#ctx0" brushRef="#br1">10857 7577 0</inkml:trace>
    </iact:actionData>
  </iact:action>
  <iact:action type="add" startTime="56417">
    <iact:property name="dataType"/>
    <iact:actionData xml:id="d16">
      <inkml:trace xmlns:inkml="http://www.w3.org/2003/InkML" xml:id="stk16" contextRef="#ctx0" brushRef="#br1">11541 7766 0</inkml:trace>
    </iact:actionData>
  </iact:action>
  <iact:action type="add" startTime="56993">
    <iact:property name="dataType"/>
    <iact:actionData xml:id="d17">
      <inkml:trace xmlns:inkml="http://www.w3.org/2003/InkML" xml:id="stk17" contextRef="#ctx0" brushRef="#br1">12367 7790 0,'24'0'102</inkml:trace>
    </iact:actionData>
  </iact:action>
  <iact:action type="add" startTime="58988">
    <iact:property name="dataType"/>
    <iact:actionData xml:id="d18">
      <inkml:trace xmlns:inkml="http://www.w3.org/2003/InkML" xml:id="stk18" contextRef="#ctx0" brushRef="#br1">13476 7695 0</inkml:trace>
    </iact:actionData>
  </iact:action>
  <iact:action type="add" startTime="59470">
    <iact:property name="dataType"/>
    <iact:actionData xml:id="d19">
      <inkml:trace xmlns:inkml="http://www.w3.org/2003/InkML" xml:id="stk19" contextRef="#ctx0" brushRef="#br1">14255 7695 0</inkml:trace>
    </iact:actionData>
  </iact:action>
  <iact:action type="add" startTime="61164">
    <iact:property name="dataType"/>
    <iact:actionData xml:id="d20">
      <inkml:trace xmlns:inkml="http://www.w3.org/2003/InkML" xml:id="stk20" contextRef="#ctx0" brushRef="#br1">10432 8215 0,'47'0'171,"0"0"-164,-23 0 1,47 0 0,-24 0 0,0 0 0,24 0-1,-48 0 2,48 0-2,-24 0 1,1 0 0,-1 0-1,24 0 1,-48 0 0,48 0-1,-24 0 2,0 0-2,1 0 0,46 0 1,-47 0 0,24 0 0,0 0-1,0 0 1,23 0 0,-23 0 0,0 0 0,23 0-1,-23-24 1,23 24-1,-70 0 2,47-24-1,-24 24-1,-24-23 1,25 23 0,-25 0-1,1 0 1,23 0 0,-23 0 0,23-24 0,0 24-1,0-23 1,0 23 0,24 0 0,-47-24-1,23 24 1,24-24 0,-48 24-1,1-23 1,23 23 0,0 0 8,-23 0-1,47 0-7,-48-24 0,25 24 0,22 0-1,-46 0 2,47 0-2,-24 0 1,0 0 0,24 0-1,-47 0 1,23 0 0,-24 0 0,25 0 8,-25 0-1,24 0 1,1 0-8,22 0-1,1 0 0,-24 0 3,48 0-4,-24 24 2,-1-24-1,-46 0 2,23 23-1,0-23 0,1 0 7,-25 0-7,-23 24 7,24-24 16,-1 0 148</inkml:trace>
    </iact:actionData>
  </iact:action>
  <iact:action type="add" startTime="64178">
    <iact:property name="dataType"/>
    <iact:actionData xml:id="d21">
      <inkml:trace xmlns:inkml="http://www.w3.org/2003/InkML" xml:id="stk21" contextRef="#ctx0" brushRef="#br1">2266 8616 0,'24'0'186,"-1"0"-177,1 0-2,-1 0 1,1 0-1,0 0 1,23 0 0,-24 0-1,25 0 1,-25 0 0,24 0 0,24 0 0,-47 0 0,23 0-1,-23 0 2,-1 0-2,1 0 2,-1 0-3,1 0 12,0 0 3,-1 0 41</inkml:trace>
    </iact:actionData>
  </iact:action>
  <iact:action type="add" startTime="65159">
    <iact:property name="dataType"/>
    <iact:actionData xml:id="d22">
      <inkml:trace xmlns:inkml="http://www.w3.org/2003/InkML" xml:id="stk22" contextRef="#ctx0" brushRef="#br1">3847 8616 0,'24'0'39,"23"0"37,0 0-60,24 0-8,-24 0 0,71 0-1,-23 0 1,-1 0 0,0 0-1,-23 0 1,24 0 0,-1 0 0,-47 0-1,24 0 2,47 0-2,-24 0 1,24-24-1,0 24 3,24-23-4,-71 23 2,47 0-1,0 0 2,23 0-2,-70 0 4,47 0-6,24 0 2,-24 0 2,0 0-2,-24 0 0,-23 0 1,24 0 0,-1 0 0,-47 0 0,0 0-1,24 0 2,-24 0 7,-23 0-9,0 0 25</inkml:trace>
    </iact:actionData>
  </iact:action>
  <iact:action type="add" startTime="66200">
    <iact:property name="dataType"/>
    <iact:actionData xml:id="d23">
      <inkml:trace xmlns:inkml="http://www.w3.org/2003/InkML" xml:id="stk23" contextRef="#ctx0" brushRef="#br1">7883 8569 0,'0'23'9,"0"1"35,24-24-5,-24 24-31,23-24 0,1 0-1,-1 0 1,25 0 0,-25 0 0,24 0-1,-23 0 4,47 0-6,0 0 3,-24 0-1,24 0 1,-24 0 0,0 0-1,0 0 2,0 0-2,-23 0 9,0 0-8,-1 0 23,1 0-8,-1 0-7</inkml:trace>
    </iact:actionData>
  </iact:action>
  <iact:action type="add" startTime="67132">
    <iact:property name="dataType"/>
    <iact:actionData xml:id="d24">
      <inkml:trace xmlns:inkml="http://www.w3.org/2003/InkML" xml:id="stk24" contextRef="#ctx0" brushRef="#br1">10196 8876 0,'23'0'8,"1"0"7,23 23 1,0-23-9,-23 0 2,23 0-3,0 0 3,48 0-2,23 0 1,0 0 0,23 0-1,48 0 1,47-23 0,-23-1-1,-25 0 2,48 24-1,95-23 0,-95-24-2,47 47 2,-47 0 1,0 0-1,-47 0-1,23 47 1,1 0-1,-48-23 2,71 70-2,-24-47 1,-47 0-1,48 1 1,-48 23 0,-23-24 0,-24 0-1,-24 0 2,-47 0-1,24-23 0,-24 0-2,0-1 11,-23-23-2,0 0 24,-1 0 15</inkml:trace>
    </iact:actionData>
  </iact:action>
  <iact:action type="add" startTime="69503">
    <iact:property name="dataType"/>
    <iact:actionData xml:id="d25">
      <inkml:trace xmlns:inkml="http://www.w3.org/2003/InkML" xml:id="stk25" contextRef="#ctx0" brushRef="#br1">15317 7318 0,'24'23'208,"-1"1"-200,24-1 0,-23 1 1,23 23-3,0 24 4,24 0-3,-24-47 3,1 70-2,22-23 2,1 70-2,0-70 1,-24 24-2,0-25 2,1 1 4,-1 0-5,-24-47 1,72 117-2,-48-70 2,0 0-1,48 23 1,-25 1-2,48 46-1,24 1 2,-47-24 0,-1-23 1,24 23-3,-24-24 3,24 24-3,-47-47 3,71 23 0,-48 24-1,48 0-1,-1 0 3,1-23-3,0 23 2,-24 0-1,23-24 1,-70 24-2,23-47 4,24 71-5,-23-71-5,23 47 11,-47-48-6,47 72 1,-24-71-1,0-24 3,1 24-3,46 0 3,-46 0-2,-1-24-1,24 0 3,-23 0-1,46 48 1,-46-48-1,46 24-1,-23 23 0,71-23 5,-47 23-5,-24-23 0,23 24-2,1-25 7,-71-22-6,-1-1 3,1 0-2,-47 0 1,23-23-1,-23-24 0,-1 47 11,1-47-11,-1 24 1,25-1 7,-25 1-7,24-1 1,-23-23 1,0 0-5,-24 24 10,23-24-6,1 0 7,-24 24-9,0-48 855,0 0-847,0 1-7,0-1 1,0 1 6,0-1-7,0 0 7,0 1-6,0-1-3,0 1 17,0-1-6,0 0-2,0 1-8,0-1 1,0 1 16,0-1-8,0 0 8,0 1-10,0-1-7,0 1 33,0-1-18,0 0 42,0 1-41,0-1-9,0 1-5,0-1 7,0 0 6,0 1-6,0-1 7,0 0 8,0 1-7,0 46 224,0 1-241,0 23 9,0-23-8,0 0-1,0-1 1,0 1 0,0 23-1,0-23 2,0-1-2,0 24 1,0-23 0,0 23 0,0 0 0,0 1 8,0-25-1,0 1-7,0-1-1,0 1 17,0 0-16,0-1 23,0 1-15,0-1 14,0 1 17,0 0 15,-24-24 78,1 0-132,-25 0 8,25 0-10,-1 0 11,1 0-10,-1 0 1,0 0 1,1 0-3,-1 0 10,-23 0-6,23 0 4,1 0 1,-1 0 9,1 0-17,-1 0 9,0 0-8,1 0-1,23 23 2,-24-23-1,1 0-2,-1 0 18,0 0 8,1 0-10,-1 0 96,24 24-111,-23-24 9,-1 0 38</inkml:trace>
    </iact:actionData>
  </iact:action>
  <iact:action type="add" startTime="78617">
    <iact:property name="dataType"/>
    <iact:actionData xml:id="d26">
      <inkml:trace xmlns:inkml="http://www.w3.org/2003/InkML" xml:id="stk26" contextRef="#ctx0" brushRef="#br0">1676 15013 0,'24'0'217,"-1"0"-192,1 0-18,-1 0 23,1 0-20,0-23-4,-1 23 27,1 0-26,-24-24 0,23 24 8,1-24-6,0 24-2,-24-23 1,23 23 7,1 0-5,-1-24-2,1 1 0,0 23-2,-1 0 1,1-24 2,-1 0-2,-23 1 0,48 23 2,-25-24 14,1 1-16,-1 23 1,1-24 23,0 24-15,-24-24-8,0 1 15,23 23 0,-23-24-6,24 24-11,-24-23 2,23 23 15,-23-24-6,0 0-2,0 1-1,24 23-4,-24-24-3,0 0 2,0-23 5,0 24-6,24 23-1,-24-24 2,0-23-2,0 0 10,0 23-3,0 0-5,0 1-1,0-1-2,0 1 2,0-1 0,0 0 8,0 1-8,0-1-1,0 1 1,0-1-1,0 0 1,0 1 0,0-1 0,0 1-1,0-1 2,0 0 8,0 1-11,0-1 2,0 1 8,0-1-9,0 0 0,0 1 17,0-1-8,0 0 7,0 1-15,0-1 0,0 1 15,0-1-13,-24 0 19,24 1-22,0-1 8,0 1-4,0-1-4,-24-23 1,24 23-1,-23 1 0,23-1 1,0 0 1,-24 24-3,24-23 3,0-1-1,0 1 0,0-1 6,-23 24-6,-1-47-1,0 23 10,24 1-7,-23-1 3,-1-23 2,1 47 1,23-24-6,0 1-4,-24 23 5,0-24-5,24 0 8,-23 24 1,23-23-7,-24 23-1,1 0 17,-1-24-9,0 24 1,1 0 0,-1-24 0,1 24 6,-1 0-7,0 0-5,1 0 5,-1 0-8,1 0 8,-25 0-6,48 24-2,-23-24 1,-1 24 0,1-1 1,-1 25-3,0-48 2,1 47 0,-1-24 0,1 1-1,-1 0 0,0-1 2,24 1 7,-23-24-8,23 23 0,-24-23-1,24 24 9,-23-24-9,23 24 17,0-1-8,-24-23-8,24 24 0,-24-24-2,24 23 3,0 1 0,0 0 12,-23-1-14,-1 24 17,24-23-9,-23-24-7,23 24 1,0 23-2,0-24 8,0 25-6,-24-48 1,24 23 0,0 1 1,0-1-6,0 1 2,0 0-2,0-1 3,0 1-2,0 0 4,0-1-4,0 1 2,0-1-1,0 1 1,0 23-1,0 0 9,0-23 0,0 0-8,0-1-1,0 1 1,0-1-1,0 1 2,0 0 5,0-1-7,0 1 9,0-1-2,0 1-6,0 0 16,0-1-16,24-23 0,-1 24 17,1-1-10,-24 1 8,0 0-15,0-1 8,23-23-9,-23 24 16,24-24-15,-24 23-3,0 1 21,0 0-10,24-24-7,-24 23 5,23-23-6,-23 24 7,24 0 1,-24-1 9,0 1-12,0-1-4,23-23-2,1 24 9,-24 0 7,24-24 10,-24 23-28,0 1 4,23-24-2,-23 23 9,0 1 30,24-24-38,-24 24 8,23-24-1,1 0 8,-24 23-15,0 1 16,24-24-17,-1 23 9,-23 1 30,24-24-38,-1 24 14,1-24 50,0 0-4</inkml:trace>
    </iact:actionData>
  </iact:action>
  <iact:action type="add" startTime="88129">
    <iact:property name="dataType"/>
    <iact:actionData xml:id="d27">
      <inkml:trace xmlns:inkml="http://www.w3.org/2003/InkML" xml:id="stk27" contextRef="#ctx0" brushRef="#br0">6160 14706 0,'24'0'270,"23"0"-253,-24 0-2,1 0-7,0 0 8,-1 0-10,1 0 2,-1 0 16,1 0-8,0 0 7,-1 0-16,1 0 10,-1 0-2,1 0 1,0 0-1,-1 0-7,1 0 15,0 0-15,-1 0-1,1 0 9,-1 0-8,1 0 15,0 0-7,-1 0-8,1 0 7,-1 0-7,1 0 7,0 0 1,-1 0-8,1 0 22,-1 0-14,1 0 15,0 0-15,-1 0-9,1 0 64,-1 0-39,1 0 36,0 0-28</inkml:trace>
    </iact:actionData>
  </iact:action>
  <iact:action type="add" startTime="90693">
    <iact:property name="dataType"/>
    <iact:actionData xml:id="d28">
      <inkml:trace xmlns:inkml="http://www.w3.org/2003/InkML" xml:id="stk28" contextRef="#ctx0" brushRef="#br0">9913 14588 0,'23'0'109,"1"0"-78,-24 24-25,23-24 3,1 0 6,0 0-7,-1 0 7,1 0-7,23 0-1,-23 0 9,23 0-8,-24 0 8,1 0-7,0 0-4,23 0 4,0 0 6,0 0-5,-23 0-4,47 0 2,-48 0 0,24 0-1,1 0 0,-1 0 3,0 0-4,0 0 2,0 0 0,1 0 0,-25 0-1,24 0 2,1 24-2,-25-24 2,1 0-2,-1 0 1,1 0 7,0 0 1,-1 0-1,1 0 24,-1 0-8</inkml:trace>
    </iact:actionData>
  </iact:action>
  <iact:action type="add" startTime="95098">
    <iact:property name="dataType"/>
    <iact:actionData xml:id="d29">
      <inkml:trace xmlns:inkml="http://www.w3.org/2003/InkML" xml:id="stk29" contextRef="#ctx0" brushRef="#br1">1912 15485 0</inkml:trace>
    </iact:actionData>
  </iact:action>
  <iact:action type="add" startTime="96172">
    <iact:property name="dataType"/>
    <iact:actionData xml:id="d30">
      <inkml:trace xmlns:inkml="http://www.w3.org/2003/InkML" xml:id="stk30" contextRef="#ctx0" brushRef="#br1">3045 15202 0</inkml:trace>
    </iact:actionData>
  </iact:action>
  <iact:action type="add" startTime="96707">
    <iact:property name="dataType"/>
    <iact:actionData xml:id="d31">
      <inkml:trace xmlns:inkml="http://www.w3.org/2003/InkML" xml:id="stk31" contextRef="#ctx0" brushRef="#br1">3470 15202 0,'23'0'77</inkml:trace>
    </iact:actionData>
  </iact:action>
  <iact:action type="add" startTime="97181">
    <iact:property name="dataType"/>
    <iact:actionData xml:id="d32">
      <inkml:trace xmlns:inkml="http://www.w3.org/2003/InkML" xml:id="stk32" contextRef="#ctx0" brushRef="#br1">4296 15084 0</inkml:trace>
    </iact:actionData>
  </iact:action>
  <iact:action type="add" startTime="99202">
    <iact:property name="dataType"/>
    <iact:actionData xml:id="d33">
      <inkml:trace xmlns:inkml="http://www.w3.org/2003/InkML" xml:id="stk33" contextRef="#ctx0" brushRef="#br1">5877 15178 0</inkml:trace>
    </iact:actionData>
  </iact:action>
  <iact:action type="add" startTime="99863">
    <iact:property name="dataType"/>
    <iact:actionData xml:id="d34">
      <inkml:trace xmlns:inkml="http://www.w3.org/2003/InkML" xml:id="stk34" contextRef="#ctx0" brushRef="#br1">6443 15202 0</inkml:trace>
    </iact:actionData>
  </iact:action>
  <iact:action type="add" startTime="101952">
    <iact:property name="dataType"/>
    <iact:actionData xml:id="d35">
      <inkml:trace xmlns:inkml="http://www.w3.org/2003/InkML" xml:id="stk35" contextRef="#ctx0" brushRef="#br1">8237 15178 0</inkml:trace>
    </iact:actionData>
  </iact:action>
  <iact:action type="add" startTime="103056">
    <iact:property name="dataType"/>
    <iact:actionData xml:id="d36">
      <inkml:trace xmlns:inkml="http://www.w3.org/2003/InkML" xml:id="stk36" contextRef="#ctx0" brushRef="#br1">9299 15249 0</inkml:trace>
    </iact:actionData>
  </iact:action>
  <iact:action type="add" startTime="103568">
    <iact:property name="dataType"/>
    <iact:actionData xml:id="d37">
      <inkml:trace xmlns:inkml="http://www.w3.org/2003/InkML" xml:id="stk37" contextRef="#ctx0" brushRef="#br1">10314 15249 0,'23'0'7</inkml:trace>
    </iact:actionData>
  </iact:action>
  <iact:action type="add" startTime="105861">
    <iact:property name="dataType"/>
    <iact:actionData xml:id="d38">
      <inkml:trace xmlns:inkml="http://www.w3.org/2003/InkML" xml:id="stk38" contextRef="#ctx0" brushRef="#br1">1794 16382 0,'24'0'226,"-1"0"-211,1 0-1,-1 0-6,1 0 8,0 0 14,-1 0-14,1 0 31,-1 0-23</inkml:trace>
    </iact:actionData>
  </iact:action>
  <iact:action type="add" startTime="106863">
    <iact:property name="dataType"/>
    <iact:actionData xml:id="d39">
      <inkml:trace xmlns:inkml="http://www.w3.org/2003/InkML" xml:id="stk39" contextRef="#ctx0" brushRef="#br1">2644 16335 0,'23'0'26,"1"0"58,-1 0-71,1-23-5,23 23 0,-23 0 0,23 0-1,0 0 1,24 0 0,23-24 0,-23 24 0,0 0 0,0 0-1,23 0 2,-47 0-2,24 0 1,0 0-1,-24 0 1,0 0-1,1 0 1,-1 0 8,-24 0 0,1 0 15,0 0 24</inkml:trace>
    </iact:actionData>
  </iact:action>
  <iact:action type="add" startTime="107961">
    <iact:property name="dataType"/>
    <iact:actionData xml:id="d40">
      <inkml:trace xmlns:inkml="http://www.w3.org/2003/InkML" xml:id="stk40" contextRef="#ctx0" brushRef="#br1">5358 16264 0,'0'0'1,"23"0"10,24 0 14,1 0-9,-1 0-2,-24 0 1,1 0-3,0 0-8,-1 0 36,1 0-33,-1-23 0,1 23 1,0 0 0,-1 0 0,48 0-1,-24-24 10,-23 24-11,23 0 3,0 0-1,0-24-1,1 24 1,-1-23 0,-24 23-1,25 0 1,-1 0 0,0 0 7,-23-24 9,-1 24-17,1 0 16</inkml:trace>
    </iact:actionData>
  </iact:action>
  <iact:action type="add" startTime="108923">
    <iact:property name="dataType"/>
    <iact:actionData xml:id="d41">
      <inkml:trace xmlns:inkml="http://www.w3.org/2003/InkML" xml:id="stk41" contextRef="#ctx0" brushRef="#br1">7576 16123 0,'24'0'24,"-1"0"14,1 0-8,0 0-23,-1 0 2,1 0 6,-1 0-8,1 0 2,0 0-2,-1 0 1,1 0 0,-1 0 0,1 0-1,0 0 1,-1 0-1,1 0 9,-1 0-1,1 0 2,0 0 37</inkml:trace>
    </iact:actionData>
  </iact:action>
  <iact:action type="add" startTime="109746">
    <iact:property name="dataType"/>
    <iact:actionData xml:id="d42">
      <inkml:trace xmlns:inkml="http://www.w3.org/2003/InkML" xml:id="stk42" contextRef="#ctx0" brushRef="#br1">8709 16123 0,'24'0'47,"-1"0"-25,24 0-15,24 0 9,-47 0-8,47 0 0,-1 0-1,-22-24 2,46 24-2,0-24 1,1 24-1,-72 0 2,95-23-2,-47 23 1,24 0 0,-25-24 0,1 24 0,0 0 4,0-23-7,-24 23 1,24 0 2,0 0 0,-24 0 0,0-24-1,24 24 2,0 0-2,-24 0 2,0 0-3,0 0 2,0 0-1,24 0 3,-24 0 4,-23 0-7,0 0 9,-1 0 7,1 0 55</inkml:trace>
    </iact:actionData>
  </iact:action>
  <iact:action type="add" startTime="111268">
    <iact:property name="dataType"/>
    <iact:actionData xml:id="d43">
      <inkml:trace xmlns:inkml="http://www.w3.org/2003/InkML" xml:id="stk43" contextRef="#ctx0" brushRef="#br1">11706 14281 0,'24'0'311,"23"0"-304,24-47 2,0 0-2,23-24 1,48-70 0,117-25 0,-46 25 0,-1-48-1,48 24 1,-1-24 0,72-24 0,-119 24-1,24 71 1,24-47-1,-48 47 1,-23 47 1,-71 0-2,-47 24 0,-1 47 1,-22-23 0,-1-25 288,24 1-289,-48 0 1,48 0-1,23 0 2,24-48-1,24-23-1,23 47 1,-23-23 1,-1 23-2,25-47 0,-25 24 1,1 23 0,0-24 0,-1 25-1,-23-1 1,0 0-1,0 24 1,0-24 0,-23 24-1,-25-1 2,25 1-2,-48 24 1,-23 23 17,-1 0-19,1 0 228,-24-24-228,47 0 3,0 1-2,-23-24 2,47-1-2,23-22 1,0 22 0,24-22-1,0-1 1,24-24 0,0 25 1,-1 22-3,-46-23 2,46 24 0,-23-24 1,-23 48-2,46-24 1,-23-1-1,0 1 2,0-24-2,-47 71 1,23-47-1,1 24 1,-24-25 0,-1 25 1,-22-1-2,22 1 0,-22-25 1,-1 25 0,0 23 0,0-24-1,-23 24 1,23-47-1,0 47 2,-23-24-2,-1 1 9,1 23-8,23 0 255,0-24-254,-23 0-1,70-23 0,1 24-1,-1-25 1,1 25-1,-25-24 2,25 23-2,-24 0 1,-24 1 0,0-1-1,0 24 1,0-23 1,1 23-2,-1-24 1,-24 0-1,25 24 1,22-23-1,-46 23 1,23 0 0,0-24 1,-23 24-2,23 0 1,0-23-1,-23-1 2,23 24-2,-23 0 0,-1 0 1,25 0 0,-48-24 0,23 24 0,1 0-1,-1 0 1,1 0 15,0 0 1,-24-23 46,23 23-53,1 0-3,-1 0 2,1 0-1,0 0-7,-1 0 7,1 0-7,-1 0 1,1 0 14,0 0-15,-1 0 8,1 0-2,-1 0 2,1 0 46,-71 0 85,23 0-137,1 0-4,-1 0 1,0 0 2,1 0-2,-48-24 0,47 24 2,-23 0-1,24-23-1,-25 23 1,25 0-1,-1-24 1,1 24 9,-1-24-10,0 24 39,1 0-30,23-23 186,23 23-194,1 0 0,0 0-1,-1-24 2,24 24 6,-23 0-7,0 0 0,-1 0-1,1 0 1,-1 0 0,1 0 0,0 0 8,-1 0-9,1 0 8,-24 24 187,0-1-186,0 1-8,0 0 0,0 23 8,0-24-9,0 1 8,0 0-6,0-1 0,0 1-3,0-1 10,0 1 0,0 0-10,0-1 11,0 1 21,0-1-15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00:36.637"/>
    </inkml:context>
    <inkml:brush xml:id="br0">
      <inkml:brushProperty name="width" value="0.05292" units="cm"/>
      <inkml:brushProperty name="height" value="0.05292" units="cm"/>
    </inkml:brush>
  </inkml:definitions>
  <iact:action type="add" startTime="13468">
    <iact:property name="dataType"/>
    <iact:actionData xml:id="d0">
      <inkml:trace xmlns:inkml="http://www.w3.org/2003/InkML" xml:id="stk0" contextRef="#ctx0" brushRef="#br0">25583 7695 0,'24'0'240,"-1"0"-224,1 0-8,0 0 8,-1 0-10,1 0 11,-1 0-10,1 0 1,23 0 9,-23 0-11,-1 0 2,25 0-1,-1 0 3,0-23-4,24 23 3,-48-24-3,25 24 3,-1 0-1,0-23-1,24 23 1,-24-24 0,0 24-1,24-24 2,0 1-2,70-1 10,1 1-11,-95 23 2,48 0 0,-24 0 0,-24 0 0,24 0-1,-1-24 1,-22 24-1,22 0 1,1 0 0,-24 0 1,1 0-2,22 0 0,1 0 1,0 0 1,23 0-2,1 0 1,-48 0-1,47 0 1,1 0 0,-48 0 0,47-24-1,-23 24 1,24 0 0,-48-23 0,24 23-1,23-24 1,-23 24 2,-24 0-4,24 0 2,0-24-1,-24 24 9,-24 0-8,1 0-1,0 0 1,-1 0 8,1 0 15,-1 0-23,1-23-1,23-1 1,0 24 0,-23-23 0,47 23-1,0-24 2,-24 24-3,24 0 2,-1 0-1,-46 0 2,23 0-1,0-24 0,-23 24 0,23 0 0,-23 0-1,-1 0 1,25 0 0,-25 0-1,1 0 2,-1 0-2,1 0 9,0 0-9,-1 0 1,1 0 38</inkml:trace>
    </iact:actionData>
  </iact:action>
  <iact:action type="add" startTime="44831">
    <iact:property name="dataType"/>
    <iact:actionData xml:id="d1">
      <inkml:trace xmlns:inkml="http://www.w3.org/2003/InkML" xml:id="stk1" contextRef="#ctx0" brushRef="#br0">11871 15603 0,'0'-23'297,"0"-1"-290,0 1 10,24 23-10,-24-24 1,24 24-1,-1-24 1,-23 1 8,24-1-9,-24 0 0,23 24 2,-23-23-2,0-1 1,24 24 0,0-23 0,-24-1 0,23 24-1,-23-24 1,24 1 8,-1 23-8,-23-24-1,0 1 9,24 23-9,-24-24 1,24 0 0,-1 24 7,-23-47-7,24 24 16,-1-25-17,1 1 10,-24 24-11,24-1 2,-24-23 0,23 23-1,-23 1 1,24-25 1,-24 25-2,0-1 1,0-23 0,23 0 7,-23 23-7,24 1 8,-24-25-8,0 25 8,0-1-8,0 0 7,0 1-8,24-1 2,-24 1 6,0-1-7,0 0 7,0 1-8,0-1 1,0 1 0,0-25 9,0 25 5,0-1-15,0 1 9,0-1-8,0 0 0,0 1 8,0-1-8,0 1 38,0-1 0,0 0 17,0 1-24,-24 23-33,24-24 3,-24 24-2,24-23 1,-23-1 0,-1 0 8,1 1 0,-1-1-9,0 24 0,24-23 9,-23 23-7,-1-24-2,24 0 1,-23 24 8,-1 0-9,0 0 1,1 0 23,-1 0-24,1 0 40,-1 0-7,0 0-10,24 24-13,0 0-11,0-1 3,0 24-2,0-23 1,0 23-1,0 0 2,0 1-2,0-1 1,0 0-1,0 24 2,0-24-2,0 0 2,0 0-3,0 24 2,0-47 0,0 23 0,0-23-1,0 23 2,0 24-2,0-48 2,0 25-2,0-1 0,0-24 1,0 48 0,0-47 0,24 23 0,-24 0 0,0 0 0,24 1-1,-24-25 1,0 1-1,0 23 1,23 0 0,-23-23-1,0 23 1,0-23 0,24-1-1,-24 24 3,0-23-4,0 23 3,23 1-3,-23-1 4,0 24-3,0-24 1,0 0-1,0 24 1,0 0-1,0-24 1,0 0 0,0-23 1,0 23-2,0 0 1,0-23-1,0-1 1,0 1 1,0-1 14,0 1 288,0 0-287,0-1-17,0 1-1,0 0 3,0 23-2,0-24 1,0 1 1,0 0-2,0-1 1,0 24-1,0 1 8,0-25-7,0 1 0,0 23 0,0-23 1,0 23-1,0 0-2,0-23 2,0 23 0,0 0 0,0 0 0,0 0-1,0-23 1,0 47-1,0-24 2,0-23-2,0-1 1,0 25 0,0-1 0,0 24 0,0-48 0,0 48-1,-23-24 1,23 0 0,0 1-1,-24 22 2,24-22-2,0-1 1,0-24 0,-23 1-1,23 23 1,-24-47 1,24 24-2,0 0 1,0-1-1,0 1 3,-24-1-4,1-23 17,23 24-7,0 0-1,-24-24 1,24 23-1,-23-23-7,-1 0 8,0 0 14,1 0-14,-1 0 15,1 0-15,-1 0 8,0-47-1,24 23-15,-23-23-1,23 0 1,-24 23 0,1-23 0,23-24-1,0 24 8,0 0-7,-24 0 9,24 23-9,-24 24-1,24-47 1,-23 23 6,23-23-4,0 23-3,0 1 1,0-1-2,0-23 3,0 23-2,0 1 1,0-24 0,0-1 2,0 25-5,0-24 4,0-1 8,0 1-11,0 0 9,0 23-7,0 1 0,0-25 1,0 25-3,0-24 2,0 23 1,0 0-2,23-23 0,1 0 2,0 0 7,-1 0-7,1 23-2,-24-23 0,23 0 1,1 47 0,0-48 2,-1 1-3,-23 0 6,24 23-4,-1 24 6,-23-23-8,0-1 9,24 24-7,-24-24-2,24 1 8,-1-1-3,-23 1 0,24-1-4,-1 24 0,-23-24-1,24 1 2,23-1-1,-23-23 6,-1 23-7,1 1 2,0-1-2,-1-23 0,1 47 1,-1-47 0,1 0 0,0-1 0,-1 25 1,1-48-2,23 24 1,-23 0-1,23-1 1,-47 1 0,23 0 0,1 47-2,0-47 3,-1 23-2,1-23 9,-1 23-7,-23 1-2,0-1 0,24 0 2,0 24-1,-24-23 0,23-1-1,-23 1 8,0-1-7,24 24 0,-24-24 0,23 24-1,-23-23 9,0-1-1,24 24-8,-24-23 32</inkml:trace>
    </iact:actionData>
  </iact:action>
  <iact:action type="add" startTime="52363">
    <iact:property name="dataType"/>
    <iact:actionData xml:id="d2">
      <inkml:trace xmlns:inkml="http://www.w3.org/2003/InkML" xml:id="stk2" contextRef="#ctx0" brushRef="#br0">13571 15934 0,'23'0'211,"1"0"-193,-1 0-14,1 0 11,0-24-8,-24 1 1,23 23 0,1-24-1,-1 0 1,1 24 0,0-47 0,-1 47 0,1 0-1,23-47 1,-23 47 0,-1-24 1,1 1-3,23 23 3,-47-24-3,47 1 2,-23-1 0,-1 0 8,25 24-8,-48-23 0,23-1-1,-23 1 9,24-1-7,-1 24-3,-23-24 3,0 1 7,24-1-9,-24 0 1,24 1-1,-24-1 1,23 24 0,-23-23 0,0-1 0,0 0 7,0 1-6,0-1 6,24 24-7,-24-23-1,0-1 2,0 0 13,0 1-15,0-1 9,0 1 31,0-1-16,-24 24 0,1 0-15,23-24-9,-24 24 1,0 0 9,1 0-3,-1 0 3,1 0-10,-1 0 0,0 0 9,1 0-1,-1 0-7,1 0 0,-1 0 0,0 0 9,1 0-10,-1 0 8,1 0 1,-1 0-9,0 0 24,1 24 0,23 0-7,0-1 7,-24 1-24,24-1 0,0 1 2,0 0-2,0-1 2,0 24-2,0 1 1,0-1 8,0-24-9,0 25 2,0-25-3,0 1 3,0 23-3,0 0 10,0 1-8,0-25 8,0 1-8,0-1-1,24 1 9,-24 0-8,23-1 16,-23 1-16,0-1 7,24 1 23,23 0-14,-23-24-16,-1 23-1,48-23 1,-24 0 0,1 0 1,22 0-3,-22 0 3,46 24-2,-23-24 1,23 0 0,-47 23-1,1-23 0,22 0 1,-22 0 8,-25 0-8,1 0 16,-1 0-8</inkml:trace>
    </iact:actionData>
  </iact:action>
  <iact:action type="add" startTime="54500">
    <iact:property name="dataType"/>
    <iact:actionData xml:id="d3">
      <inkml:trace xmlns:inkml="http://www.w3.org/2003/InkML" xml:id="stk3" contextRef="#ctx0" brushRef="#br0">15175 15887 0,'24'0'63,"-24"-24"-49,24 24 1,-24-24-5,23 1-5,-23-1 5,24 1-4,-1-25 2,-23 25 0,24-1-1,-24 1 2,24-1-2,-1 0 2,1 1-2,-24-1 1,0 1-1,23 23 2,1-24-3,-24 0 11,24 1-10,-1 23 8,-23-24 10,0 0 12,24 24-28,-24-23 46,0-1-40,0 1 9,0-1 6,0 0-22,0 1 9,0-1-3,0 1-5,0-1 6,0 0-1,0 1-6,-24 23 9,1-24-9,23 1-2,-24-1 11,0 24-10,24-24 0,-23 1 10,-1 23-2,1 0-8,23-24 17,-24 24-1,0 0-14,24-23-2,-23 23 8,-1 0-7,1 0 0,-1 0 8,0 0 0,24-24-10,-23 24 10,-1 0-8,1 0 9,-1 0 45,24 24-16,0-1-38,0 1 14,0 23-15,0-23 9,0-1-7,0 1-2,0-1 10,0 1-10,0 23 8,0 0 1,0-23 7,0 0-6,0-1 4,0 1-5,0-1 9,0 1-19,0 0 3,0-1 13,0 25-14,24-25 7,-24 1-7,23-24 0,1 23 0,-24 1 0,47 0 0,-23-1-1,-1 1 1,24-1 0,1-23 0,-25 24-1,48 0 2,-24-1-2,-23-23 1,23 24 0,0-24-1,-23 0 1,23 0 0,-23 0-1,-1 0 11,1 0-12,-1 0 2,1 0 15,0 0 0,-1 0 39</inkml:trace>
    </iact:actionData>
  </iact:action>
  <iact:action type="add" startTime="58696">
    <iact:property name="dataType"/>
    <iact:actionData xml:id="d4">
      <inkml:trace xmlns:inkml="http://www.w3.org/2003/InkML" xml:id="stk4" contextRef="#ctx0" brushRef="#br0">16922 15981 0,'24'0'226,"-24"-24"-212,23 24-5,-23-23-3,24-1 3,-1 24-2,-23-47 9,24 0 0,0 47-9,-24-47 1,0 23 0,23-23-1,-23 0 1,24 23 0,-24-23 0,0 0 0,23-1-1,-23 1 2,0 0-2,0 0 0,0-24 1,0 24 0,0-1 0,0-22 0,24-1 0,-24 24-1,0-1 1,0-22 0,0 22 0,0-22-1,0-1 2,0 47-2,0-23 2,0-24-3,0 47 3,0-23-2,0 24 1,0-25 0,0 1-1,0 24 1,0-25 0,0 25 0,0-24-1,0-1 1,0 1 8,0 24-9,0-25 1,0 25 1,0-1 6,0 1-8,0-1 1,0 0 15,0 1-15,0-1 24,0 1-25,0-1 17,0 0-9,0 1-7,0-1 23,0 0 15,0 48 79,0 23-110,0-23-7,0 23 8,0-23-8,0-1-1,0 25 0,0-1 9,0 0-8,0-23 0,0 23 0,0-24 1,0 1-3,0 23 3,0-23-2,0 23 0,0-23 2,0-1-2,0 1 0,0-1 1,0 1 1,0 0-2,0-1 2,0 1-2,0-1 1,0 1 8,0 0-8,0 23 8,0-23-10,0-1 10,0 1-1,0-1-7,0 25 9,0-25-11,0 24 10,0-23-8,0 0-1,0-1 2,0 1-2,0-1 1,0 25-1,0-1 9,0-24-8,0 1 0,0 23-1,0 0 8,0-23-6,0 0-2,0 23 1,0 0 8,0-23-8,0 23 7,0-24-8,0 1 9,0 0-8,0-1 10,0 1-12,0 0 1,0-1 10,0 1-10,0 23 8,0-23 0,0-1-7,0 1 15,0-1-15,0 1 10,0 0-13,0-1 12,24 1-10,-24-1 9,23-23-9,-23 24 16,0 0-4,24-24-14,-1 0 25,-23 23-20,24-23-4,-24 24 11,24-24-2,-24 23-8,23-23 1,1 0 16,-1 0-8,1 0-8,0 0 7,-1 0-8,1 0 17,-1 0-17,1 0 16,0 0 18,-1 0-35,-23-23 3,24-1 7,-1 1-1,-23-1 1,24 24-2,-24-24-6,0 1 8,24-1-9,-1 1 17,-23-1-8,0 0 7,0 1-7,0-1 14,0 1-14,0-1-9,0 0 17,0 1-1</inkml:trace>
    </iact:actionData>
  </iact:action>
  <iact:action type="add" startTime="61851">
    <iact:property name="dataType"/>
    <iact:actionData xml:id="d5">
      <inkml:trace xmlns:inkml="http://www.w3.org/2003/InkML" xml:id="stk5" contextRef="#ctx0" brushRef="#br0">17465 14636 0,'-24'0'125,"1"0"-110,-1 0-7,-23 0 7,23 0-7,1 0-1,-1 0 1,0 23 0,1-23-1,-24 0 1,23 24 0,0-24 0,1 0-1,-24 0 1,-1 0 0,25 0 0,-24 0 0,23 0 0,-23 0 0,0 0 0,23 0-1,0 0 0,-23 0 2,24 0 6,-1 0-8,0 0 10,1 0-10,-1 0 16,0 0 2,1 0-12</inkml:trace>
    </iact:actionData>
  </iact:action>
</iact:actions>
</file>

<file path=ppt/ink/inkAction1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00:36.637"/>
    </inkml:context>
    <inkml:brush xml:id="br0">
      <inkml:brushProperty name="width" value="0.05292" units="cm"/>
      <inkml:brushProperty name="height" value="0.05292" units="cm"/>
    </inkml:brush>
  </inkml:definitions>
  <iact:action type="add" startTime="7520">
    <iact:property name="dataType"/>
    <iact:actionData xml:id="d0">
      <inkml:trace xmlns:inkml="http://www.w3.org/2003/InkML" xml:id="stk0" contextRef="#ctx0" brushRef="#br0">26692 6208 0,'24'0'311,"0"0"-304,-1-23 0,1 23 1,-1-24-1,25 24 1,-1 0-1,0-24 3,24 1-4,23 23 2,-23-24 0,-47 24 0,23-23-1,24 23 1,-48 0 0,25 0 1,-1 0-2,-24-24 1,1 24-1,0 0 1,23 0-1,24 0 1,-48 0 0,48 0 1,0 0-1,-24 0-1,47 0 2,1 0-2,-48 0 0,47 0 1,24 0 0,-23 0 0,23 0 0,47 0-1,24 0 0,-24 0 1,24 0 0,-24 0 0,-71 0-1,48 0 2,-48 0-2,1 0 1,-24 0 0,-24 0-1,24 0 1,-48 0 1,24 0-2,-23 0 1,0 0 10,-1 0-6,1 0 5,-1 0 29,1 0 63</inkml:trace>
    </iact:actionData>
  </iact:action>
  <iact:action type="add" startTime="32461">
    <iact:property name="dataType"/>
    <iact:actionData xml:id="d1">
      <inkml:trace xmlns:inkml="http://www.w3.org/2003/InkML" xml:id="stk1" contextRef="#ctx0" brushRef="#br0">11871 15603 0,'24'0'295,"0"-23"-288,-24-1 8,23 24-7,1-23 8,-1-1-1,-23 0-6,24 24-2,0 0 1,-1-23 8,-23-1-9,24 24 8,-24-24-6,23 1-2,1-24 10,0 23-11,-1-23 10,1 23-8,-24 1 0,23-1-1,-23-23 1,24 47 0,0-24 0,-24 1 0,23-25 8,1 25-8,-1 23-1,-23-24 1,24-23 0,23 47-1,-23-24 1,-1 1 0,25-24-1,-1 47 1,0-24 8,-23 0-8,-1 1 8,1 23-9,-1 0 0,1 0 1,0 0 0,-24-24-1,23 24 1,1 0 0,-1 0 9,1 0-10,0 0 1,-1 0 0,1 0-1,-1 0 1,1 0 0,0 0 0,-1 0 7,1 0-7,-1 0-1,1 0 64,-71 0 29,23 0-91,1 0 7,-25 0-9,25 0 8,-24-23-6,-1 23 6,48-24-8,-23 24 1,-1 0 8,1 0 0,-1 0-1,0 0 1,1 0 6,-1 0-14,1 0 8,-1 0 7,0 0-7,1 24 16,-1-1-10,1-23 9,23 24-23,0-1 15,0 1 9,0 0-25,0-1 10,0 1-11,0-1 2,0 1 16,0 0-17,0-1 2,0 1 13,0-1-14,0 1 24,0 0-16,0-1 6,0 1 9,0-1-22,0 1 13,0 0-5,23-1-10,1-23 0,-1 0 9,1 0-9,0 0 17,-1 0-17,1 0 11,-1 0 3,1 0-12,0 0 22,-1 0-16,1 0 24,-1 24-16,-23-1 1,24-23-17,-24 24 33,0 0-18,0-1 2,0 1 15,0-1-31,24 25 14,-24-25-5,0 1-2,0 0-7,0-1 14,0 1 2,0-1-1,0 1 24,0 0-23,-24-24-9,0 0-7,1 0 15,-1 0 8,24 23-23,-23-23 8,-1 0 7,0 0-16,1 0 9,-1 0-8,1 0 0,-1 0 0,-23 0-1,0 0 9,23 0-8,0 0-1,-23 0 3,-24 0 4,48 0 2,-1 0-8,1 0 1,-1 0 12,0 0 2</inkml:trace>
    </iact:actionData>
  </iact:action>
  <iact:action type="add" startTime="35756">
    <iact:property name="dataType"/>
    <iact:actionData xml:id="d2">
      <inkml:trace xmlns:inkml="http://www.w3.org/2003/InkML" xml:id="stk2" contextRef="#ctx0" brushRef="#br0">14326 15792 0,'23'0'53,"1"0"-13,0 0 14,-1 0-46,1-23-1,-1 23 1,25-24 1,-48 0-2,47 1 0,-24 23 1,1-24 0,0 24 0,-1-23-1,1-1 1,-1 24 0,1 0 0,-24-24 0,24 24-1,-1-23 1,-23-1 8,24 24-8,-1 0 8,-23-23-8,0-1-2,24 24 3,-24-24-2,24 1 1,-24-1 8,23 24-9,-23-24 9,0 1-1,0-1 32,0 1-32,0-1-7,0 0 10,0 1-13,0-1 19,0 1 0,0-1-9,0 0 8,0 1-6,0-1 5,-23 24-14,23-23-1,-24 23 2,0 0 21,24-24-22,-23 24 0,-1 0 31,24-24-31,-23 24-1,-1 0 48,0 0-32,1 0-6,23 24-10,0 0 9,-24-1-9,1-23 9,23 24-8,0-1-1,0 1 16,0 0-7,0-1 0,0 1 7,0-1-16,0 1 1,0 0 1,0-1-2,0 1 0,0-1 1,0 1 0,0 23 9,0-23-10,0 23 8,0-23 8,0-1-15,0 1 0,0 0 24,0-1-10,23-23 25,24 24-39,1-24-1,-1 0 2,24 0-1,-24 23-1,24-23 1,-24 0-1,24 0 1,-48 0 1,24 0-3,-23 0 3,23 0 7,-23 0-2</inkml:trace>
    </iact:actionData>
  </iact:action>
  <iact:action type="add" startTime="37645">
    <iact:property name="dataType"/>
    <iact:actionData xml:id="d3">
      <inkml:trace xmlns:inkml="http://www.w3.org/2003/InkML" xml:id="stk3" contextRef="#ctx0" brushRef="#br0">15529 15721 0,'24'0'15,"0"0"86,-1 0-55,1 0-30,-1-23 7,1-1-15,0 1 7,-1-1-7,-23 0 1,24 24-3,-24-23 3,23-1-2,1 1 10,-24-1-8,0 0-4,24 24 5,-1-23-4,1-25 10,-24 25 7,0-1-16,23 24 10,-23-23-10,0-1 1,24 0 15,-24 1-14,0-1 13,0 1 9,0-1-24,0-23 17,0 23-16,0 1 8,0-1-8,0 0-1,0 1 16,0-1-15,0 1 39,-24 23-24,24-24-7,-23 24-1,-1 0-8,24-24 2,-23 24 6,-1 0-8,0 0 2,1 0 14,-1 0-15,1 0 54,-1 0-30,0 0-2,24 24-6,0 0-9,0-1 0,0 1-7,0-1 0,0 1 7,0 0-7,0-1 0,0 1 7,0-1-6,0 1 13,0 0-6,0-1 16,0 1-17,0-1 1,0 1 7,0 0-15,0-1 8,0 1-8,0-1-2,24-23 2,0 24 0,-24 0 8,23-1 0,1 1 7,-24 0 0,23-24-7,1 0 2,0 0-13,-1 0 10,1 0-7,-1 0 8,25 0-9,-25 0 1,24 23 0,-23-23 0,0 0-1,23 0 1,-24 0 0,1 0 0,23 0-1,-23 0 1,-1 0 1,1 0-2,0 0 9,-1 0 0,1 0 30</inkml:trace>
    </iact:actionData>
  </iact:action>
  <iact:action type="add" startTime="40023">
    <iact:property name="dataType"/>
    <iact:actionData xml:id="d4">
      <inkml:trace xmlns:inkml="http://www.w3.org/2003/InkML" xml:id="stk4" contextRef="#ctx0" brushRef="#br0">17441 15651 0,'24'0'115,"-1"0"-75,1 0-2,0 0-22,-1 0 7,1-24-15,-1 24 0,-23-24 7,24 1-7,-24-1-1,24 24 2,-24-23-2,23-1 1,1 24-1,-1-24 1,-23 1 0,0-1 0,24 0-1,0-23 2,-1 24 7,1-1-8,-1 0-2,1 1 10,0 23-8,-24-24-1,47 24 1,-24-23 0,25 23 10,-25-24-12,24 24 9,-23 0-7,0 0 10,23 0-13,-24 0 3,25 0 0,-25 0 0,24 0-1,-23 0 1,0 0 8,-1 0-8,1 0-1,-1 24 17,1-24-1,-48 0 179,1 0-186,-1 0-1,1 0-7,-1 0 0,0 0 7,1 0-7,23 23 8,-24-23-9,1 0 1,-1 0 15,0 0-15,1 24 0,-1-24 15,1 0-14,-1 0 7,24 23-10,-24-23 2,1 0-1,23 24 2,-24 0 6,1-24-8,-1 23 17,0-23-16,24 24 0,-23-24 23,23 23-14,-24-23-3,24 24-7,0 0 9,-23-24-7,23 23 21,0 1-13,0 0 5,0-1-6,0 1 7,0-1-16,0 1 2,0 0 7,23-1-9,1-23 1,-24 24 0,23-1-1,1 1 9,0-24-1,-1 24-8,-23-1 17,24-23-1,-1 0-6,1 0 6,0 0 23,-1 0-30,1-23 7,-1 23-6,1-24-11,-24 0 11,24 1-11,-1-1 11,-23 1-10,0-1 9,0 0-9,0 1 1,24-1-1,-24-23 1,0 23 1,0 1-2,0-1 1,0-23-1,23-24 1,-23 47 0,0-46 0,0-1-1,0 47 1,0-47 0,0 24 0,0 0-1,0 0 2,0 23-2,0-23 2,0 0-3,0 23 3,0 1-2,0-1 1,0 0 0,0 1-1,0-1 2,0 1-2,0-1 1,-23 0 0,23 1 0,0-25-1,0 1 10,0 24-10,0-1 0,0-23 1,0 23-1,0-23 1,0 23 1,0 1-2,-24-24 0,24 23 11,0 0-12,0 1 2,-23-1 0,23 1 16,0-1-8,0 0 22,0 1 8,0 46 70,0 1-108,0 0 1,0-1-2,0 1 1,0 23 0,0-23-1,0 23 1,0-24 1,0 48-2,0-24 0,0 1 1,0-1 0,0 24-1,0-24 2,0 0-1,0-23-1,0 23 1,0 24 0,0-24 0,0 0 0,0 24-1,0-47 0,0 46 1,0 1 0,0-47 0,0 23 1,0 0-3,0 0 3,0 1-2,0-25 2,0 24-3,0-23 3,0 0-2,0-1 2,0 1 6,0 0-8,0-1 1,0 1 15,0-1-15,0 1 23,0 0-7,0-1-1,23-23-7,1 0 6,-1 0-14,-23 24 0,24-24 0,0 0 0,-1 0 0,1 0 8,-1 0 6,1 0 9,0 0-22,-1 0 6,1 0 23,-1 0-22,1 0 16,0 0-1,-24-24-8</inkml:trace>
    </iact:actionData>
  </iact:action>
</iact:actions>
</file>

<file path=ppt/ink/inkAction1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00:36.637"/>
    </inkml:context>
    <inkml:brush xml:id="br0">
      <inkml:brushProperty name="width" value="0.05292" units="cm"/>
      <inkml:brushProperty name="height" value="0.05292" units="cm"/>
    </inkml:brush>
  </inkml:definitions>
  <iact:action type="add" startTime="5446">
    <iact:property name="dataType"/>
    <iact:actionData xml:id="d0">
      <inkml:trace xmlns:inkml="http://www.w3.org/2003/InkML" xml:id="stk0" contextRef="#ctx0" brushRef="#br0">18857 14777 0,'47'-23'271,"1"23"-255,-25 0-9,24 0 2,1-24-3,-25 24 3,24 0-2,1 0 2,-1 0 6,-24 0 0,25 0-7,-25 0 15,1 0-7,-1 0-1,1 0 357,0 0-363,-1 0-2,24 0 1,1 0-1,-1-24 2,24 24-1,23 0-1,24-23 1,0 23-1,47 0 1,71-24 1,0 1-2,47 23 2,-47-48-2,0 48 1,71-23-1,-24-1 1,-70 24 0,23-24 0,0 24-1,-71-70 1,24 70 0,0-48-1,-1 48 1,25-70 0,-48 46 1,0 0-3,0 1 3,-47-1-2,0 24 1,-23-23 0,-1-1 0,1 24 0,-25-24-1,-22 24 1,46 0 0,0-23 0,1 23 0,23 0-1,-47 0 0,23 0 2,24-24-2,-24 24 2,-23 0-2,-47 0 1,47 0-1,-48 0 1,48 0 0,-47 0 0,-1 0 0,1 0 7,-1 0 9,1 0 0,0 0-18,-1 0 2,1 0 8,-1 0-8,1 0 15,0 0-8,-1 0 48</inkml:trace>
    </iact:actionData>
  </iact:action>
  <iact:action type="add" startTime="11764">
    <iact:property name="dataType"/>
    <iact:actionData xml:id="d1">
      <inkml:trace xmlns:inkml="http://www.w3.org/2003/InkML" xml:id="stk1" contextRef="#ctx0" brushRef="#br0">8874 15202 0</inkml:trace>
    </iact:actionData>
  </iact:action>
  <iact:action type="add" startTime="12308">
    <iact:property name="dataType"/>
    <iact:actionData xml:id="d2">
      <inkml:trace xmlns:inkml="http://www.w3.org/2003/InkML" xml:id="stk2" contextRef="#ctx0" brushRef="#br0">13759 14659 0,'24'0'46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7AB6B-020E-4125-B488-0E8C919A84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088A1-A09B-4AD8-A9A5-3A0F764D5A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6D1BD1-423E-405E-B456-00302A225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6149-F02E-4808-96F6-CD76F8B8A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308B8-1247-4D70-9C4D-B1F56F80C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088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B2BEF-29AA-4757-A879-EEA478E4D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6F918-E34F-4FE9-BEFA-FCC5018820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D82405-4D38-4FB2-89A2-6DD8640BA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811C40-CB66-4DBB-8175-91E6E8FFB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F9860-6AF3-4DDE-9E8B-C677A27B5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26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9BA07-8107-4F6C-BD11-D9B87D61D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2B4D3F-AEBD-40C7-BE7E-6E98725171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B31762-C41C-4E81-8915-B14035020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8FDBAF-5D92-47CD-B951-3CFA70CDB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D2CCF-8F89-4230-9A55-3496BFD9C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286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3623B-155D-4DE0-BF88-F28DBF767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4B81B-8445-4B84-B36E-5730C0879F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5E30D3-2A5F-4701-AE0E-9EE4D58EB5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358345-2775-4CEF-A08B-5C0668DFF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EB8F34-52CF-4D96-B64E-BCFE53A52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39144A-8EB0-483E-AC62-3DBF05658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671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D9323-4ED9-48B5-9EE1-ECFB2FC78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666C0F-B4D5-4828-BE40-8B145F87A2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9F88A-43CA-49DA-994D-E042233B2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CEA696-FD2B-456F-9533-24D6EB1B3F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DA5B11-1BF7-486C-BE05-57A503B502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22B9A1-21FE-4435-8F68-93B907E1F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D51FD9-0F09-4CAC-A569-3D6FFFD10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CAD470-499C-4843-A254-E9315D0CA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372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3981D-C765-4FE4-9FD7-C3D8E9283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CC720B-4F2D-4B0A-ACC9-5A36BAB39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1354F3-9735-4622-B937-E10D6FA4C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FD68CD-5397-494C-8438-36FA89311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658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4AF71-72BE-4F5D-A8EE-010AC8E18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EF3070-849D-45E4-B062-44DBA35AD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67237A-5A82-4AB2-B748-75B8EF090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101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23EED-B595-46C3-A4D4-6995A61F1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33DC0-218F-4905-A292-A4A0E0EA1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E6384F-0EDC-43AA-B433-E901020237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BB10F8-F641-4231-9555-0674338E4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168B2D-A8EB-4017-8897-48A80C73F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7D408F-0362-4368-B5A2-125AF7D9E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282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2862B-90D8-4A28-908C-4EE8E0CD8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8D1EB6-B863-4BA4-8C8E-B2378C7BFC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7561B6-6169-4398-91B5-52B4179ACE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045CAC-3435-4B7F-944B-C8C519099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1C3F88-1552-4552-97FE-518415080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BBCBE2-C9A7-4EF4-85F7-EF91C2E34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998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A3449-201F-4501-A7F2-A10C55F95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A6BC2C-2C6F-426C-AD88-4919C65ABE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403F73-2A1A-4A86-A6D2-311417BE2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5F5F4-3058-42FB-9FA0-E36223438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F1EFD-8F23-45F9-B10B-A6CAADBFC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683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786C55-6936-4B8E-880D-D8D90ED452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CDB6DE-A12D-4137-B381-8885350D8D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A783C-7A06-4F04-8FC1-B64C13A98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422CF5-D5A1-45A9-9C1F-315A71559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CB34C8-4BA4-4C3C-A3C6-022B5DDA5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175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683DF1-706D-479D-8B70-D76831FF7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56378F-2B1C-4904-942D-DE76903986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F4304-7627-4B66-A2D2-F3AB2AB20B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A6573-D1BE-445D-B436-30967BBB5F3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0A0721-72B3-4FF1-8688-40FB67637F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E4E87D-E3A9-40AB-917F-9171A09017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87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17.png"/><Relationship Id="rId5" Type="http://schemas.microsoft.com/office/2011/relationships/inkAction" Target="../ink/inkAction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19.png"/><Relationship Id="rId5" Type="http://schemas.microsoft.com/office/2011/relationships/inkAction" Target="../ink/inkAction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21.png"/><Relationship Id="rId5" Type="http://schemas.microsoft.com/office/2011/relationships/inkAction" Target="../ink/inkAction3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23.png"/><Relationship Id="rId5" Type="http://schemas.microsoft.com/office/2011/relationships/inkAction" Target="../ink/inkAction4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35.png"/><Relationship Id="rId5" Type="http://schemas.microsoft.com/office/2011/relationships/inkAction" Target="../ink/inkAction5.xml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39.png"/><Relationship Id="rId5" Type="http://schemas.microsoft.com/office/2011/relationships/inkAction" Target="../ink/inkAction6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41.png"/><Relationship Id="rId5" Type="http://schemas.microsoft.com/office/2011/relationships/inkAction" Target="../ink/inkAction7.xml"/><Relationship Id="rId4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image" Target="../media/image43.png"/><Relationship Id="rId5" Type="http://schemas.microsoft.com/office/2011/relationships/inkAction" Target="../ink/inkAction8.xml"/><Relationship Id="rId4" Type="http://schemas.openxmlformats.org/officeDocument/2006/relationships/image" Target="../media/image4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openxmlformats.org/officeDocument/2006/relationships/image" Target="../media/image45.png"/><Relationship Id="rId5" Type="http://schemas.microsoft.com/office/2011/relationships/inkAction" Target="../ink/inkAction9.xml"/><Relationship Id="rId4" Type="http://schemas.openxmlformats.org/officeDocument/2006/relationships/image" Target="../media/image4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image" Target="../media/image47.png"/><Relationship Id="rId5" Type="http://schemas.microsoft.com/office/2011/relationships/inkAction" Target="../ink/inkAction10.xml"/><Relationship Id="rId4" Type="http://schemas.openxmlformats.org/officeDocument/2006/relationships/image" Target="../media/image4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49.png"/><Relationship Id="rId5" Type="http://schemas.microsoft.com/office/2011/relationships/inkAction" Target="../ink/inkAction11.xml"/><Relationship Id="rId4" Type="http://schemas.openxmlformats.org/officeDocument/2006/relationships/image" Target="../media/image4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6" Type="http://schemas.openxmlformats.org/officeDocument/2006/relationships/image" Target="../media/image51.png"/><Relationship Id="rId5" Type="http://schemas.microsoft.com/office/2011/relationships/inkAction" Target="../ink/inkAction12.xml"/><Relationship Id="rId4" Type="http://schemas.openxmlformats.org/officeDocument/2006/relationships/image" Target="../media/image5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53.png"/><Relationship Id="rId5" Type="http://schemas.microsoft.com/office/2011/relationships/inkAction" Target="../ink/inkAction13.xml"/><Relationship Id="rId4" Type="http://schemas.openxmlformats.org/officeDocument/2006/relationships/image" Target="../media/image5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5" Type="http://schemas.openxmlformats.org/officeDocument/2006/relationships/image" Target="../media/image2.png"/><Relationship Id="rId4" Type="http://schemas.openxmlformats.org/officeDocument/2006/relationships/image" Target="../media/image5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2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2A1A399-6FD6-456B-860C-2ED4FACEC4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206"/>
            <a:ext cx="12192000" cy="677758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E87328C-4D65-4705-93AA-0510002A3C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54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35"/>
    </mc:Choice>
    <mc:Fallback>
      <p:transition spd="slow" advTm="9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B9363B-3BF5-44DD-B0AB-061E6767AC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9BEEE4F-F868-47C4-9068-423D4CF357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995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1"/>
    </mc:Choice>
    <mc:Fallback>
      <p:transition spd="slow" advTm="2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C15954-58C7-465D-8466-166DBBD4AD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292"/>
            <a:ext cx="12192000" cy="679541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614283A-AE70-401F-8D5D-11805BEFF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348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52"/>
    </mc:Choice>
    <mc:Fallback>
      <p:transition spd="slow" advTm="2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3BCA57-7E46-4467-BC73-FD708CDCC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25"/>
            <a:ext cx="12192000" cy="676994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80278A8-5B83-4E4A-ABC5-1ED24EA7E0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17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68"/>
    </mc:Choice>
    <mc:Fallback>
      <p:transition spd="slow" advTm="36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D3183F-3105-42D4-9866-7901520CAA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076"/>
            <a:ext cx="12192000" cy="678184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D582293-4EE9-49DC-BFA9-7D22B66EA0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94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65"/>
    </mc:Choice>
    <mc:Fallback>
      <p:transition spd="slow" advTm="3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B58FAB-3039-4AF3-A613-93CE3E64C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234"/>
            <a:ext cx="12192000" cy="674353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3A4A9A-DC3E-4C01-8F5F-89B0BFC9D7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84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51"/>
    </mc:Choice>
    <mc:Fallback>
      <p:transition spd="slow" advTm="3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313740-02A8-4E7E-B519-129B1E700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1EAC219-6643-4EEE-A911-F6F6C4E201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8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58"/>
    </mc:Choice>
    <mc:Fallback>
      <p:transition spd="slow" advTm="3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93E79C-0CBB-4C35-97E6-615C4EBB4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630136-03E4-475C-ACD8-05D9D3F688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92"/>
    </mc:Choice>
    <mc:Fallback>
      <p:transition spd="slow" advTm="3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E6DB4C-4E69-4BFC-B5A1-BAF62B4D9B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6CFB9F1-17DA-4C5B-B87F-DACB9F2ACF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5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2"/>
    </mc:Choice>
    <mc:Fallback>
      <p:transition spd="slow" advTm="2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3B9810-7538-43E6-8B66-47A89BED89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21"/>
            <a:ext cx="12192000" cy="679115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0495E92-7975-4665-A646-BD0945C843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9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27"/>
    </mc:Choice>
    <mc:Fallback>
      <p:transition spd="slow" advTm="3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CFAAEE-2590-4DAA-9469-5485D8F91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2FBA5BC-986D-4402-87E3-BADE0C6780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89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43"/>
    </mc:Choice>
    <mc:Fallback>
      <p:transition spd="slow" advTm="34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A79F3E-833D-42A4-89B9-9A2841A7C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1851868-D0D9-4DC8-AB98-8C7E2ECE3E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29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71"/>
    </mc:Choice>
    <mc:Fallback>
      <p:transition spd="slow" advTm="3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7026DF-4288-4BA8-9867-823E9D086D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346654A-17EF-41F1-8B8E-04638A557B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7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17"/>
    </mc:Choice>
    <mc:Fallback>
      <p:transition spd="slow" advTm="34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16BC7F-1F17-4C23-B3B1-0FA4A5824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1D61E8-B614-481C-BED7-4A50B81336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0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78"/>
    </mc:Choice>
    <mc:Fallback>
      <p:transition spd="slow" advTm="3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1A7997-C551-46BA-B4A3-2B2D78F0BC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EB55D82-A1AB-46A8-A6A7-A6951B56804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464200" y="4793040"/>
              <a:ext cx="6312960" cy="5101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EB55D82-A1AB-46A8-A6A7-A6951B56804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48360" y="4729680"/>
                <a:ext cx="6344280" cy="6368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6294108-9032-4431-AF75-EA2626049D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20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203"/>
    </mc:Choice>
    <mc:Fallback>
      <p:transition spd="slow" advTm="25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B70F87-7C55-4AFD-9C37-76971F7E05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072DB29-A2C5-4D13-AB16-69DA123C9E4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37880" y="4945680"/>
              <a:ext cx="6041160" cy="4762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072DB29-A2C5-4D13-AB16-69DA123C9E4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22040" y="4882320"/>
                <a:ext cx="6072480" cy="603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6B34497-E907-47BB-99B6-44DF6A74DE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23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542"/>
    </mc:Choice>
    <mc:Fallback>
      <p:transition spd="slow" advTm="24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4296A5-F757-4670-A043-48CF78A567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64"/>
            <a:ext cx="12192000" cy="675627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2641476-9F75-46C5-87F5-054DE0177BC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83720" y="4793040"/>
              <a:ext cx="5785920" cy="4082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2641476-9F75-46C5-87F5-054DE0177BC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67880" y="4729680"/>
                <a:ext cx="5817240" cy="5349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BF557AA-B368-448D-933D-44C1EE46F0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86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55"/>
    </mc:Choice>
    <mc:Fallback>
      <p:transition spd="slow" advTm="18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1711B0-6BF3-4807-9029-E7CA49DCF8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370"/>
            <a:ext cx="12192000" cy="679125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F4279D5-DFD2-47E4-B97D-4C620C8089D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359360" y="5277240"/>
              <a:ext cx="8742960" cy="7567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F4279D5-DFD2-47E4-B97D-4C620C8089D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43520" y="5213880"/>
                <a:ext cx="8774280" cy="8834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7268C12-BE6B-4C52-A2D7-5A93F40530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69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940"/>
    </mc:Choice>
    <mc:Fallback>
      <p:transition spd="slow" advTm="23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142C9BE-460E-431A-A693-8C54054F82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70"/>
    </mc:Choice>
    <mc:Fallback>
      <p:transition spd="slow" advTm="10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CF32D00-B98A-413F-B7CB-98740DFB91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06"/>
    </mc:Choice>
    <mc:Fallback>
      <p:transition spd="slow" advTm="44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F867356-CE4B-433F-A588-DDEFE7F082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98"/>
    </mc:Choice>
    <mc:Fallback>
      <p:transition spd="slow" advTm="3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3E143EA-5350-4002-BB88-B0AC350425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20"/>
    </mc:Choice>
    <mc:Fallback>
      <p:transition spd="slow" advTm="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31D5B75-7D98-4237-8E48-D23464B759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35"/>
    </mc:Choice>
    <mc:Fallback>
      <p:transition spd="slow" advTm="4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5C089B7-6161-44D2-BE13-CE3C9D06C8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44"/>
    </mc:Choice>
    <mc:Fallback>
      <p:transition spd="slow" advTm="3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30DED79-137A-42BC-91A1-21B291C0EF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96"/>
    </mc:Choice>
    <mc:Fallback>
      <p:transition spd="slow" advTm="3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7D2EC8-DD7C-418F-9867-B526AC8285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47"/>
    </mc:Choice>
    <mc:Fallback>
      <p:transition spd="slow" advTm="4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8E235D3-7CA1-42DB-80D8-BDD0EB9F17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74"/>
    </mc:Choice>
    <mc:Fallback>
      <p:transition spd="slow" advTm="3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8F7887B-7877-450A-A4AE-155A54081A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20"/>
    </mc:Choice>
    <mc:Fallback>
      <p:transition spd="slow" advTm="3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312313-0585-4EFD-8FFF-7675E43072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EE51A22-B279-46AC-9B22-AB453007732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52880" y="5421600"/>
              <a:ext cx="3679200" cy="5187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EE51A22-B279-46AC-9B22-AB453007732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37040" y="5358240"/>
                <a:ext cx="3710520" cy="6454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7C1FF69-BA5B-4B5D-82F4-94FC792676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46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881"/>
    </mc:Choice>
    <mc:Fallback>
      <p:transition spd="slow" advTm="398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AD95B2-2C0B-4C32-B650-C0A011563E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460CEF2-807F-4F70-B3FC-C54F0510B2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106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490"/>
    </mc:Choice>
    <mc:Fallback>
      <p:transition spd="slow" advTm="28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026413-4D27-4DD7-A20E-D4DD2BE65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160"/>
            <a:ext cx="12192000" cy="676568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DF22220-3696-4208-8330-3ACB42D5D5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831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339"/>
    </mc:Choice>
    <mc:Fallback>
      <p:transition spd="slow" advTm="30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08495A-5198-4011-8FCA-96CDC99BDF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50ADE7D-10A8-41ED-A00C-2756947E1BE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87560" y="4962960"/>
              <a:ext cx="9252720" cy="7736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50ADE7D-10A8-41ED-A00C-2756947E1BE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71720" y="4899600"/>
                <a:ext cx="9284040" cy="9003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1280CE6-3EB7-4B70-AA58-4A3EDEBD80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57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15"/>
    </mc:Choice>
    <mc:Fallback>
      <p:transition spd="slow" advTm="34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187C40-6867-45B4-BB3D-07470DE93E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160"/>
            <a:ext cx="12192000" cy="676568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995187B-C79F-402C-87EC-66A8DF8CA82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63440" y="5056200"/>
              <a:ext cx="6661080" cy="5785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995187B-C79F-402C-87EC-66A8DF8CA82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47600" y="4992840"/>
                <a:ext cx="6692400" cy="7052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14A4460-3CF8-4EAC-8D59-12B5B6EF12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5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484"/>
    </mc:Choice>
    <mc:Fallback>
      <p:transition spd="slow" advTm="214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96F713-888C-40B2-BED6-8152382BBD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DD1A577-793D-4AD3-8514-89AB3AA51C0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71720" y="5081760"/>
              <a:ext cx="6100560" cy="9691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DD1A577-793D-4AD3-8514-89AB3AA51C0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55880" y="5018400"/>
                <a:ext cx="6131880" cy="10958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689EE99-10AA-4937-8B82-4045161DA0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514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377"/>
    </mc:Choice>
    <mc:Fallback>
      <p:transition spd="slow" advTm="233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CEE893-EE2F-44C0-9FA3-9FEC929B76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3D1EAF6-B637-408C-9A58-AF2DB1F4649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49560" y="5362200"/>
              <a:ext cx="8488080" cy="8928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3D1EAF6-B637-408C-9A58-AF2DB1F4649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133720" y="5298840"/>
                <a:ext cx="8519400" cy="1019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182BF74-F01D-4611-949D-8D4577A9EA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37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44"/>
    </mc:Choice>
    <mc:Fallback>
      <p:transition spd="slow" advTm="27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959F0B-C416-47E2-9600-2C7A921AC8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ED95599-36A1-4076-BF29-37D3A4D20E6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6680" y="1988640"/>
              <a:ext cx="8054640" cy="39092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ED95599-36A1-4076-BF29-37D3A4D20E6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7320" y="1959120"/>
                <a:ext cx="8079840" cy="40021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C9CAFC1-7EB2-4202-A036-E7A8C0358E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575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344"/>
    </mc:Choice>
    <mc:Fallback>
      <p:transition spd="slow" advTm="116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F0F5F3-4FB1-46BC-9F47-E709C8C57A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E36183E-8874-4D0D-8413-5B17EE9B124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180320" y="2617200"/>
              <a:ext cx="6635880" cy="38671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E36183E-8874-4D0D-8413-5B17EE9B124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70960" y="2607840"/>
                <a:ext cx="6654600" cy="38858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6AFF3E4-7409-4CB4-B434-45BCF5F8B4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45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454"/>
    </mc:Choice>
    <mc:Fallback>
      <p:transition spd="slow" advTm="64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FD557E-F7B8-4058-959C-194B909398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633"/>
            <a:ext cx="12192000" cy="677673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A1C0515-8536-4538-83A5-68FC366A229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273560" y="2175480"/>
              <a:ext cx="6602040" cy="35100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A1C0515-8536-4538-83A5-68FC366A229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264200" y="2166120"/>
                <a:ext cx="6620760" cy="35287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EE47C9C-D461-4404-AD7C-17E88D7334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90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143"/>
    </mc:Choice>
    <mc:Fallback>
      <p:transition spd="slow" advTm="44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B22DEB-0A65-4E21-9575-122CCCB07F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5FEA101-39AF-4586-A3BE-5AF594B2914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94640" y="5081760"/>
              <a:ext cx="6185520" cy="3913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5FEA101-39AF-4586-A3BE-5AF594B2914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85280" y="5072400"/>
                <a:ext cx="6204240" cy="4100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2B9F52D-B910-430F-8FA8-E961951C22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29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84"/>
    </mc:Choice>
    <mc:Fallback>
      <p:transition spd="slow" advTm="19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A706B6-6A01-4F3B-A6D6-E5B44ABD95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37DF327-216F-426B-BE0D-AF4A66738A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768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670"/>
    </mc:Choice>
    <mc:Fallback>
      <p:transition spd="slow" advTm="23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87DE24-7908-4908-9762-5303247619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A0DEC5B-D0F6-4926-ABD7-62A81CDD3A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42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89"/>
    </mc:Choice>
    <mc:Fallback>
      <p:transition spd="slow" advTm="25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</TotalTime>
  <Words>0</Words>
  <Application>Microsoft Office PowerPoint</Application>
  <PresentationFormat>Widescreen</PresentationFormat>
  <Paragraphs>0</Paragraphs>
  <Slides>41</Slides>
  <Notes>0</Notes>
  <HiddenSlides>0</HiddenSlides>
  <MMClips>41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8</cp:revision>
  <dcterms:created xsi:type="dcterms:W3CDTF">2021-01-14T19:56:17Z</dcterms:created>
  <dcterms:modified xsi:type="dcterms:W3CDTF">2021-01-18T20:10:47Z</dcterms:modified>
</cp:coreProperties>
</file>